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3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05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85634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026" y="365124"/>
            <a:ext cx="232317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1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17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1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7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143B-F31D-4383-996F-8CF05BE60D9F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F4D2-4D4A-41EC-BA49-35D0153FF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9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4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Contexte du projet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2118"/>
            <a:ext cx="5498768" cy="3093057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396352" y="231523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028" name="Picture 4" descr="Pokemon Go: Police Scotland gotta tweet 'em all - BBC 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42" y="4197655"/>
            <a:ext cx="4238412" cy="22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Up Arrow 23"/>
          <p:cNvSpPr/>
          <p:nvPr/>
        </p:nvSpPr>
        <p:spPr>
          <a:xfrm rot="16200000">
            <a:off x="6465641" y="3332350"/>
            <a:ext cx="639095" cy="639097"/>
          </a:xfrm>
          <a:prstGeom prst="leftUp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838200" y="1862976"/>
            <a:ext cx="84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Lien popularité Pokémons &amp; génération Pokémon</a:t>
            </a:r>
          </a:p>
        </p:txBody>
      </p:sp>
    </p:spTree>
    <p:extLst>
      <p:ext uri="{BB962C8B-B14F-4D97-AF65-F5344CB8AC3E}">
        <p14:creationId xmlns:p14="http://schemas.microsoft.com/office/powerpoint/2010/main" val="35585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714500"/>
            <a:ext cx="66675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8496"/>
            <a:ext cx="8616518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Source des données</a:t>
            </a:r>
          </a:p>
        </p:txBody>
      </p:sp>
      <p:pic>
        <p:nvPicPr>
          <p:cNvPr id="1026" name="Picture 2" descr="RapidAPI Review - A Guide On How To Use I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4" y="1694059"/>
            <a:ext cx="3893598" cy="389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2DF61B-176B-4ECA-80F4-AB5845C2A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21" y="4413054"/>
            <a:ext cx="2200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87" y="159678"/>
            <a:ext cx="8782234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Démarche</a:t>
            </a:r>
          </a:p>
        </p:txBody>
      </p:sp>
      <p:sp>
        <p:nvSpPr>
          <p:cNvPr id="4" name="Oval 3"/>
          <p:cNvSpPr/>
          <p:nvPr/>
        </p:nvSpPr>
        <p:spPr>
          <a:xfrm>
            <a:off x="258074" y="3878270"/>
            <a:ext cx="289826" cy="29914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Diamond 5"/>
          <p:cNvSpPr/>
          <p:nvPr/>
        </p:nvSpPr>
        <p:spPr>
          <a:xfrm>
            <a:off x="2548622" y="3861937"/>
            <a:ext cx="310719" cy="3348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54096" y="3629695"/>
            <a:ext cx="1121355" cy="7869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Choix du projet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622261" y="3629695"/>
            <a:ext cx="1446600" cy="7869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Assemblage base des données exécution des requêtes</a:t>
            </a:r>
          </a:p>
        </p:txBody>
      </p:sp>
      <p:sp>
        <p:nvSpPr>
          <p:cNvPr id="8" name="Donut 7"/>
          <p:cNvSpPr/>
          <p:nvPr/>
        </p:nvSpPr>
        <p:spPr>
          <a:xfrm>
            <a:off x="11472837" y="3883901"/>
            <a:ext cx="309035" cy="278530"/>
          </a:xfrm>
          <a:prstGeom prst="donu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6"/>
            <a:endCxn id="7" idx="1"/>
          </p:cNvCxnSpPr>
          <p:nvPr/>
        </p:nvCxnSpPr>
        <p:spPr>
          <a:xfrm flipV="1">
            <a:off x="547900" y="4023167"/>
            <a:ext cx="606196" cy="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210" idx="1"/>
          </p:cNvCxnSpPr>
          <p:nvPr/>
        </p:nvCxnSpPr>
        <p:spPr>
          <a:xfrm rot="16200000" flipH="1">
            <a:off x="1961620" y="4939116"/>
            <a:ext cx="1663917" cy="179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107" idx="1"/>
          </p:cNvCxnSpPr>
          <p:nvPr/>
        </p:nvCxnSpPr>
        <p:spPr>
          <a:xfrm rot="16200000" flipH="1">
            <a:off x="4200199" y="2365720"/>
            <a:ext cx="540044" cy="3532478"/>
          </a:xfrm>
          <a:prstGeom prst="bentConnector4">
            <a:avLst>
              <a:gd name="adj1" fmla="val -42330"/>
              <a:gd name="adj2" fmla="val 52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8" idx="2"/>
          </p:cNvCxnSpPr>
          <p:nvPr/>
        </p:nvCxnSpPr>
        <p:spPr>
          <a:xfrm flipV="1">
            <a:off x="11068861" y="4023166"/>
            <a:ext cx="403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cxnSpLocks/>
          </p:cNvCxnSpPr>
          <p:nvPr/>
        </p:nvCxnSpPr>
        <p:spPr>
          <a:xfrm flipV="1">
            <a:off x="7295749" y="3919266"/>
            <a:ext cx="2326512" cy="258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cxnSpLocks/>
            <a:stCxn id="210" idx="3"/>
          </p:cNvCxnSpPr>
          <p:nvPr/>
        </p:nvCxnSpPr>
        <p:spPr>
          <a:xfrm flipV="1">
            <a:off x="6034116" y="4341498"/>
            <a:ext cx="3588145" cy="1519173"/>
          </a:xfrm>
          <a:prstGeom prst="bentConnector3">
            <a:avLst>
              <a:gd name="adj1" fmla="val 67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64537" y="4599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60" name="Straight Arrow Connector 59"/>
          <p:cNvCxnSpPr>
            <a:stCxn id="7" idx="3"/>
            <a:endCxn id="6" idx="1"/>
          </p:cNvCxnSpPr>
          <p:nvPr/>
        </p:nvCxnSpPr>
        <p:spPr>
          <a:xfrm>
            <a:off x="2275451" y="4023167"/>
            <a:ext cx="273171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60" y="3377983"/>
            <a:ext cx="1446600" cy="2047996"/>
          </a:xfrm>
          <a:prstGeom prst="rect">
            <a:avLst/>
          </a:prstGeom>
        </p:spPr>
      </p:pic>
      <p:sp>
        <p:nvSpPr>
          <p:cNvPr id="1088" name="TextBox 1087"/>
          <p:cNvSpPr txBox="1"/>
          <p:nvPr/>
        </p:nvSpPr>
        <p:spPr>
          <a:xfrm>
            <a:off x="5621765" y="2837938"/>
            <a:ext cx="267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Scrapping</a:t>
            </a:r>
            <a:r>
              <a:rPr lang="fr-FR" dirty="0"/>
              <a:t>  des </a:t>
            </a:r>
            <a:r>
              <a:rPr lang="fr-FR" dirty="0" err="1"/>
              <a:t>twits</a:t>
            </a:r>
            <a:r>
              <a:rPr lang="fr-FR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#pokemon</a:t>
            </a:r>
          </a:p>
        </p:txBody>
      </p:sp>
      <p:sp>
        <p:nvSpPr>
          <p:cNvPr id="1091" name="TextBox 1090"/>
          <p:cNvSpPr txBox="1"/>
          <p:nvPr/>
        </p:nvSpPr>
        <p:spPr>
          <a:xfrm>
            <a:off x="3137889" y="4626904"/>
            <a:ext cx="278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stats</a:t>
            </a:r>
            <a:r>
              <a:rPr lang="fr-FR" dirty="0"/>
              <a:t> </a:t>
            </a:r>
            <a:r>
              <a:rPr lang="fr-FR" dirty="0" err="1"/>
              <a:t>pokémons</a:t>
            </a:r>
            <a:endParaRPr lang="fr-FR" dirty="0"/>
          </a:p>
        </p:txBody>
      </p:sp>
      <p:sp>
        <p:nvSpPr>
          <p:cNvPr id="1096" name="TextBox 1095"/>
          <p:cNvSpPr txBox="1"/>
          <p:nvPr/>
        </p:nvSpPr>
        <p:spPr>
          <a:xfrm>
            <a:off x="11161451" y="4134769"/>
            <a:ext cx="14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End</a:t>
            </a:r>
            <a:r>
              <a:rPr lang="fr-FR" dirty="0"/>
              <a:t> </a:t>
            </a:r>
            <a:r>
              <a:rPr lang="fr-FR" sz="1400" dirty="0" err="1"/>
              <a:t>results</a:t>
            </a:r>
            <a:endParaRPr lang="fr-FR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9215" y="4227821"/>
            <a:ext cx="111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Début Projet</a:t>
            </a:r>
          </a:p>
        </p:txBody>
      </p:sp>
      <p:sp>
        <p:nvSpPr>
          <p:cNvPr id="1106" name="TextBox 1105"/>
          <p:cNvSpPr txBox="1"/>
          <p:nvPr/>
        </p:nvSpPr>
        <p:spPr>
          <a:xfrm>
            <a:off x="2821793" y="3767357"/>
            <a:ext cx="120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Répartition des tâches?</a:t>
            </a: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74" y="4972502"/>
            <a:ext cx="3150942" cy="177633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EAB941C-57B3-4E23-A7DC-0FC64BF82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57" y="1819665"/>
            <a:ext cx="1371644" cy="236867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8733EF8-79A8-4068-8F07-52DC3D408B3B}"/>
              </a:ext>
            </a:extLst>
          </p:cNvPr>
          <p:cNvSpPr txBox="1"/>
          <p:nvPr/>
        </p:nvSpPr>
        <p:spPr>
          <a:xfrm>
            <a:off x="4289019" y="1517921"/>
            <a:ext cx="231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C9BCAF2-7D80-4758-9C3F-48024139B071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3023921" y="2212900"/>
            <a:ext cx="1329099" cy="196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06AB73A7-46CE-465B-AB21-0A6BCDD4E4DA}"/>
              </a:ext>
            </a:extLst>
          </p:cNvPr>
          <p:cNvCxnSpPr>
            <a:cxnSpLocks/>
          </p:cNvCxnSpPr>
          <p:nvPr/>
        </p:nvCxnSpPr>
        <p:spPr>
          <a:xfrm>
            <a:off x="6044601" y="2366815"/>
            <a:ext cx="3577660" cy="1399297"/>
          </a:xfrm>
          <a:prstGeom prst="bentConnector3">
            <a:avLst>
              <a:gd name="adj1" fmla="val 68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9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14" y="500062"/>
            <a:ext cx="8669784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4537" y="4599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92" y="2330646"/>
            <a:ext cx="3563969" cy="2223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07" y="4816042"/>
            <a:ext cx="4643899" cy="2041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8" y="2330646"/>
            <a:ext cx="4851046" cy="21927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509856" y="3130221"/>
            <a:ext cx="1558842" cy="3462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ent Arrow 13"/>
          <p:cNvSpPr/>
          <p:nvPr/>
        </p:nvSpPr>
        <p:spPr>
          <a:xfrm rot="10800000">
            <a:off x="8280206" y="4385569"/>
            <a:ext cx="887767" cy="1064335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645" y="1953087"/>
            <a:ext cx="346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résultats inexploitables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9856" y="2652944"/>
            <a:ext cx="346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1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14" y="500062"/>
            <a:ext cx="8802949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Challenge sur twitter api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4537" y="4599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5C6CF9-CF9F-4024-859B-B846D9931F26}"/>
              </a:ext>
            </a:extLst>
          </p:cNvPr>
          <p:cNvSpPr txBox="1"/>
          <p:nvPr/>
        </p:nvSpPr>
        <p:spPr>
          <a:xfrm>
            <a:off x="634014" y="1881313"/>
            <a:ext cx="5820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Faire un grand nombre de requêtes sur twitter api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B4BFB3-E904-455C-8B44-98D35D267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6" y="3286280"/>
            <a:ext cx="3390900" cy="2409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E1D76E-A7A9-4B56-BC78-A0CB2932E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98" y="4324504"/>
            <a:ext cx="5267325" cy="33337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9F1DF9E-7D10-4FD0-A680-B518372A7001}"/>
              </a:ext>
            </a:extLst>
          </p:cNvPr>
          <p:cNvCxnSpPr>
            <a:stCxn id="7" idx="3"/>
          </p:cNvCxnSpPr>
          <p:nvPr/>
        </p:nvCxnSpPr>
        <p:spPr>
          <a:xfrm flipV="1">
            <a:off x="4304516" y="4491192"/>
            <a:ext cx="1951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5F4FA35-2565-484D-8614-85208771CB42}"/>
              </a:ext>
            </a:extLst>
          </p:cNvPr>
          <p:cNvSpPr txBox="1"/>
          <p:nvPr/>
        </p:nvSpPr>
        <p:spPr>
          <a:xfrm>
            <a:off x="6255797" y="3522338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Insertion dans une boucle contenant tous les noms à chercher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E79C2E-A964-4682-8796-5D549ACCDF57}"/>
              </a:ext>
            </a:extLst>
          </p:cNvPr>
          <p:cNvSpPr txBox="1"/>
          <p:nvPr/>
        </p:nvSpPr>
        <p:spPr>
          <a:xfrm>
            <a:off x="913616" y="2830482"/>
            <a:ext cx="423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la fonction appelant twitter api</a:t>
            </a:r>
          </a:p>
        </p:txBody>
      </p:sp>
      <p:pic>
        <p:nvPicPr>
          <p:cNvPr id="15" name="Graphique 14" descr="Avertissement">
            <a:extLst>
              <a:ext uri="{FF2B5EF4-FFF2-40B4-BE49-F238E27FC236}">
                <a16:creationId xmlns:a16="http://schemas.microsoft.com/office/drawing/2014/main" id="{48907057-E164-48F1-B093-9959045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8814" y="5238905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3D7AA40-7100-40C4-8C17-04FF6E8E6409}"/>
              </a:ext>
            </a:extLst>
          </p:cNvPr>
          <p:cNvSpPr txBox="1"/>
          <p:nvPr/>
        </p:nvSpPr>
        <p:spPr>
          <a:xfrm>
            <a:off x="6063214" y="5238905"/>
            <a:ext cx="5267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Attention, cette opération dure très longtemps avec les risques que cela comporte (perte d’une partie des données suite à un problème de serveur ou de connexion, etc…)</a:t>
            </a:r>
          </a:p>
        </p:txBody>
      </p:sp>
    </p:spTree>
    <p:extLst>
      <p:ext uri="{BB962C8B-B14F-4D97-AF65-F5344CB8AC3E}">
        <p14:creationId xmlns:p14="http://schemas.microsoft.com/office/powerpoint/2010/main" val="220340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14" y="500062"/>
            <a:ext cx="8802949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Scrapping</a:t>
            </a:r>
            <a:r>
              <a:rPr lang="fr-FR" b="1" dirty="0">
                <a:solidFill>
                  <a:schemeClr val="bg1"/>
                </a:solidFill>
              </a:rPr>
              <a:t> sur </a:t>
            </a:r>
            <a:r>
              <a:rPr lang="fr-FR" b="1" dirty="0" err="1">
                <a:solidFill>
                  <a:schemeClr val="bg1"/>
                </a:solidFill>
              </a:rPr>
              <a:t>wikipédia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64537" y="4599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F3C40F-8980-4B9A-88B4-ACCB2F2C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83" y="3429000"/>
            <a:ext cx="9439275" cy="21145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93BE96-8DC7-44D9-9B76-BEBBDC2FC5DA}"/>
              </a:ext>
            </a:extLst>
          </p:cNvPr>
          <p:cNvSpPr txBox="1"/>
          <p:nvPr/>
        </p:nvSpPr>
        <p:spPr>
          <a:xfrm>
            <a:off x="2837999" y="2663301"/>
            <a:ext cx="665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difficultés particulières mais nécessité d’enlever les doublons</a:t>
            </a:r>
          </a:p>
          <a:p>
            <a:r>
              <a:rPr lang="fr-FR" dirty="0"/>
              <a:t>Certains </a:t>
            </a:r>
            <a:r>
              <a:rPr lang="fr-FR" dirty="0" err="1"/>
              <a:t>pokémons</a:t>
            </a:r>
            <a:r>
              <a:rPr lang="fr-FR" dirty="0"/>
              <a:t> appartiennent à 2 générations à la fois ! </a:t>
            </a:r>
          </a:p>
        </p:txBody>
      </p:sp>
    </p:spTree>
    <p:extLst>
      <p:ext uri="{BB962C8B-B14F-4D97-AF65-F5344CB8AC3E}">
        <p14:creationId xmlns:p14="http://schemas.microsoft.com/office/powerpoint/2010/main" val="410269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E32DD-D160-406C-AC0A-7942FB37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Préparation à l’analyse sur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ACA67-7D78-4412-88E2-F2D36985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l’ajout de ces tables à un fichier </a:t>
            </a:r>
            <a:r>
              <a:rPr lang="fr-FR" dirty="0" err="1"/>
              <a:t>sql</a:t>
            </a:r>
            <a:r>
              <a:rPr lang="fr-FR" dirty="0"/>
              <a:t>, on est prêt à analyser ces données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F035AB-CC7D-4146-A3C1-B2C47E9C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9" y="2587704"/>
            <a:ext cx="8632058" cy="9722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B09E9F-55ED-4148-B047-F6730E2C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44" y="2886133"/>
            <a:ext cx="5029902" cy="3820058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E7C1B72-9B3F-433D-BB79-52A41625277C}"/>
              </a:ext>
            </a:extLst>
          </p:cNvPr>
          <p:cNvCxnSpPr>
            <a:cxnSpLocks/>
          </p:cNvCxnSpPr>
          <p:nvPr/>
        </p:nvCxnSpPr>
        <p:spPr>
          <a:xfrm>
            <a:off x="4003829" y="3559946"/>
            <a:ext cx="2882915" cy="1571347"/>
          </a:xfrm>
          <a:prstGeom prst="bentConnector3">
            <a:avLst>
              <a:gd name="adj1" fmla="val -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7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AEE3BDC-1643-4860-A576-EDE80107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65EFD8-86C6-4F21-9DAB-EB339C2D86F0}"/>
              </a:ext>
            </a:extLst>
          </p:cNvPr>
          <p:cNvSpPr txBox="1"/>
          <p:nvPr/>
        </p:nvSpPr>
        <p:spPr>
          <a:xfrm>
            <a:off x="7395098" y="1358283"/>
            <a:ext cx="4269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388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153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Présentation PowerPoint</vt:lpstr>
      <vt:lpstr>Contexte du projet</vt:lpstr>
      <vt:lpstr>Source des données</vt:lpstr>
      <vt:lpstr>Démarche</vt:lpstr>
      <vt:lpstr>Challenges</vt:lpstr>
      <vt:lpstr>Challenge sur twitter api</vt:lpstr>
      <vt:lpstr>Scrapping sur wikipédia</vt:lpstr>
      <vt:lpstr>Préparation à l’analyse sur MySQL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jozy s2e</dc:creator>
  <cp:lastModifiedBy>Antoine T</cp:lastModifiedBy>
  <cp:revision>37</cp:revision>
  <dcterms:created xsi:type="dcterms:W3CDTF">2021-04-15T13:43:35Z</dcterms:created>
  <dcterms:modified xsi:type="dcterms:W3CDTF">2021-04-17T07:41:55Z</dcterms:modified>
</cp:coreProperties>
</file>