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ine T" initials="AT" lastIdx="1" clrIdx="0">
    <p:extLst>
      <p:ext uri="{19B8F6BF-5375-455C-9EA6-DF929625EA0E}">
        <p15:presenceInfo xmlns:p15="http://schemas.microsoft.com/office/powerpoint/2012/main" userId="bed694466b8fc17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12T15:26:24.780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2D14-3B35-405B-949D-4733C07D0BEF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B90B-926D-46FC-8B76-8BC6A40163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6196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2D14-3B35-405B-949D-4733C07D0BEF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B90B-926D-46FC-8B76-8BC6A40163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3671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2D14-3B35-405B-949D-4733C07D0BEF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B90B-926D-46FC-8B76-8BC6A40163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2726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2D14-3B35-405B-949D-4733C07D0BEF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B90B-926D-46FC-8B76-8BC6A4016331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9254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2D14-3B35-405B-949D-4733C07D0BEF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B90B-926D-46FC-8B76-8BC6A40163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7321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2D14-3B35-405B-949D-4733C07D0BEF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B90B-926D-46FC-8B76-8BC6A40163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3990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2D14-3B35-405B-949D-4733C07D0BEF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B90B-926D-46FC-8B76-8BC6A40163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02866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2D14-3B35-405B-949D-4733C07D0BEF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B90B-926D-46FC-8B76-8BC6A40163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7377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2D14-3B35-405B-949D-4733C07D0BEF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B90B-926D-46FC-8B76-8BC6A40163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1705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2D14-3B35-405B-949D-4733C07D0BEF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B90B-926D-46FC-8B76-8BC6A40163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8096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2D14-3B35-405B-949D-4733C07D0BEF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B90B-926D-46FC-8B76-8BC6A40163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9317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2D14-3B35-405B-949D-4733C07D0BEF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B90B-926D-46FC-8B76-8BC6A40163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0948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2D14-3B35-405B-949D-4733C07D0BEF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B90B-926D-46FC-8B76-8BC6A40163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0024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2D14-3B35-405B-949D-4733C07D0BEF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B90B-926D-46FC-8B76-8BC6A40163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3469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2D14-3B35-405B-949D-4733C07D0BEF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B90B-926D-46FC-8B76-8BC6A40163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044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2D14-3B35-405B-949D-4733C07D0BEF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B90B-926D-46FC-8B76-8BC6A40163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769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2D14-3B35-405B-949D-4733C07D0BEF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B90B-926D-46FC-8B76-8BC6A40163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9490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E572D14-3B35-405B-949D-4733C07D0BEF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CB90B-926D-46FC-8B76-8BC6A40163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5660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BCA9D1-C957-44B5-A60B-0A71D862E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2734" y="1937857"/>
            <a:ext cx="8825658" cy="2503964"/>
          </a:xfrm>
        </p:spPr>
        <p:txBody>
          <a:bodyPr/>
          <a:lstStyle/>
          <a:p>
            <a:r>
              <a:rPr lang="fr-FR" dirty="0"/>
              <a:t>Petite étude sur les notes des étudiants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E61C7AA-2D4F-44B3-9B6C-ADF3BD5C0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188978"/>
            <a:ext cx="5178804" cy="669022"/>
          </a:xfrm>
        </p:spPr>
        <p:txBody>
          <a:bodyPr/>
          <a:lstStyle/>
          <a:p>
            <a:r>
              <a:rPr lang="fr-FR" dirty="0"/>
              <a:t>By Antoine </a:t>
            </a:r>
            <a:r>
              <a:rPr lang="fr-FR" dirty="0" err="1"/>
              <a:t>Theillac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936850F-FCA1-476F-A3E8-3E79E78CC080}"/>
              </a:ext>
            </a:extLst>
          </p:cNvPr>
          <p:cNvSpPr txBox="1"/>
          <p:nvPr/>
        </p:nvSpPr>
        <p:spPr>
          <a:xfrm>
            <a:off x="0" y="5819646"/>
            <a:ext cx="19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Projet module 2</a:t>
            </a:r>
          </a:p>
        </p:txBody>
      </p:sp>
    </p:spTree>
    <p:extLst>
      <p:ext uri="{BB962C8B-B14F-4D97-AF65-F5344CB8AC3E}">
        <p14:creationId xmlns:p14="http://schemas.microsoft.com/office/powerpoint/2010/main" val="1614495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A18F88-F232-44E0-9063-25A11111D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81799"/>
          </a:xfrm>
        </p:spPr>
        <p:txBody>
          <a:bodyPr/>
          <a:lstStyle/>
          <a:p>
            <a:r>
              <a:rPr lang="fr-FR" dirty="0"/>
              <a:t>Origine du </a:t>
            </a:r>
            <a:r>
              <a:rPr lang="fr-FR" dirty="0" err="1"/>
              <a:t>DataSet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F35AA9-412D-4F21-9EB9-A24CAB2AC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469078"/>
            <a:ext cx="8946541" cy="2795919"/>
          </a:xfrm>
        </p:spPr>
        <p:txBody>
          <a:bodyPr/>
          <a:lstStyle/>
          <a:p>
            <a:r>
              <a:rPr lang="fr-FR" dirty="0"/>
              <a:t>Extrait d’un </a:t>
            </a:r>
            <a:r>
              <a:rPr lang="fr-FR" dirty="0" err="1"/>
              <a:t>DataSet</a:t>
            </a:r>
            <a:r>
              <a:rPr lang="fr-FR" dirty="0"/>
              <a:t> faite par Paulo </a:t>
            </a:r>
            <a:r>
              <a:rPr lang="fr-FR" dirty="0" err="1"/>
              <a:t>Cortezet</a:t>
            </a:r>
            <a:r>
              <a:rPr lang="fr-FR" dirty="0"/>
              <a:t> Alice Sylva pour l’université de Minho, Portugal</a:t>
            </a:r>
          </a:p>
          <a:p>
            <a:r>
              <a:rPr lang="fr-FR" dirty="0"/>
              <a:t>Résultats et données sociologique récoltée en 2005-2006 auprès de lycéen de 2 écoles portugaises publique</a:t>
            </a:r>
          </a:p>
          <a:p>
            <a:r>
              <a:rPr lang="fr-FR" dirty="0"/>
              <a:t>Les notes concernent les résultats des cours de portugais</a:t>
            </a:r>
          </a:p>
          <a:p>
            <a:r>
              <a:rPr lang="fr-FR" dirty="0"/>
              <a:t>+600 lignes répartis en 32 colonnes!</a:t>
            </a:r>
          </a:p>
        </p:txBody>
      </p:sp>
    </p:spTree>
    <p:extLst>
      <p:ext uri="{BB962C8B-B14F-4D97-AF65-F5344CB8AC3E}">
        <p14:creationId xmlns:p14="http://schemas.microsoft.com/office/powerpoint/2010/main" val="973198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47FE53-4D61-405C-909C-09D1AB300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Est il possible de prévoir les résultats des étudiants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A60126-089D-4285-B178-04EEEF38E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3162650"/>
            <a:ext cx="8946541" cy="3085749"/>
          </a:xfrm>
        </p:spPr>
        <p:txBody>
          <a:bodyPr/>
          <a:lstStyle/>
          <a:p>
            <a:r>
              <a:rPr lang="fr-FR" dirty="0"/>
              <a:t>Degré d’étude des parents (aucune éducation, primaire, collège, lycée, université)</a:t>
            </a:r>
          </a:p>
          <a:p>
            <a:r>
              <a:rPr lang="fr-FR" dirty="0"/>
              <a:t>Soutient de l’école et de la famille</a:t>
            </a:r>
          </a:p>
          <a:p>
            <a:r>
              <a:rPr lang="fr-FR" dirty="0"/>
              <a:t>Motivation à faire des études supérieures (université)</a:t>
            </a:r>
          </a:p>
          <a:p>
            <a:r>
              <a:rPr lang="fr-FR" dirty="0"/>
              <a:t>Filles meilleures que les garçons?</a:t>
            </a:r>
          </a:p>
        </p:txBody>
      </p:sp>
    </p:spTree>
    <p:extLst>
      <p:ext uri="{BB962C8B-B14F-4D97-AF65-F5344CB8AC3E}">
        <p14:creationId xmlns:p14="http://schemas.microsoft.com/office/powerpoint/2010/main" val="4212323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399664-48EB-4A54-9221-424082D0E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la moyenne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AB52870-C3FD-49D8-A2B5-31C129CE721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129" y="1762184"/>
            <a:ext cx="4673016" cy="3149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B8AE417-6D31-497E-BDD7-31F9C26FF4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522" y="3859200"/>
            <a:ext cx="3143689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277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5502F8-D84C-4A2C-9848-B4C59124C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Degré d’étude des parents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F20B9F0-F755-46AA-9EFB-A29637ED07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90" y="1308301"/>
            <a:ext cx="4989330" cy="3413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D8F01E6-84EB-4656-976B-F490EBCE6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08302"/>
            <a:ext cx="5119598" cy="3413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3568F0E-A534-40E5-858C-11342DB847B0}"/>
              </a:ext>
            </a:extLst>
          </p:cNvPr>
          <p:cNvSpPr txBox="1"/>
          <p:nvPr/>
        </p:nvSpPr>
        <p:spPr>
          <a:xfrm>
            <a:off x="2081293" y="5180921"/>
            <a:ext cx="79695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Chaque degré d’éducation supplémentaire fait augmenter la moyenne !</a:t>
            </a:r>
          </a:p>
        </p:txBody>
      </p:sp>
    </p:spTree>
    <p:extLst>
      <p:ext uri="{BB962C8B-B14F-4D97-AF65-F5344CB8AC3E}">
        <p14:creationId xmlns:p14="http://schemas.microsoft.com/office/powerpoint/2010/main" val="2650560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F80A1F-1BCA-4AEC-BB9E-E2A184ED1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Filles meilleures que les garçons?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606CE4A-900D-4841-B9A8-6B90F008C25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08632"/>
            <a:ext cx="4510168" cy="2147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5DC43C4A-984B-4698-BD56-DC273A1F2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740" y="3798105"/>
            <a:ext cx="4525028" cy="2147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F408F4A7-3C45-461C-82AD-80852B8064DB}"/>
              </a:ext>
            </a:extLst>
          </p:cNvPr>
          <p:cNvSpPr txBox="1"/>
          <p:nvPr/>
        </p:nvSpPr>
        <p:spPr>
          <a:xfrm>
            <a:off x="1728132" y="1860918"/>
            <a:ext cx="3368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Des meilleures notes !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131B0ED-A00A-4668-A48D-1B2FDEF29A49}"/>
              </a:ext>
            </a:extLst>
          </p:cNvPr>
          <p:cNvSpPr txBox="1"/>
          <p:nvPr/>
        </p:nvSpPr>
        <p:spPr>
          <a:xfrm>
            <a:off x="6342077" y="4327225"/>
            <a:ext cx="5378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Oui, mais les garçons c’est que des </a:t>
            </a:r>
            <a:r>
              <a:rPr lang="fr-FR" dirty="0" err="1"/>
              <a:t>fainéasse</a:t>
            </a:r>
            <a:r>
              <a:rPr lang="fr-FR" dirty="0"/>
              <a:t> !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7900761-7D93-4C47-B021-7F42049AD7A4}"/>
              </a:ext>
            </a:extLst>
          </p:cNvPr>
          <p:cNvSpPr txBox="1"/>
          <p:nvPr/>
        </p:nvSpPr>
        <p:spPr>
          <a:xfrm>
            <a:off x="7482980" y="5050172"/>
            <a:ext cx="32993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(Sauf le garçon qui passe son temp à étudier)</a:t>
            </a:r>
          </a:p>
        </p:txBody>
      </p:sp>
    </p:spTree>
    <p:extLst>
      <p:ext uri="{BB962C8B-B14F-4D97-AF65-F5344CB8AC3E}">
        <p14:creationId xmlns:p14="http://schemas.microsoft.com/office/powerpoint/2010/main" val="1589060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53367E-8CC8-4BDF-BBE4-E6E8864FC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Influence du temps d’études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B790165-3B9B-44D5-B545-74130E8612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926301"/>
            <a:ext cx="5391150" cy="1847850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E733DC8-D56D-486B-8BFD-3BA615F6A5FA}"/>
              </a:ext>
            </a:extLst>
          </p:cNvPr>
          <p:cNvSpPr txBox="1"/>
          <p:nvPr/>
        </p:nvSpPr>
        <p:spPr>
          <a:xfrm>
            <a:off x="6979640" y="2004969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temps d’étude hebdomadaire&lt;2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F3D5DA4-36D2-4C50-AEA9-0B1A60FB9242}"/>
              </a:ext>
            </a:extLst>
          </p:cNvPr>
          <p:cNvSpPr txBox="1"/>
          <p:nvPr/>
        </p:nvSpPr>
        <p:spPr>
          <a:xfrm>
            <a:off x="6979640" y="2526022"/>
            <a:ext cx="38138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1:        &lt; 2h/semaine</a:t>
            </a:r>
          </a:p>
          <a:p>
            <a:r>
              <a:rPr lang="fr-FR" dirty="0"/>
              <a:t>2:  2h/semaine &lt;  &lt; 5h/semaine</a:t>
            </a:r>
          </a:p>
          <a:p>
            <a:r>
              <a:rPr lang="fr-FR" dirty="0"/>
              <a:t>3: 5h/semaine &lt;   &lt; 10h/semaine</a:t>
            </a:r>
          </a:p>
          <a:p>
            <a:r>
              <a:rPr lang="fr-FR" dirty="0"/>
              <a:t>4:            &gt; 10h/semaine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F3F705D-5F4E-4754-BAE9-5F0C57F663D5}"/>
              </a:ext>
            </a:extLst>
          </p:cNvPr>
          <p:cNvSpPr txBox="1"/>
          <p:nvPr/>
        </p:nvSpPr>
        <p:spPr>
          <a:xfrm>
            <a:off x="1949114" y="4483700"/>
            <a:ext cx="7112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Au dessous de 2h/semaine, des effets notables sur les résultats</a:t>
            </a:r>
          </a:p>
          <a:p>
            <a:r>
              <a:rPr lang="fr-FR" dirty="0"/>
              <a:t>Au delà de 5h/semaine, peu de différences</a:t>
            </a:r>
          </a:p>
        </p:txBody>
      </p:sp>
    </p:spTree>
    <p:extLst>
      <p:ext uri="{BB962C8B-B14F-4D97-AF65-F5344CB8AC3E}">
        <p14:creationId xmlns:p14="http://schemas.microsoft.com/office/powerpoint/2010/main" val="1003658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B3196E-5BC8-4657-961F-B87D9700D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338" y="435941"/>
            <a:ext cx="10284903" cy="1400530"/>
          </a:xfrm>
        </p:spPr>
        <p:txBody>
          <a:bodyPr/>
          <a:lstStyle/>
          <a:p>
            <a:r>
              <a:rPr lang="fr-FR" dirty="0"/>
              <a:t>Envie de faire des études supérieures ?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BA4BF24-1E19-464D-94DD-FF09DA93609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715" y="4340994"/>
            <a:ext cx="3526150" cy="2412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146AD6C-5A92-4887-B68B-6E0FD1A42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40" y="2038612"/>
            <a:ext cx="364807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CEFF4966-B905-4DC3-B5D9-EF114AB026B1}"/>
              </a:ext>
            </a:extLst>
          </p:cNvPr>
          <p:cNvSpPr txBox="1"/>
          <p:nvPr/>
        </p:nvSpPr>
        <p:spPr>
          <a:xfrm>
            <a:off x="4987059" y="2147674"/>
            <a:ext cx="6746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étudiants voulant faire des études supérieures ont de meilleures notes !</a:t>
            </a:r>
          </a:p>
        </p:txBody>
      </p:sp>
    </p:spTree>
    <p:extLst>
      <p:ext uri="{BB962C8B-B14F-4D97-AF65-F5344CB8AC3E}">
        <p14:creationId xmlns:p14="http://schemas.microsoft.com/office/powerpoint/2010/main" val="1207179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AC313D-109C-4526-BAD0-A49CAEDDD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A7422F-EC89-4794-A97F-B81AF70B9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55883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1310</TotalTime>
  <Words>243</Words>
  <Application>Microsoft Office PowerPoint</Application>
  <PresentationFormat>Grand écran</PresentationFormat>
  <Paragraphs>32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Petite étude sur les notes des étudiants</vt:lpstr>
      <vt:lpstr>Origine du DataSet</vt:lpstr>
      <vt:lpstr>Est il possible de prévoir les résultats des étudiants ?</vt:lpstr>
      <vt:lpstr>Présentation de la moyenne</vt:lpstr>
      <vt:lpstr>Degré d’étude des parents</vt:lpstr>
      <vt:lpstr>Filles meilleures que les garçons?</vt:lpstr>
      <vt:lpstr>Influence du temps d’études</vt:lpstr>
      <vt:lpstr>Envie de faire des études supérieures ?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Petite étude sur les notes des étudiants</dc:title>
  <dc:creator>Antoine T</dc:creator>
  <cp:lastModifiedBy>Antoine T</cp:lastModifiedBy>
  <cp:revision>9</cp:revision>
  <dcterms:created xsi:type="dcterms:W3CDTF">2021-06-12T12:50:08Z</dcterms:created>
  <dcterms:modified xsi:type="dcterms:W3CDTF">2021-06-13T10:40:33Z</dcterms:modified>
</cp:coreProperties>
</file>