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1" r:id="rId1"/>
  </p:sldMasterIdLst>
  <p:sldIdLst>
    <p:sldId id="274" r:id="rId2"/>
    <p:sldId id="280" r:id="rId3"/>
    <p:sldId id="282" r:id="rId4"/>
    <p:sldId id="283" r:id="rId5"/>
    <p:sldId id="284" r:id="rId6"/>
    <p:sldId id="298" r:id="rId7"/>
    <p:sldId id="285" r:id="rId8"/>
    <p:sldId id="288" r:id="rId9"/>
    <p:sldId id="287" r:id="rId10"/>
    <p:sldId id="290" r:id="rId11"/>
    <p:sldId id="291" r:id="rId12"/>
    <p:sldId id="292" r:id="rId13"/>
    <p:sldId id="293" r:id="rId14"/>
    <p:sldId id="294" r:id="rId15"/>
    <p:sldId id="295" r:id="rId16"/>
    <p:sldId id="296" r:id="rId17"/>
    <p:sldId id="297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10" d="100"/>
          <a:sy n="110" d="100"/>
        </p:scale>
        <p:origin x="-164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1428" y="181429"/>
            <a:ext cx="8783060" cy="6504214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noProof="0" dirty="0"/>
          </a:p>
        </p:txBody>
      </p:sp>
      <p:pic>
        <p:nvPicPr>
          <p:cNvPr id="8" name="Picture 7" descr="MAC21_190.5x254_PowerPoint_Images_Cov v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41247"/>
            <a:ext cx="9144000" cy="3925824"/>
          </a:xfrm>
          <a:prstGeom prst="rect">
            <a:avLst/>
          </a:prstGeom>
        </p:spPr>
      </p:pic>
      <p:sp>
        <p:nvSpPr>
          <p:cNvPr id="12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457199" y="2754276"/>
            <a:ext cx="4631871" cy="275580"/>
          </a:xfrm>
          <a:prstGeom prst="rect">
            <a:avLst/>
          </a:prstGeom>
          <a:ln>
            <a:noFill/>
          </a:ln>
        </p:spPr>
        <p:txBody>
          <a:bodyPr anchor="t" anchorCtr="0"/>
          <a:lstStyle>
            <a:lvl1pPr marL="0" indent="0" algn="l">
              <a:buNone/>
              <a:defRPr sz="1100" b="0">
                <a:solidFill>
                  <a:schemeClr val="tx1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noProof="0" dirty="0"/>
              <a:t>DATE: 3 October 2014</a:t>
            </a:r>
          </a:p>
        </p:txBody>
      </p:sp>
      <p:sp>
        <p:nvSpPr>
          <p:cNvPr id="15" name="Title 14"/>
          <p:cNvSpPr>
            <a:spLocks noGrp="1"/>
          </p:cNvSpPr>
          <p:nvPr>
            <p:ph type="title" hasCustomPrompt="1"/>
          </p:nvPr>
        </p:nvSpPr>
        <p:spPr>
          <a:xfrm>
            <a:off x="468256" y="1484784"/>
            <a:ext cx="6408000" cy="6480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468313" y="2133600"/>
            <a:ext cx="6407150" cy="503238"/>
          </a:xfrm>
        </p:spPr>
        <p:txBody>
          <a:bodyPr/>
          <a:lstStyle>
            <a:lvl1pPr marL="0" indent="0">
              <a:buNone/>
              <a:defRPr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AU" dirty="0"/>
              <a:t>Click to ADD SUBTITLE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8183" y="185515"/>
            <a:ext cx="2037600" cy="762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826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67544" y="6381328"/>
            <a:ext cx="4032448" cy="365125"/>
          </a:xfrm>
        </p:spPr>
        <p:txBody>
          <a:bodyPr/>
          <a:lstStyle>
            <a:lvl1pPr algn="l">
              <a:defRPr sz="105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81328"/>
            <a:ext cx="2133600" cy="365125"/>
          </a:xfrm>
        </p:spPr>
        <p:txBody>
          <a:bodyPr/>
          <a:lstStyle/>
          <a:p>
            <a:fld id="{30974F88-F861-FF46-B77B-BE4F0BCA8ED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467544" y="908720"/>
            <a:ext cx="6288856" cy="503238"/>
          </a:xfrm>
        </p:spPr>
        <p:txBody>
          <a:bodyPr/>
          <a:lstStyle>
            <a:lvl1pPr marL="0" indent="0">
              <a:buNone/>
              <a:defRPr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AU" dirty="0"/>
              <a:t>Click to ADD SUBTITLE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550800" y="1601999"/>
            <a:ext cx="8064000" cy="45252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92518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67544" y="6309320"/>
            <a:ext cx="41044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09320"/>
            <a:ext cx="2133600" cy="365125"/>
          </a:xfrm>
        </p:spPr>
        <p:txBody>
          <a:bodyPr/>
          <a:lstStyle/>
          <a:p>
            <a:fld id="{30974F88-F861-FF46-B77B-BE4F0BCA8E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296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500958" y="5715016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594844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 Bullet Poin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en-AU" noProof="0" dirty="0"/>
              <a:t>Bullet point text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974F88-F861-FF46-B77B-BE4F0BCA8ED7}" type="slidenum">
              <a:rPr lang="en-US" smtClean="0"/>
              <a:t>‹#›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CB39F8F-3190-E442-87C1-0C7AED1A18F8}" type="datetimeFigureOut">
              <a:rPr lang="en-US" smtClean="0"/>
              <a:t>3/30/2017</a:t>
            </a:fld>
            <a:endParaRPr lang="en-US"/>
          </a:p>
        </p:txBody>
      </p:sp>
      <p:sp>
        <p:nvSpPr>
          <p:cNvPr id="5" name="Text Placeholder 12"/>
          <p:cNvSpPr>
            <a:spLocks noGrp="1"/>
          </p:cNvSpPr>
          <p:nvPr>
            <p:ph type="body" sz="quarter" idx="29" hasCustomPrompt="1"/>
          </p:nvPr>
        </p:nvSpPr>
        <p:spPr>
          <a:xfrm>
            <a:off x="460072" y="846666"/>
            <a:ext cx="6397928" cy="53219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lang="en-AU" sz="1800" kern="1200" cap="all" dirty="0" smtClean="0">
                <a:solidFill>
                  <a:schemeClr val="tx2"/>
                </a:solidFill>
                <a:latin typeface="+mj-lt"/>
                <a:ea typeface="+mn-ea"/>
                <a:cs typeface="Arial"/>
              </a:defRPr>
            </a:lvl1pPr>
          </a:lstStyle>
          <a:p>
            <a:pPr lvl="0"/>
            <a:r>
              <a:rPr lang="en-AU" noProof="0" dirty="0"/>
              <a:t>SUBHEAD</a:t>
            </a:r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30" hasCustomPrompt="1"/>
          </p:nvPr>
        </p:nvSpPr>
        <p:spPr>
          <a:xfrm>
            <a:off x="460072" y="1628986"/>
            <a:ext cx="8186088" cy="4456854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>
              <a:spcAft>
                <a:spcPts val="0"/>
              </a:spcAft>
              <a:buSzPct val="73000"/>
              <a:buFont typeface="Arial" panose="020B0604020202020204" pitchFamily="34" charset="0"/>
              <a:buChar char="•"/>
              <a:defRPr lang="en-AU" sz="1800" b="0" kern="1200" cap="none" baseline="0" dirty="0" smtClean="0">
                <a:solidFill>
                  <a:schemeClr val="tx1"/>
                </a:solidFill>
                <a:latin typeface="Georgia"/>
                <a:ea typeface="+mn-ea"/>
                <a:cs typeface="Georgia"/>
              </a:defRPr>
            </a:lvl1pPr>
            <a:lvl2pPr>
              <a:defRPr baseline="0"/>
            </a:lvl2pPr>
            <a:lvl3pPr>
              <a:defRPr baseline="0"/>
            </a:lvl3pPr>
            <a:lvl4pPr>
              <a:defRPr lang="en-AU" sz="1800" b="0" kern="1200" cap="none" baseline="0" dirty="0" smtClean="0">
                <a:solidFill>
                  <a:schemeClr val="tx1"/>
                </a:solidFill>
                <a:latin typeface="Georgia"/>
                <a:ea typeface="+mn-ea"/>
                <a:cs typeface="Georgia"/>
              </a:defRPr>
            </a:lvl4pPr>
            <a:lvl5pPr>
              <a:defRPr baseline="0"/>
            </a:lvl5pPr>
          </a:lstStyle>
          <a:p>
            <a:pPr marL="0" lvl="3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</a:pPr>
            <a:r>
              <a:rPr lang="en-AU" noProof="0" dirty="0"/>
              <a:t>Bullets with sub-bullets</a:t>
            </a:r>
          </a:p>
          <a:p>
            <a:pPr lvl="0"/>
            <a:r>
              <a:rPr lang="en-AU" noProof="0" dirty="0"/>
              <a:t>First Level</a:t>
            </a:r>
          </a:p>
          <a:p>
            <a:pPr lvl="1"/>
            <a:r>
              <a:rPr lang="en-AU" noProof="0" dirty="0"/>
              <a:t>Second Level</a:t>
            </a:r>
          </a:p>
          <a:p>
            <a:pPr lvl="2"/>
            <a:r>
              <a:rPr lang="en-AU" noProof="0" dirty="0"/>
              <a:t>Third Level</a:t>
            </a:r>
          </a:p>
          <a:p>
            <a:pPr lvl="3"/>
            <a:r>
              <a:rPr lang="en-AU" noProof="0" dirty="0"/>
              <a:t>Fourth Level</a:t>
            </a:r>
          </a:p>
          <a:p>
            <a:pPr lvl="4"/>
            <a:r>
              <a:rPr lang="en-AU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451172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81428" y="181429"/>
            <a:ext cx="8783060" cy="6504214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noProof="0" dirty="0"/>
          </a:p>
        </p:txBody>
      </p:sp>
      <p:pic>
        <p:nvPicPr>
          <p:cNvPr id="8" name="Picture 7" descr="MAC21_190.5x254_PowerPoint_Images_Cov v2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41247"/>
            <a:ext cx="9144000" cy="3925824"/>
          </a:xfrm>
          <a:prstGeom prst="rect">
            <a:avLst/>
          </a:prstGeom>
        </p:spPr>
      </p:pic>
      <p:sp>
        <p:nvSpPr>
          <p:cNvPr id="12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457199" y="2754276"/>
            <a:ext cx="4631871" cy="275580"/>
          </a:xfrm>
          <a:prstGeom prst="rect">
            <a:avLst/>
          </a:prstGeom>
          <a:ln>
            <a:noFill/>
          </a:ln>
        </p:spPr>
        <p:txBody>
          <a:bodyPr anchor="t" anchorCtr="0"/>
          <a:lstStyle>
            <a:lvl1pPr marL="0" indent="0" algn="l">
              <a:buNone/>
              <a:defRPr sz="1100" b="0">
                <a:solidFill>
                  <a:schemeClr val="tx1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noProof="0" dirty="0"/>
              <a:t>DATE: 3 October 2014</a:t>
            </a:r>
          </a:p>
        </p:txBody>
      </p:sp>
      <p:sp>
        <p:nvSpPr>
          <p:cNvPr id="15" name="Title 14"/>
          <p:cNvSpPr>
            <a:spLocks noGrp="1"/>
          </p:cNvSpPr>
          <p:nvPr>
            <p:ph type="title" hasCustomPrompt="1"/>
          </p:nvPr>
        </p:nvSpPr>
        <p:spPr>
          <a:xfrm>
            <a:off x="468256" y="1484784"/>
            <a:ext cx="6408000" cy="6480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468313" y="2133600"/>
            <a:ext cx="6407150" cy="503238"/>
          </a:xfrm>
        </p:spPr>
        <p:txBody>
          <a:bodyPr/>
          <a:lstStyle>
            <a:lvl1pPr marL="0" indent="0">
              <a:buNone/>
              <a:defRPr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AU" dirty="0"/>
              <a:t>Click to ADD SUBTITLE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8183" y="185515"/>
            <a:ext cx="2037600" cy="762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97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1428" y="181429"/>
            <a:ext cx="8783060" cy="6504214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noProof="0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457199" y="2754276"/>
            <a:ext cx="4631871" cy="275580"/>
          </a:xfrm>
          <a:prstGeom prst="rect">
            <a:avLst/>
          </a:prstGeom>
          <a:ln>
            <a:noFill/>
          </a:ln>
        </p:spPr>
        <p:txBody>
          <a:bodyPr anchor="t" anchorCtr="0"/>
          <a:lstStyle>
            <a:lvl1pPr marL="0" indent="0" algn="l">
              <a:buNone/>
              <a:defRPr sz="1100" b="0">
                <a:solidFill>
                  <a:schemeClr val="tx1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noProof="0" dirty="0"/>
              <a:t>DATE: 3 October 2014</a:t>
            </a:r>
          </a:p>
        </p:txBody>
      </p:sp>
      <p:sp>
        <p:nvSpPr>
          <p:cNvPr id="15" name="Title 14"/>
          <p:cNvSpPr>
            <a:spLocks noGrp="1"/>
          </p:cNvSpPr>
          <p:nvPr>
            <p:ph type="title" hasCustomPrompt="1"/>
          </p:nvPr>
        </p:nvSpPr>
        <p:spPr>
          <a:xfrm>
            <a:off x="468256" y="1484784"/>
            <a:ext cx="6408000" cy="6480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468313" y="2133600"/>
            <a:ext cx="6407150" cy="503238"/>
          </a:xfrm>
        </p:spPr>
        <p:txBody>
          <a:bodyPr/>
          <a:lstStyle>
            <a:lvl1pPr marL="0" indent="0">
              <a:buNone/>
              <a:defRPr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AU" dirty="0"/>
              <a:t>Click to ADD SUBTITLE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8183" y="185515"/>
            <a:ext cx="2037600" cy="76273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84772" y="3062172"/>
            <a:ext cx="3319200" cy="363301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1" name="Picture Placeholder 9" descr="Section_Image.jpg"/>
          <p:cNvPicPr>
            <a:picLocks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91" t="16516" r="100" b="1"/>
          <a:stretch/>
        </p:blipFill>
        <p:spPr>
          <a:xfrm>
            <a:off x="3502325" y="3062172"/>
            <a:ext cx="5456479" cy="36324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531" y="3445665"/>
            <a:ext cx="1943987" cy="3239978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5168627" y="5910035"/>
            <a:ext cx="3591442" cy="655675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ctr" anchorCtr="0">
            <a:normAutofit fontScale="77500" lnSpcReduction="20000"/>
          </a:bodyPr>
          <a:lstStyle/>
          <a:p>
            <a:r>
              <a:rPr lang="en-AU" sz="1200" dirty="0">
                <a:solidFill>
                  <a:schemeClr val="bg1"/>
                </a:solidFill>
                <a:latin typeface="Arial"/>
                <a:cs typeface="Arial"/>
              </a:rPr>
              <a:t>Note to user: Replace this image with your own.</a:t>
            </a:r>
          </a:p>
          <a:p>
            <a:pPr marL="266700" indent="-266700">
              <a:buFont typeface="Wingdings" panose="05000000000000000000" pitchFamily="2" charset="2"/>
              <a:buChar char="§"/>
            </a:pPr>
            <a:r>
              <a:rPr lang="en-AU" sz="1200" dirty="0">
                <a:solidFill>
                  <a:schemeClr val="bg1"/>
                </a:solidFill>
                <a:latin typeface="Arial"/>
                <a:cs typeface="Arial"/>
              </a:rPr>
              <a:t>Right click on this Placeholder box</a:t>
            </a:r>
          </a:p>
          <a:p>
            <a:pPr marL="266700" lvl="2" indent="-266700">
              <a:buFont typeface="Wingdings" panose="05000000000000000000" pitchFamily="2" charset="2"/>
              <a:buChar char="§"/>
            </a:pPr>
            <a:r>
              <a:rPr lang="en-AU" sz="1200" dirty="0">
                <a:solidFill>
                  <a:schemeClr val="bg1"/>
                </a:solidFill>
                <a:latin typeface="Arial"/>
                <a:cs typeface="Arial"/>
              </a:rPr>
              <a:t>Replace image</a:t>
            </a:r>
          </a:p>
          <a:p>
            <a:pPr marL="266700" lvl="2" indent="-266700">
              <a:buFont typeface="Wingdings" panose="05000000000000000000" pitchFamily="2" charset="2"/>
              <a:buChar char="§"/>
            </a:pPr>
            <a:r>
              <a:rPr lang="en-AU" sz="1200" dirty="0">
                <a:solidFill>
                  <a:schemeClr val="bg1"/>
                </a:solidFill>
                <a:latin typeface="Arial"/>
                <a:cs typeface="Arial"/>
              </a:rPr>
              <a:t>Select image and click ‘Resize image to fit in placeholder’)</a:t>
            </a:r>
          </a:p>
        </p:txBody>
      </p:sp>
    </p:spTree>
    <p:extLst>
      <p:ext uri="{BB962C8B-B14F-4D97-AF65-F5344CB8AC3E}">
        <p14:creationId xmlns:p14="http://schemas.microsoft.com/office/powerpoint/2010/main" val="2752497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1428" y="181429"/>
            <a:ext cx="8783060" cy="6504214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noProof="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8183" y="185515"/>
            <a:ext cx="2037600" cy="762730"/>
          </a:xfrm>
          <a:prstGeom prst="rect">
            <a:avLst/>
          </a:prstGeom>
        </p:spPr>
      </p:pic>
      <p:pic>
        <p:nvPicPr>
          <p:cNvPr id="9" name="Picture Placeholder 9" descr="Section_Imag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" r="102"/>
          <a:stretch>
            <a:fillRect/>
          </a:stretch>
        </p:blipFill>
        <p:spPr>
          <a:xfrm>
            <a:off x="183885" y="1268083"/>
            <a:ext cx="8780727" cy="5415292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641048" y="2863019"/>
            <a:ext cx="8045752" cy="60831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14" name="TextBox 13"/>
          <p:cNvSpPr txBox="1"/>
          <p:nvPr/>
        </p:nvSpPr>
        <p:spPr>
          <a:xfrm>
            <a:off x="342605" y="5842000"/>
            <a:ext cx="3591442" cy="655675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ctr" anchorCtr="0">
            <a:normAutofit fontScale="77500" lnSpcReduction="20000"/>
          </a:bodyPr>
          <a:lstStyle/>
          <a:p>
            <a:r>
              <a:rPr lang="en-AU" sz="1200" dirty="0">
                <a:solidFill>
                  <a:schemeClr val="bg1"/>
                </a:solidFill>
                <a:latin typeface="Arial"/>
                <a:cs typeface="Arial"/>
              </a:rPr>
              <a:t>Note to user: Replace this image with your own.</a:t>
            </a:r>
          </a:p>
          <a:p>
            <a:pPr marL="266700" indent="-266700">
              <a:buFont typeface="Wingdings" panose="05000000000000000000" pitchFamily="2" charset="2"/>
              <a:buChar char="§"/>
            </a:pPr>
            <a:r>
              <a:rPr lang="en-AU" sz="1200" dirty="0">
                <a:solidFill>
                  <a:schemeClr val="bg1"/>
                </a:solidFill>
                <a:latin typeface="Arial"/>
                <a:cs typeface="Arial"/>
              </a:rPr>
              <a:t>Right click on this Placeholder box</a:t>
            </a:r>
          </a:p>
          <a:p>
            <a:pPr marL="266700" lvl="2" indent="-266700">
              <a:buFont typeface="Wingdings" panose="05000000000000000000" pitchFamily="2" charset="2"/>
              <a:buChar char="§"/>
            </a:pPr>
            <a:r>
              <a:rPr lang="en-AU" sz="1200" dirty="0">
                <a:solidFill>
                  <a:schemeClr val="bg1"/>
                </a:solidFill>
                <a:latin typeface="Arial"/>
                <a:cs typeface="Arial"/>
              </a:rPr>
              <a:t>Replace image</a:t>
            </a:r>
          </a:p>
          <a:p>
            <a:pPr marL="266700" lvl="2" indent="-266700">
              <a:buFont typeface="Wingdings" panose="05000000000000000000" pitchFamily="2" charset="2"/>
              <a:buChar char="§"/>
            </a:pPr>
            <a:r>
              <a:rPr lang="en-AU" sz="1200" dirty="0">
                <a:solidFill>
                  <a:schemeClr val="bg1"/>
                </a:solidFill>
                <a:latin typeface="Arial"/>
                <a:cs typeface="Arial"/>
              </a:rPr>
              <a:t>Select image and click ‘Resize image to fit in placeholder’)</a:t>
            </a:r>
          </a:p>
        </p:txBody>
      </p:sp>
      <p:sp>
        <p:nvSpPr>
          <p:cNvPr id="16" name="Text Placehold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641048" y="3485114"/>
            <a:ext cx="6407150" cy="503238"/>
          </a:xfrm>
        </p:spPr>
        <p:txBody>
          <a:bodyPr/>
          <a:lstStyle>
            <a:lvl1pPr marL="0" indent="0">
              <a:buNone/>
              <a:defRPr cap="all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AU" dirty="0"/>
              <a:t>Click to ADD SUBTITLE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633" y="3424646"/>
            <a:ext cx="3248917" cy="3248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885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81428" y="181429"/>
            <a:ext cx="8784000" cy="6504214"/>
          </a:xfrm>
          <a:prstGeom prst="rect">
            <a:avLst/>
          </a:prstGeom>
          <a:solidFill>
            <a:srgbClr val="D6D2C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noProof="0" dirty="0"/>
          </a:p>
        </p:txBody>
      </p:sp>
      <p:pic>
        <p:nvPicPr>
          <p:cNvPr id="15" name="Picture 14" descr="MAC21_190.5x254_PowerPoint_Images_Cov v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383024" cy="6858000"/>
          </a:xfrm>
          <a:prstGeom prst="rect">
            <a:avLst/>
          </a:prstGeom>
        </p:spPr>
      </p:pic>
      <p:sp>
        <p:nvSpPr>
          <p:cNvPr id="19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4620975" y="6183276"/>
            <a:ext cx="4329501" cy="275580"/>
          </a:xfrm>
          <a:prstGeom prst="rect">
            <a:avLst/>
          </a:prstGeom>
          <a:ln>
            <a:noFill/>
          </a:ln>
        </p:spPr>
        <p:txBody>
          <a:bodyPr anchor="t" anchorCtr="0"/>
          <a:lstStyle>
            <a:lvl1pPr marL="0" indent="0" algn="l">
              <a:buNone/>
              <a:defRPr sz="1100" b="0">
                <a:solidFill>
                  <a:schemeClr val="tx1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noProof="0" dirty="0"/>
              <a:t>DATE: 3 October 2014</a:t>
            </a:r>
          </a:p>
        </p:txBody>
      </p:sp>
      <p:sp>
        <p:nvSpPr>
          <p:cNvPr id="21" name="Title 20"/>
          <p:cNvSpPr>
            <a:spLocks noGrp="1"/>
          </p:cNvSpPr>
          <p:nvPr>
            <p:ph type="title" hasCustomPrompt="1"/>
          </p:nvPr>
        </p:nvSpPr>
        <p:spPr>
          <a:xfrm>
            <a:off x="4644008" y="2708920"/>
            <a:ext cx="4248472" cy="648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  <a:endParaRPr lang="en-AU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5" hasCustomPrompt="1"/>
          </p:nvPr>
        </p:nvSpPr>
        <p:spPr>
          <a:xfrm>
            <a:off x="4643438" y="3357563"/>
            <a:ext cx="4249737" cy="503237"/>
          </a:xfrm>
        </p:spPr>
        <p:txBody>
          <a:bodyPr/>
          <a:lstStyle>
            <a:lvl1pPr marL="0" indent="0">
              <a:buNone/>
              <a:defRPr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AU" dirty="0"/>
              <a:t>Click to add subtitle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8183" y="185515"/>
            <a:ext cx="2037600" cy="762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982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ne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en-AU" dirty="0"/>
              <a:t>Content no bullets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67544" y="6381328"/>
            <a:ext cx="4032448" cy="365125"/>
          </a:xfrm>
        </p:spPr>
        <p:txBody>
          <a:bodyPr/>
          <a:lstStyle>
            <a:lvl1pPr algn="l">
              <a:defRPr sz="105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81328"/>
            <a:ext cx="2133600" cy="365125"/>
          </a:xfrm>
        </p:spPr>
        <p:txBody>
          <a:bodyPr/>
          <a:lstStyle>
            <a:lvl1pPr>
              <a:defRPr sz="1050"/>
            </a:lvl1pPr>
          </a:lstStyle>
          <a:p>
            <a:fld id="{30974F88-F861-FF46-B77B-BE4F0BCA8ED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467544" y="908720"/>
            <a:ext cx="6288856" cy="503238"/>
          </a:xfrm>
        </p:spPr>
        <p:txBody>
          <a:bodyPr/>
          <a:lstStyle>
            <a:lvl1pPr marL="0" indent="0">
              <a:buNone/>
              <a:defRPr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AU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4017448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ne Column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6"/>
          </p:nvPr>
        </p:nvSpPr>
        <p:spPr>
          <a:xfrm>
            <a:off x="446088" y="1604963"/>
            <a:ext cx="8251825" cy="45243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67544" y="6381328"/>
            <a:ext cx="4032448" cy="365125"/>
          </a:xfrm>
        </p:spPr>
        <p:txBody>
          <a:bodyPr/>
          <a:lstStyle>
            <a:lvl1pPr algn="l">
              <a:defRPr sz="105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81328"/>
            <a:ext cx="2133600" cy="365125"/>
          </a:xfrm>
        </p:spPr>
        <p:txBody>
          <a:bodyPr/>
          <a:lstStyle/>
          <a:p>
            <a:fld id="{30974F88-F861-FF46-B77B-BE4F0BCA8ED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467544" y="908720"/>
            <a:ext cx="6288856" cy="503238"/>
          </a:xfrm>
        </p:spPr>
        <p:txBody>
          <a:bodyPr/>
          <a:lstStyle>
            <a:lvl1pPr marL="0" indent="0">
              <a:buNone/>
              <a:defRPr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AU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498723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594757"/>
            <a:ext cx="4011386" cy="4525963"/>
          </a:xfrm>
        </p:spPr>
        <p:txBody>
          <a:bodyPr numCol="1" spcCol="144000"/>
          <a:lstStyle>
            <a:lvl1pPr marL="0" indent="0">
              <a:buNone/>
              <a:defRPr baseline="0"/>
            </a:lvl1pPr>
          </a:lstStyle>
          <a:p>
            <a:pPr lvl="0"/>
            <a:r>
              <a:rPr lang="en-AU" dirty="0"/>
              <a:t>Two Column content no bullets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67544" y="6381328"/>
            <a:ext cx="4032448" cy="365125"/>
          </a:xfrm>
        </p:spPr>
        <p:txBody>
          <a:bodyPr/>
          <a:lstStyle>
            <a:lvl1pPr algn="l">
              <a:defRPr sz="105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81328"/>
            <a:ext cx="2133600" cy="365125"/>
          </a:xfrm>
        </p:spPr>
        <p:txBody>
          <a:bodyPr/>
          <a:lstStyle/>
          <a:p>
            <a:fld id="{30974F88-F861-FF46-B77B-BE4F0BCA8ED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467544" y="908720"/>
            <a:ext cx="6288856" cy="503238"/>
          </a:xfrm>
        </p:spPr>
        <p:txBody>
          <a:bodyPr/>
          <a:lstStyle>
            <a:lvl1pPr marL="0" indent="0">
              <a:buNone/>
              <a:defRPr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AU" dirty="0"/>
              <a:t>Click to ADD SUBTITLE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6" hasCustomPrompt="1"/>
          </p:nvPr>
        </p:nvSpPr>
        <p:spPr>
          <a:xfrm>
            <a:off x="4686300" y="1594757"/>
            <a:ext cx="4011386" cy="4525963"/>
          </a:xfrm>
        </p:spPr>
        <p:txBody>
          <a:bodyPr numCol="1" spcCol="144000"/>
          <a:lstStyle>
            <a:lvl1pPr marL="0" indent="0">
              <a:buNone/>
              <a:defRPr baseline="0"/>
            </a:lvl1pPr>
          </a:lstStyle>
          <a:p>
            <a:pPr lvl="0"/>
            <a:r>
              <a:rPr lang="en-AU" dirty="0"/>
              <a:t>Two Column content no bullets</a:t>
            </a:r>
          </a:p>
        </p:txBody>
      </p:sp>
    </p:spTree>
    <p:extLst>
      <p:ext uri="{BB962C8B-B14F-4D97-AF65-F5344CB8AC3E}">
        <p14:creationId xmlns:p14="http://schemas.microsoft.com/office/powerpoint/2010/main" val="2404540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Column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67544" y="6381328"/>
            <a:ext cx="4032448" cy="365125"/>
          </a:xfrm>
        </p:spPr>
        <p:txBody>
          <a:bodyPr/>
          <a:lstStyle>
            <a:lvl1pPr algn="l">
              <a:defRPr sz="105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81328"/>
            <a:ext cx="2133600" cy="365125"/>
          </a:xfrm>
        </p:spPr>
        <p:txBody>
          <a:bodyPr/>
          <a:lstStyle>
            <a:lvl1pPr>
              <a:defRPr sz="1050"/>
            </a:lvl1pPr>
          </a:lstStyle>
          <a:p>
            <a:fld id="{30974F88-F861-FF46-B77B-BE4F0BCA8ED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467544" y="908720"/>
            <a:ext cx="6288856" cy="503238"/>
          </a:xfrm>
        </p:spPr>
        <p:txBody>
          <a:bodyPr/>
          <a:lstStyle>
            <a:lvl1pPr marL="0" indent="0">
              <a:buNone/>
              <a:defRPr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AU" dirty="0"/>
              <a:t>Click to ADD SUBTITLE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457200" y="1591583"/>
            <a:ext cx="3979862" cy="45291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4686300" y="1591583"/>
            <a:ext cx="3979862" cy="45291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47268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67544" y="6381328"/>
            <a:ext cx="4032448" cy="365125"/>
          </a:xfrm>
        </p:spPr>
        <p:txBody>
          <a:bodyPr/>
          <a:lstStyle>
            <a:lvl1pPr algn="l">
              <a:defRPr sz="105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81328"/>
            <a:ext cx="2133600" cy="365125"/>
          </a:xfrm>
        </p:spPr>
        <p:txBody>
          <a:bodyPr/>
          <a:lstStyle/>
          <a:p>
            <a:fld id="{30974F88-F861-FF46-B77B-BE4F0BCA8ED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467544" y="908720"/>
            <a:ext cx="6288856" cy="503238"/>
          </a:xfrm>
        </p:spPr>
        <p:txBody>
          <a:bodyPr/>
          <a:lstStyle>
            <a:lvl1pPr marL="0" indent="0">
              <a:buNone/>
              <a:defRPr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AU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808700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299200" cy="648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7544" y="6309320"/>
            <a:ext cx="41044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0932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974F88-F861-FF46-B77B-BE4F0BCA8ED7}" type="slidenum">
              <a:rPr lang="en-US" smtClean="0"/>
              <a:t>‹#›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00" y="1378802"/>
            <a:ext cx="8064000" cy="126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3513" y="219383"/>
            <a:ext cx="2037600" cy="762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762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</p:sldLayoutIdLst>
  <p:txStyles>
    <p:titleStyle>
      <a:lvl1pPr algn="l" defTabSz="914400" rtl="0" eaLnBrk="1" latinLnBrk="0" hangingPunct="1"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spcBef>
          <a:spcPct val="20000"/>
        </a:spcBef>
        <a:buFont typeface="Georgia" panose="02040502050405020303" pitchFamily="18" charset="0"/>
        <a:buChar char="―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85750" algn="l" defTabSz="914400" rtl="0" eaLnBrk="1" latinLnBrk="0" hangingPunct="1">
        <a:spcBef>
          <a:spcPct val="200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Georgia" panose="02040502050405020303" pitchFamily="18" charset="0"/>
        <a:buChar char="―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r>
              <a:rPr lang="en-US" dirty="0" smtClean="0"/>
              <a:t>1 April 2017</a:t>
            </a:r>
            <a:endParaRPr lang="en-A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8255" y="1484784"/>
            <a:ext cx="7485119" cy="648000"/>
          </a:xfrm>
        </p:spPr>
        <p:txBody>
          <a:bodyPr>
            <a:normAutofit/>
          </a:bodyPr>
          <a:lstStyle/>
          <a:p>
            <a:pPr algn="l"/>
            <a:r>
              <a:rPr lang="en-AU" sz="3600" dirty="0" smtClean="0"/>
              <a:t>Ancient History school resources</a:t>
            </a:r>
            <a:endParaRPr lang="en-AU" sz="36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r>
              <a:rPr lang="en-AU" sz="2000" cap="none" dirty="0" smtClean="0">
                <a:solidFill>
                  <a:schemeClr val="tx1"/>
                </a:solidFill>
              </a:rPr>
              <a:t>Presented by Roth schools outreach program</a:t>
            </a:r>
            <a:endParaRPr lang="en-AU" sz="2000" cap="none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67419" y="5650301"/>
            <a:ext cx="86350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 smtClean="0">
                <a:solidFill>
                  <a:schemeClr val="bg1"/>
                </a:solidFill>
              </a:rPr>
              <a:t>Dr</a:t>
            </a:r>
            <a:r>
              <a:rPr lang="en-US" dirty="0" smtClean="0">
                <a:solidFill>
                  <a:schemeClr val="bg1"/>
                </a:solidFill>
              </a:rPr>
              <a:t> Eve </a:t>
            </a:r>
            <a:r>
              <a:rPr lang="en-US" dirty="0" err="1" smtClean="0">
                <a:solidFill>
                  <a:schemeClr val="bg1"/>
                </a:solidFill>
              </a:rPr>
              <a:t>Guerry</a:t>
            </a:r>
            <a:endParaRPr lang="en-US" dirty="0" smtClean="0">
              <a:solidFill>
                <a:schemeClr val="bg1"/>
              </a:solidFill>
            </a:endParaRPr>
          </a:p>
          <a:p>
            <a:pPr algn="r"/>
            <a:r>
              <a:rPr lang="en-US" dirty="0" smtClean="0">
                <a:solidFill>
                  <a:schemeClr val="bg1"/>
                </a:solidFill>
              </a:rPr>
              <a:t>Roth Fellow for School Outreach</a:t>
            </a:r>
          </a:p>
          <a:p>
            <a:pPr algn="r"/>
            <a:r>
              <a:rPr lang="en-US" dirty="0" smtClean="0">
                <a:solidFill>
                  <a:schemeClr val="bg1"/>
                </a:solidFill>
              </a:rPr>
              <a:t>Ancient Israel Program</a:t>
            </a:r>
            <a:endParaRPr lang="en-A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3385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800" y="825362"/>
            <a:ext cx="8064000" cy="648000"/>
          </a:xfrm>
        </p:spPr>
        <p:txBody>
          <a:bodyPr>
            <a:normAutofit/>
          </a:bodyPr>
          <a:lstStyle/>
          <a:p>
            <a:r>
              <a:rPr lang="en-US" sz="2400" b="0" dirty="0" smtClean="0"/>
              <a:t>http://mq.edu.au/ancient-history-for-schools</a:t>
            </a:r>
            <a:endParaRPr lang="en-US" sz="2400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42BCC-44E8-4F98-A8FE-EAF16D8C1E6E}" type="slidenum">
              <a:rPr lang="en-AU" smtClean="0"/>
              <a:t>10</a:t>
            </a:fld>
            <a:endParaRPr lang="en-AU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792" y="1988974"/>
            <a:ext cx="8626416" cy="4618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271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800" y="825362"/>
            <a:ext cx="8064000" cy="648000"/>
          </a:xfrm>
        </p:spPr>
        <p:txBody>
          <a:bodyPr>
            <a:normAutofit/>
          </a:bodyPr>
          <a:lstStyle/>
          <a:p>
            <a:r>
              <a:rPr lang="en-US" sz="2400" b="0" dirty="0" smtClean="0"/>
              <a:t>http://mq.edu.au/ancient-history-for-schools</a:t>
            </a:r>
            <a:endParaRPr lang="en-US" sz="2400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42BCC-44E8-4F98-A8FE-EAF16D8C1E6E}" type="slidenum">
              <a:rPr lang="en-AU" smtClean="0"/>
              <a:t>11</a:t>
            </a:fld>
            <a:endParaRPr lang="en-AU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792" y="1988974"/>
            <a:ext cx="8626416" cy="461891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407" y="1988974"/>
            <a:ext cx="6952974" cy="461891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882" r="53491" b="9059"/>
          <a:stretch/>
        </p:blipFill>
        <p:spPr>
          <a:xfrm>
            <a:off x="1979407" y="5106837"/>
            <a:ext cx="6252849" cy="809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3356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42BCC-44E8-4F98-A8FE-EAF16D8C1E6E}" type="slidenum">
              <a:rPr lang="en-AU" smtClean="0"/>
              <a:t>12</a:t>
            </a:fld>
            <a:endParaRPr lang="en-AU"/>
          </a:p>
        </p:txBody>
      </p:sp>
      <p:pic>
        <p:nvPicPr>
          <p:cNvPr id="10" name="Picture Placeholder 9"/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6" b="-1259"/>
          <a:stretch/>
        </p:blipFill>
        <p:spPr>
          <a:xfrm>
            <a:off x="2392762" y="1471492"/>
            <a:ext cx="4160438" cy="52749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550800" y="825362"/>
            <a:ext cx="8064000" cy="648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0" smtClean="0"/>
              <a:t>http://mq.edu.au/ancient-history-for-schools</a:t>
            </a:r>
            <a:endParaRPr lang="en-US" sz="2400" b="0" dirty="0"/>
          </a:p>
        </p:txBody>
      </p:sp>
    </p:spTree>
    <p:extLst>
      <p:ext uri="{BB962C8B-B14F-4D97-AF65-F5344CB8AC3E}">
        <p14:creationId xmlns:p14="http://schemas.microsoft.com/office/powerpoint/2010/main" val="1610483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42BCC-44E8-4F98-A8FE-EAF16D8C1E6E}" type="slidenum">
              <a:rPr lang="en-AU" smtClean="0"/>
              <a:t>13</a:t>
            </a:fld>
            <a:endParaRPr lang="en-AU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550800" y="825362"/>
            <a:ext cx="8064000" cy="648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0" smtClean="0"/>
              <a:t>http://mq.edu.au/ancient-history-for-schools</a:t>
            </a:r>
            <a:endParaRPr lang="en-US" sz="2400" b="0" dirty="0"/>
          </a:p>
        </p:txBody>
      </p:sp>
      <p:pic>
        <p:nvPicPr>
          <p:cNvPr id="3" name="Picture Placeholder 2"/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9" b="398"/>
          <a:stretch/>
        </p:blipFill>
        <p:spPr>
          <a:xfrm>
            <a:off x="2406753" y="1473362"/>
            <a:ext cx="4335778" cy="52730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165093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42BCC-44E8-4F98-A8FE-EAF16D8C1E6E}" type="slidenum">
              <a:rPr lang="en-AU" smtClean="0"/>
              <a:t>14</a:t>
            </a:fld>
            <a:endParaRPr lang="en-AU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550800" y="825362"/>
            <a:ext cx="8064000" cy="648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0" smtClean="0"/>
              <a:t>http://mq.edu.au/ancient-history-for-schools</a:t>
            </a:r>
            <a:endParaRPr lang="en-US" sz="2400" b="0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86" t="3868" r="13131" b="3105"/>
          <a:stretch/>
        </p:blipFill>
        <p:spPr>
          <a:xfrm>
            <a:off x="793621" y="1440029"/>
            <a:ext cx="7539488" cy="51675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795311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42BCC-44E8-4F98-A8FE-EAF16D8C1E6E}" type="slidenum">
              <a:rPr lang="en-AU" smtClean="0"/>
              <a:t>15</a:t>
            </a:fld>
            <a:endParaRPr lang="en-AU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550800" y="825362"/>
            <a:ext cx="8064000" cy="648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0" smtClean="0"/>
              <a:t>http://mq.edu.au/ancient-history-for-schools</a:t>
            </a:r>
            <a:endParaRPr lang="en-US" sz="2400" b="0" dirty="0"/>
          </a:p>
        </p:txBody>
      </p:sp>
      <p:pic>
        <p:nvPicPr>
          <p:cNvPr id="3" name="Picture Placeholder 2"/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74" t="3593" r="13334" b="7396"/>
          <a:stretch/>
        </p:blipFill>
        <p:spPr>
          <a:xfrm>
            <a:off x="755304" y="1466489"/>
            <a:ext cx="7750718" cy="52799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794116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42BCC-44E8-4F98-A8FE-EAF16D8C1E6E}" type="slidenum">
              <a:rPr lang="en-AU" smtClean="0"/>
              <a:t>16</a:t>
            </a:fld>
            <a:endParaRPr lang="en-AU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550800" y="825362"/>
            <a:ext cx="8064000" cy="648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0" smtClean="0"/>
              <a:t>http://mq.edu.au/ancient-history-for-schools</a:t>
            </a:r>
            <a:endParaRPr lang="en-US" sz="2400" b="0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74" t="3593" r="13656" b="7585"/>
          <a:stretch/>
        </p:blipFill>
        <p:spPr>
          <a:xfrm>
            <a:off x="743159" y="1423356"/>
            <a:ext cx="7681983" cy="52448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600713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42BCC-44E8-4F98-A8FE-EAF16D8C1E6E}" type="slidenum">
              <a:rPr lang="en-AU" smtClean="0"/>
              <a:t>17</a:t>
            </a:fld>
            <a:endParaRPr lang="en-AU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550800" y="825362"/>
            <a:ext cx="8064000" cy="648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0" smtClean="0"/>
              <a:t>http://mq.edu.au/ancient-history-for-schools</a:t>
            </a:r>
            <a:endParaRPr lang="en-US" sz="2400" b="0" dirty="0"/>
          </a:p>
        </p:txBody>
      </p:sp>
      <p:pic>
        <p:nvPicPr>
          <p:cNvPr id="3" name="Picture Placeholder 2"/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89" t="4059" r="13546" b="3675"/>
          <a:stretch/>
        </p:blipFill>
        <p:spPr>
          <a:xfrm>
            <a:off x="765812" y="1424502"/>
            <a:ext cx="7659724" cy="52437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084098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800" y="825362"/>
            <a:ext cx="8064000" cy="648000"/>
          </a:xfrm>
        </p:spPr>
        <p:txBody>
          <a:bodyPr>
            <a:normAutofit/>
          </a:bodyPr>
          <a:lstStyle/>
          <a:p>
            <a:r>
              <a:rPr lang="en-US" sz="2400" b="0" dirty="0" smtClean="0"/>
              <a:t>http://mq.edu.au/ancient-history-for-schools</a:t>
            </a:r>
            <a:endParaRPr lang="en-US" sz="2400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42BCC-44E8-4F98-A8FE-EAF16D8C1E6E}" type="slidenum">
              <a:rPr lang="en-AU" smtClean="0"/>
              <a:t>2</a:t>
            </a:fld>
            <a:endParaRPr lang="en-AU"/>
          </a:p>
        </p:txBody>
      </p:sp>
      <p:pic>
        <p:nvPicPr>
          <p:cNvPr id="10" name="Picture Placeholder 9"/>
          <p:cNvPicPr>
            <a:picLocks noGrp="1" noChangeAspect="1"/>
          </p:cNvPicPr>
          <p:nvPr>
            <p:ph type="pic" sz="quarter" idx="16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27" b="212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016869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800" y="825362"/>
            <a:ext cx="8064000" cy="648000"/>
          </a:xfrm>
        </p:spPr>
        <p:txBody>
          <a:bodyPr>
            <a:normAutofit/>
          </a:bodyPr>
          <a:lstStyle/>
          <a:p>
            <a:r>
              <a:rPr lang="en-US" sz="2400" b="0" dirty="0" smtClean="0"/>
              <a:t>http://mq.edu.au/ancient-history-for-schools</a:t>
            </a:r>
            <a:endParaRPr lang="en-US" sz="2400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42BCC-44E8-4F98-A8FE-EAF16D8C1E6E}" type="slidenum">
              <a:rPr lang="en-AU" smtClean="0"/>
              <a:t>3</a:t>
            </a:fld>
            <a:endParaRPr lang="en-AU"/>
          </a:p>
        </p:txBody>
      </p:sp>
      <p:pic>
        <p:nvPicPr>
          <p:cNvPr id="7" name="Picture Placeholder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45" t="18370" r="7276"/>
          <a:stretch/>
        </p:blipFill>
        <p:spPr>
          <a:xfrm>
            <a:off x="550800" y="1639019"/>
            <a:ext cx="8143910" cy="3985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9425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800" y="825362"/>
            <a:ext cx="8064000" cy="648000"/>
          </a:xfrm>
        </p:spPr>
        <p:txBody>
          <a:bodyPr>
            <a:normAutofit/>
          </a:bodyPr>
          <a:lstStyle/>
          <a:p>
            <a:r>
              <a:rPr lang="en-US" sz="2400" b="0" dirty="0" smtClean="0"/>
              <a:t>http://mq.edu.au/ancient-history-for-schools</a:t>
            </a:r>
            <a:endParaRPr lang="en-US" sz="2400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42BCC-44E8-4F98-A8FE-EAF16D8C1E6E}" type="slidenum">
              <a:rPr lang="en-AU" smtClean="0"/>
              <a:t>4</a:t>
            </a:fld>
            <a:endParaRPr lang="en-AU"/>
          </a:p>
        </p:txBody>
      </p:sp>
      <p:pic>
        <p:nvPicPr>
          <p:cNvPr id="6" name="Picture Placeholder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7" r="15483"/>
          <a:stretch/>
        </p:blipFill>
        <p:spPr>
          <a:xfrm>
            <a:off x="350694" y="1901844"/>
            <a:ext cx="8430998" cy="3925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6089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800" y="825362"/>
            <a:ext cx="8064000" cy="648000"/>
          </a:xfrm>
        </p:spPr>
        <p:txBody>
          <a:bodyPr>
            <a:normAutofit/>
          </a:bodyPr>
          <a:lstStyle/>
          <a:p>
            <a:r>
              <a:rPr lang="en-US" sz="2400" b="0" dirty="0" smtClean="0"/>
              <a:t>http://mq.edu.au/ancient-history-for-schools</a:t>
            </a:r>
            <a:endParaRPr lang="en-US" sz="2400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42BCC-44E8-4F98-A8FE-EAF16D8C1E6E}" type="slidenum">
              <a:rPr lang="en-AU" smtClean="0"/>
              <a:t>5</a:t>
            </a:fld>
            <a:endParaRPr lang="en-AU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79697"/>
            <a:ext cx="9144000" cy="389860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24256"/>
            <a:ext cx="9144000" cy="4133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3424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800" y="825362"/>
            <a:ext cx="8064000" cy="648000"/>
          </a:xfrm>
        </p:spPr>
        <p:txBody>
          <a:bodyPr>
            <a:normAutofit/>
          </a:bodyPr>
          <a:lstStyle/>
          <a:p>
            <a:r>
              <a:rPr lang="en-US" sz="2400" b="0" dirty="0" smtClean="0"/>
              <a:t>http://mq.edu.au/ancient-history-for-schools</a:t>
            </a:r>
            <a:endParaRPr lang="en-US" sz="2400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42BCC-44E8-4F98-A8FE-EAF16D8C1E6E}" type="slidenum">
              <a:rPr lang="en-AU" smtClean="0"/>
              <a:t>6</a:t>
            </a:fld>
            <a:endParaRPr lang="en-AU"/>
          </a:p>
        </p:txBody>
      </p:sp>
      <p:pic>
        <p:nvPicPr>
          <p:cNvPr id="6" name="Picture Placeholder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7" r="15483"/>
          <a:stretch/>
        </p:blipFill>
        <p:spPr>
          <a:xfrm>
            <a:off x="350694" y="1901844"/>
            <a:ext cx="8430998" cy="3925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12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800" y="825362"/>
            <a:ext cx="8064000" cy="648000"/>
          </a:xfrm>
        </p:spPr>
        <p:txBody>
          <a:bodyPr>
            <a:normAutofit/>
          </a:bodyPr>
          <a:lstStyle/>
          <a:p>
            <a:r>
              <a:rPr lang="en-US" sz="2400" b="0" dirty="0" smtClean="0"/>
              <a:t>http://mq.edu.au/ancient-history-for-schools</a:t>
            </a:r>
            <a:endParaRPr lang="en-US" sz="2400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42BCC-44E8-4F98-A8FE-EAF16D8C1E6E}" type="slidenum">
              <a:rPr lang="en-AU" smtClean="0"/>
              <a:t>7</a:t>
            </a:fld>
            <a:endParaRPr lang="en-AU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40" y="1423036"/>
            <a:ext cx="8988725" cy="541923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456" y="1537051"/>
            <a:ext cx="6356406" cy="5320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1009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800" y="825362"/>
            <a:ext cx="8064000" cy="648000"/>
          </a:xfrm>
        </p:spPr>
        <p:txBody>
          <a:bodyPr>
            <a:normAutofit/>
          </a:bodyPr>
          <a:lstStyle/>
          <a:p>
            <a:r>
              <a:rPr lang="en-US" sz="2400" b="0" dirty="0" smtClean="0"/>
              <a:t>http://mq.edu.au/ancient-history-for-schools</a:t>
            </a:r>
            <a:endParaRPr lang="en-US" sz="2400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42BCC-44E8-4F98-A8FE-EAF16D8C1E6E}" type="slidenum">
              <a:rPr lang="en-AU" smtClean="0"/>
              <a:t>8</a:t>
            </a:fld>
            <a:endParaRPr lang="en-AU"/>
          </a:p>
        </p:txBody>
      </p:sp>
      <p:pic>
        <p:nvPicPr>
          <p:cNvPr id="7" name="Picture Placeholder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" t="18370" r="7276"/>
          <a:stretch/>
        </p:blipFill>
        <p:spPr>
          <a:xfrm>
            <a:off x="264304" y="1552755"/>
            <a:ext cx="8609016" cy="415793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0" t="81777" r="46699" b="8736"/>
          <a:stretch/>
        </p:blipFill>
        <p:spPr>
          <a:xfrm>
            <a:off x="1352603" y="5441111"/>
            <a:ext cx="7394582" cy="539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511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800" y="825362"/>
            <a:ext cx="8064000" cy="648000"/>
          </a:xfrm>
        </p:spPr>
        <p:txBody>
          <a:bodyPr>
            <a:normAutofit/>
          </a:bodyPr>
          <a:lstStyle/>
          <a:p>
            <a:r>
              <a:rPr lang="en-US" sz="2400" b="0" dirty="0" smtClean="0"/>
              <a:t>http://mq.edu.au/ancient-history-for-schools</a:t>
            </a:r>
            <a:endParaRPr lang="en-US" sz="2400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42BCC-44E8-4F98-A8FE-EAF16D8C1E6E}" type="slidenum">
              <a:rPr lang="en-AU" smtClean="0"/>
              <a:t>9</a:t>
            </a:fld>
            <a:endParaRPr lang="en-AU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057" y="1914149"/>
            <a:ext cx="8453886" cy="464280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00" y="3168540"/>
            <a:ext cx="8042400" cy="1788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2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MQ PowerPoint 4x3 template">
  <a:themeElements>
    <a:clrScheme name="MQU Colours">
      <a:dk1>
        <a:sysClr val="windowText" lastClr="000000"/>
      </a:dk1>
      <a:lt1>
        <a:sysClr val="window" lastClr="FFFFFF"/>
      </a:lt1>
      <a:dk2>
        <a:srgbClr val="D6D2C4"/>
      </a:dk2>
      <a:lt2>
        <a:srgbClr val="E6E4DC"/>
      </a:lt2>
      <a:accent1>
        <a:srgbClr val="A6192E"/>
      </a:accent1>
      <a:accent2>
        <a:srgbClr val="76232F"/>
      </a:accent2>
      <a:accent3>
        <a:srgbClr val="D6001C"/>
      </a:accent3>
      <a:accent4>
        <a:srgbClr val="C6007E"/>
      </a:accent4>
      <a:accent5>
        <a:srgbClr val="80225F"/>
      </a:accent5>
      <a:accent6>
        <a:srgbClr val="373A36"/>
      </a:accent6>
      <a:hlink>
        <a:srgbClr val="A6192E"/>
      </a:hlink>
      <a:folHlink>
        <a:srgbClr val="954F72"/>
      </a:folHlink>
    </a:clrScheme>
    <a:fontScheme name="MQU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Presentation1" id="{F4610269-36A7-4D3D-85FA-3620AFB6ED80}" vid="{688FDF08-7A52-4BFE-8B8A-2C3743BE423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</TotalTime>
  <Words>88</Words>
  <Application>Microsoft Office PowerPoint</Application>
  <PresentationFormat>On-screen Show (4:3)</PresentationFormat>
  <Paragraphs>38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MQ PowerPoint 4x3 template</vt:lpstr>
      <vt:lpstr>Ancient History school resources</vt:lpstr>
      <vt:lpstr>http://mq.edu.au/ancient-history-for-schools</vt:lpstr>
      <vt:lpstr>http://mq.edu.au/ancient-history-for-schools</vt:lpstr>
      <vt:lpstr>http://mq.edu.au/ancient-history-for-schools</vt:lpstr>
      <vt:lpstr>http://mq.edu.au/ancient-history-for-schools</vt:lpstr>
      <vt:lpstr>http://mq.edu.au/ancient-history-for-schools</vt:lpstr>
      <vt:lpstr>http://mq.edu.au/ancient-history-for-schools</vt:lpstr>
      <vt:lpstr>http://mq.edu.au/ancient-history-for-schools</vt:lpstr>
      <vt:lpstr>http://mq.edu.au/ancient-history-for-schools</vt:lpstr>
      <vt:lpstr>http://mq.edu.au/ancient-history-for-schools</vt:lpstr>
      <vt:lpstr>http://mq.edu.au/ancient-history-for-schools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BC&amp;AD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Denis Mootz</dc:creator>
  <cp:lastModifiedBy>Administrator</cp:lastModifiedBy>
  <cp:revision>47</cp:revision>
  <dcterms:created xsi:type="dcterms:W3CDTF">2014-10-21T20:02:07Z</dcterms:created>
  <dcterms:modified xsi:type="dcterms:W3CDTF">2017-03-30T01:32:38Z</dcterms:modified>
</cp:coreProperties>
</file>