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3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0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2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2E6FDF-2C69-9D48-9600-A29525D561AB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19E75-1722-1D4E-AE31-D4162363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Council of 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Ryan, Mark, Aaron, &amp; Pelham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fully functional web application with real world utility and impact.</a:t>
            </a:r>
          </a:p>
          <a:p>
            <a:r>
              <a:rPr lang="en-US" dirty="0" smtClean="0"/>
              <a:t>Sports Team Manager</a:t>
            </a:r>
          </a:p>
          <a:p>
            <a:r>
              <a:rPr lang="en-US" smtClean="0"/>
              <a:t>Classroom </a:t>
            </a:r>
            <a:r>
              <a:rPr lang="en-US" smtClean="0"/>
              <a:t>Helper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League Manager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</a:t>
            </a:r>
            <a:r>
              <a:rPr lang="en-US" dirty="0"/>
              <a:t>team members</a:t>
            </a:r>
          </a:p>
          <a:p>
            <a:r>
              <a:rPr lang="en-US" dirty="0" smtClean="0"/>
              <a:t>remove </a:t>
            </a:r>
            <a:r>
              <a:rPr lang="en-US" dirty="0"/>
              <a:t>team members</a:t>
            </a:r>
          </a:p>
          <a:p>
            <a:r>
              <a:rPr lang="en-US" dirty="0" smtClean="0"/>
              <a:t>edit/update </a:t>
            </a:r>
            <a:r>
              <a:rPr lang="en-US" dirty="0"/>
              <a:t>team members</a:t>
            </a:r>
          </a:p>
          <a:p>
            <a:r>
              <a:rPr lang="en-US" dirty="0" smtClean="0"/>
              <a:t>receive </a:t>
            </a:r>
            <a:r>
              <a:rPr lang="en-US" dirty="0"/>
              <a:t>payments from team members</a:t>
            </a:r>
          </a:p>
          <a:p>
            <a:r>
              <a:rPr lang="en-US" dirty="0" smtClean="0"/>
              <a:t>score </a:t>
            </a:r>
            <a:r>
              <a:rPr lang="en-US" dirty="0"/>
              <a:t>tracking </a:t>
            </a:r>
            <a:r>
              <a:rPr lang="en-US" dirty="0" smtClean="0"/>
              <a:t>and ranking function</a:t>
            </a:r>
            <a:endParaRPr lang="en-US" dirty="0"/>
          </a:p>
          <a:p>
            <a:r>
              <a:rPr lang="en-US" dirty="0" smtClean="0"/>
              <a:t>player </a:t>
            </a:r>
            <a:r>
              <a:rPr lang="en-US" dirty="0"/>
              <a:t>are assigned MVP status at the end of season</a:t>
            </a:r>
          </a:p>
          <a:p>
            <a:r>
              <a:rPr lang="en-US" dirty="0" smtClean="0"/>
              <a:t>leagues assign one team as the champion at the end of the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League Manager - 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47188"/>
              </p:ext>
            </p:extLst>
          </p:nvPr>
        </p:nvGraphicFramePr>
        <p:xfrm>
          <a:off x="1484313" y="2667000"/>
          <a:ext cx="100187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League Class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Class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referees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info</a:t>
                      </a:r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champions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jersey number</a:t>
                      </a:r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losses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scored</a:t>
                      </a:r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MVP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status</a:t>
                      </a:r>
                      <a:endParaRPr lang="en-US" dirty="0"/>
                    </a:p>
                  </a:txBody>
                  <a:tcPr marL="87119" marR="871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Helper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 attendance and alert students who fall below a threshold</a:t>
            </a:r>
            <a:endParaRPr lang="en-US" dirty="0"/>
          </a:p>
          <a:p>
            <a:r>
              <a:rPr lang="en-US" dirty="0" smtClean="0"/>
              <a:t>Ticketing system for TA/Teacher assistance</a:t>
            </a:r>
          </a:p>
          <a:p>
            <a:r>
              <a:rPr lang="en-US" dirty="0" smtClean="0"/>
              <a:t>Queue for tickets with alerts/email</a:t>
            </a:r>
          </a:p>
          <a:p>
            <a:r>
              <a:rPr lang="en-US" dirty="0" smtClean="0"/>
              <a:t>Tickets assigned by issue area</a:t>
            </a:r>
            <a:endParaRPr lang="en-US" dirty="0"/>
          </a:p>
          <a:p>
            <a:r>
              <a:rPr lang="en-US" dirty="0" smtClean="0"/>
              <a:t>Statistics and analysis for tickets</a:t>
            </a:r>
            <a:endParaRPr lang="en-US" dirty="0"/>
          </a:p>
          <a:p>
            <a:r>
              <a:rPr lang="en-US" dirty="0" smtClean="0"/>
              <a:t>Feedback portal for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Classroom Helper -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61518"/>
              </p:ext>
            </p:extLst>
          </p:nvPr>
        </p:nvGraphicFramePr>
        <p:xfrm>
          <a:off x="1484313" y="2667000"/>
          <a:ext cx="100187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Teacher/TA Class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Class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Expertise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Attendance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119" marR="871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165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Council of Battle</vt:lpstr>
      <vt:lpstr>Full Stack Web Application</vt:lpstr>
      <vt:lpstr>Sports League Manager - Overview</vt:lpstr>
      <vt:lpstr>Sports League Manager - Objects</vt:lpstr>
      <vt:lpstr>Classroom Helper - Overview</vt:lpstr>
      <vt:lpstr>Classroom Helper - Objects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Council of Battle</dc:title>
  <dc:creator>S. Aaron Torres</dc:creator>
  <cp:lastModifiedBy>S. Aaron Torres</cp:lastModifiedBy>
  <cp:revision>6</cp:revision>
  <dcterms:created xsi:type="dcterms:W3CDTF">2016-02-11T16:46:27Z</dcterms:created>
  <dcterms:modified xsi:type="dcterms:W3CDTF">2016-02-11T18:08:54Z</dcterms:modified>
</cp:coreProperties>
</file>