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7" r:id="rId5"/>
    <p:sldId id="265" r:id="rId6"/>
    <p:sldId id="269" r:id="rId7"/>
    <p:sldId id="270" r:id="rId8"/>
    <p:sldId id="264" r:id="rId9"/>
    <p:sldId id="258" r:id="rId10"/>
    <p:sldId id="272" r:id="rId11"/>
    <p:sldId id="266" r:id="rId12"/>
    <p:sldId id="273" r:id="rId13"/>
    <p:sldId id="274" r:id="rId14"/>
    <p:sldId id="259" r:id="rId15"/>
    <p:sldId id="260" r:id="rId16"/>
    <p:sldId id="261" r:id="rId17"/>
    <p:sldId id="263" r:id="rId18"/>
    <p:sldId id="275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0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EE4C-99C8-48BA-95D4-24EBA95E3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CC913-0272-4D89-B4F4-B6EC33DB0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AD0EE-6EB1-4CA0-9BDC-A0617973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0F4-27DE-4C25-9AE8-E21CF80D94BE}" type="datetimeFigureOut">
              <a:rPr lang="en-US" smtClean="0"/>
              <a:t>06/05/2018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7879F-4248-4230-86D8-FFAAF115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8967F-201F-4317-8761-9CB53BD1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6771-E608-4BDC-89E2-DF66D6529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6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42B2-6A95-40C0-8473-5F013D63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1B6FC-F842-42C8-879B-5CA4A00F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EB934-C4BB-4B2F-B426-4A9CE616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0F4-27DE-4C25-9AE8-E21CF80D94BE}" type="datetimeFigureOut">
              <a:rPr lang="en-US" smtClean="0"/>
              <a:t>06/05/2018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D4975-C2AA-49D3-BD95-498A58AB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E2101-A65E-4747-9F20-1C70943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6771-E608-4BDC-89E2-DF66D6529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2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D999B-6177-4900-B6F9-353C85233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933A4-2E41-47E3-894D-FDC45A9B2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176ED-3EEC-4B70-999A-AA420C11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0F4-27DE-4C25-9AE8-E21CF80D94BE}" type="datetimeFigureOut">
              <a:rPr lang="en-US" smtClean="0"/>
              <a:t>06/05/2018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79341-CB4D-4525-89B3-C6414AC8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B9C68-7F92-4C1F-A9E1-7A42B09F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6771-E608-4BDC-89E2-DF66D6529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6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9929-431D-4F49-8C83-ECCD35FE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ED502-02E7-471B-AEA8-D2BB697C0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766C3-743B-4993-ACD8-6A49B7AF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0F4-27DE-4C25-9AE8-E21CF80D94BE}" type="datetimeFigureOut">
              <a:rPr lang="en-US" smtClean="0"/>
              <a:t>06/05/2018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63CDD-ECFE-4882-906C-2DAD0EF0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59334-62C9-4D1C-AC52-AFE3D81C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6771-E608-4BDC-89E2-DF66D6529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3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C4A9-8210-4E4B-A79F-5551E42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C9087-64AC-44D9-94D3-BBF527BAB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ABCB1-9FDF-4A84-BA01-E69DFEEE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0F4-27DE-4C25-9AE8-E21CF80D94BE}" type="datetimeFigureOut">
              <a:rPr lang="en-US" smtClean="0"/>
              <a:t>06/05/2018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3C024-A206-4387-B77C-6727A8E9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D37BC-1753-4007-BBD7-55C36A73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6771-E608-4BDC-89E2-DF66D6529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0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18B8-0EDF-4049-913D-28E7B6CC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80DF-C7C3-4F5E-8E5A-2748A4D0E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2D14C-DC28-42DD-99AA-F8167BEE1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BCC68-7ECC-4EDC-A845-51C92D0B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0F4-27DE-4C25-9AE8-E21CF80D94BE}" type="datetimeFigureOut">
              <a:rPr lang="en-US" smtClean="0"/>
              <a:t>06/05/2018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7014C-3ED6-4D34-963B-D278DFED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A8888-ABAE-4BDF-BD37-4130FD38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6771-E608-4BDC-89E2-DF66D6529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1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94C3-D80A-4F7A-81B8-645838B0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F673F-8003-4400-A4A2-366582E31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008F2-8714-4B5B-8E5D-B51A51F41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C950C-48DB-4A1C-85EC-5328467DF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3D4DD-C83D-4EEE-B3CF-F6BDDC52C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7691B-B8B5-438C-82BF-3850172D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0F4-27DE-4C25-9AE8-E21CF80D94BE}" type="datetimeFigureOut">
              <a:rPr lang="en-US" smtClean="0"/>
              <a:t>06/05/2018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1DEF7-FC47-452D-AC68-5EF8F4E2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13940-341E-4F20-8235-A1DE263E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6771-E608-4BDC-89E2-DF66D6529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3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83F3-158D-487D-B367-A4856905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4535F-148B-4B23-83E2-0677A796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0F4-27DE-4C25-9AE8-E21CF80D94BE}" type="datetimeFigureOut">
              <a:rPr lang="en-US" smtClean="0"/>
              <a:t>06/05/2018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42102-450C-414F-ABDF-6A42EB46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A63DE-4395-4EF3-B65D-808B0C17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6771-E608-4BDC-89E2-DF66D6529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D751B-15CA-489A-AB93-E4D2F87E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0F4-27DE-4C25-9AE8-E21CF80D94BE}" type="datetimeFigureOut">
              <a:rPr lang="en-US" smtClean="0"/>
              <a:t>06/05/2018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AD9D6-4DEA-4274-9E96-C7688D4C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3D7E0-7C79-4325-96B4-8C97C795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6771-E608-4BDC-89E2-DF66D6529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3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F285-6F88-40C3-8D29-81177FAF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9FB11-A407-48E3-8B75-74C312E2B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D8322-066C-4AC1-B57C-A0632DA05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EC943-BCB0-4EF8-B05D-F3060043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0F4-27DE-4C25-9AE8-E21CF80D94BE}" type="datetimeFigureOut">
              <a:rPr lang="en-US" smtClean="0"/>
              <a:t>06/05/2018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603C4-1559-441B-B87A-DE44D4FF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20EEA-8FC3-4591-8C96-5B4CF0C3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6771-E608-4BDC-89E2-DF66D6529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7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26A9-BC56-4752-964E-4BFF4A1F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7877B-B19F-4DD1-9A4F-EA140E40C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BF435-5E3B-4C35-9D54-F67407FA8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6B5ED-826F-4102-8638-FDBA49EB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0F4-27DE-4C25-9AE8-E21CF80D94BE}" type="datetimeFigureOut">
              <a:rPr lang="en-US" smtClean="0"/>
              <a:t>06/05/2018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B9830-FCF4-4229-A924-4015858F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D73C8-CF41-4F9B-A16D-C05EA8E5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6771-E608-4BDC-89E2-DF66D6529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4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96C77-7B1C-416E-8F05-E84692F9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D1890-D556-4C55-9763-C253EC8F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D3660-02FA-418F-93AD-420FBCBDE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7A0F4-27DE-4C25-9AE8-E21CF80D94BE}" type="datetimeFigureOut">
              <a:rPr lang="en-US" smtClean="0"/>
              <a:t>06/05/2018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F590D-ADFE-4606-8D36-09E3AA936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3681-8D0A-42B8-90AC-87651EC46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06771-E608-4BDC-89E2-DF66D6529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scripting/setup/winrmsecurity?view=powershell-6" TargetMode="External"/><Relationship Id="rId2" Type="http://schemas.openxmlformats.org/officeDocument/2006/relationships/hyperlink" Target="https://msdn.microsoft.com/en-us/library/aa384291(v=vs.85).asp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en-us/powershell/scripting/core-powershell/ssh-remoting-in-powershell-core?view=powershell-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D517-7B99-4EFC-A212-6951ADC9A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PowerShell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3C2EA-F5D0-4C41-B306-1D13976A2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PSRemoting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By</a:t>
            </a:r>
          </a:p>
          <a:p>
            <a:r>
              <a:rPr lang="en-US" dirty="0"/>
              <a:t>Justin Davis</a:t>
            </a:r>
          </a:p>
        </p:txBody>
      </p:sp>
    </p:spTree>
    <p:extLst>
      <p:ext uri="{BB962C8B-B14F-4D97-AF65-F5344CB8AC3E}">
        <p14:creationId xmlns:p14="http://schemas.microsoft.com/office/powerpoint/2010/main" val="3916920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D517-7B99-4EFC-A212-6951ADC9A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933" y="531813"/>
            <a:ext cx="10007599" cy="9445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Workgroup to Domain &amp; Vice Versa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3C2EA-F5D0-4C41-B306-1D13976A2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5887" y="1616066"/>
            <a:ext cx="9144000" cy="2803533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You either need to setup and use a HTTPS listener (next slides) or add the remote host to Trusted Hosts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Example:  Workgroup computer needs to connect to NBLTSTSRV01 (IP: 192.168.200.20)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On Workgroup computer we need to add to </a:t>
            </a:r>
            <a:r>
              <a:rPr lang="en-US" dirty="0" err="1"/>
              <a:t>trustedhosts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Set-Item WSMAN:\Localhost\Client\</a:t>
            </a:r>
            <a:r>
              <a:rPr lang="en-US" dirty="0" err="1"/>
              <a:t>TrustedHosts</a:t>
            </a:r>
            <a:r>
              <a:rPr lang="en-US" dirty="0"/>
              <a:t> –Value 192.168.200.20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Also provide domain credentials to authenticate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8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D517-7B99-4EFC-A212-6951ADC9A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1813"/>
            <a:ext cx="9144000" cy="944562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HTTPS Listener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3C2EA-F5D0-4C41-B306-1D13976A2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5887" y="1616066"/>
            <a:ext cx="9144000" cy="28035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Generate certificate on remote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 HTTPS listener (add cert thumbprint to listener)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Export certificate to file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Copy certificate to remoting host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Import into Trusted Root certificate store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9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D517-7B99-4EFC-A212-6951ADC9A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1813"/>
            <a:ext cx="9144000" cy="944562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Setting up HTTPS Listener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3C2EA-F5D0-4C41-B306-1D13976A2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5887" y="1363134"/>
            <a:ext cx="9144000" cy="48514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Remote System NBLTSTSRV01, Local System NBLDC01</a:t>
            </a:r>
          </a:p>
          <a:p>
            <a:pPr algn="l"/>
            <a:r>
              <a:rPr lang="en-US" sz="1400" b="1" dirty="0"/>
              <a:t>On remote System</a:t>
            </a:r>
          </a:p>
          <a:p>
            <a:pPr algn="l"/>
            <a:r>
              <a:rPr lang="en-US" sz="1400" dirty="0"/>
              <a:t>Create Certificate (PKI generated certs will also work)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$cert = New-</a:t>
            </a:r>
            <a:r>
              <a:rPr lang="en-US" sz="1400" dirty="0" err="1"/>
              <a:t>SelfSignedCertificate</a:t>
            </a:r>
            <a:r>
              <a:rPr lang="en-US" sz="1400" dirty="0"/>
              <a:t> -</a:t>
            </a:r>
            <a:r>
              <a:rPr lang="en-US" sz="1400" dirty="0" err="1"/>
              <a:t>DnsName</a:t>
            </a:r>
            <a:r>
              <a:rPr lang="en-US" sz="1400" dirty="0"/>
              <a:t> "nbltstsrv01.beertech.lan" -</a:t>
            </a:r>
            <a:r>
              <a:rPr lang="en-US" sz="1400" dirty="0" err="1"/>
              <a:t>CertStoreLocation</a:t>
            </a:r>
            <a:r>
              <a:rPr lang="en-US" sz="1400" dirty="0"/>
              <a:t> Cert:\</a:t>
            </a:r>
            <a:r>
              <a:rPr lang="en-US" sz="1400" dirty="0" err="1"/>
              <a:t>LocalMachine</a:t>
            </a:r>
            <a:r>
              <a:rPr lang="en-US" sz="1400" dirty="0"/>
              <a:t>\My</a:t>
            </a:r>
          </a:p>
          <a:p>
            <a:pPr algn="l"/>
            <a:r>
              <a:rPr lang="en-US" sz="1400" dirty="0"/>
              <a:t>Create the HTTPS listener with the certificate thumbprint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New-Item </a:t>
            </a:r>
            <a:r>
              <a:rPr lang="en-US" sz="1400" dirty="0" err="1"/>
              <a:t>WSMan</a:t>
            </a:r>
            <a:r>
              <a:rPr lang="en-US" sz="1400" dirty="0"/>
              <a:t>:\localhost\Listener -Transport HTTPS -Address * -</a:t>
            </a:r>
            <a:r>
              <a:rPr lang="en-US" sz="1400" dirty="0" err="1"/>
              <a:t>CertificateThumbPrint</a:t>
            </a:r>
            <a:r>
              <a:rPr lang="en-US" sz="1400" dirty="0"/>
              <a:t> $</a:t>
            </a:r>
            <a:r>
              <a:rPr lang="en-US" sz="1400" dirty="0" err="1"/>
              <a:t>cert.Thumbprint</a:t>
            </a:r>
            <a:endParaRPr lang="en-US" sz="1400" dirty="0"/>
          </a:p>
          <a:p>
            <a:pPr algn="l"/>
            <a:r>
              <a:rPr lang="en-US" sz="1400" dirty="0"/>
              <a:t>Add a firewall rule to allow the listener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New-</a:t>
            </a:r>
            <a:r>
              <a:rPr lang="en-US" sz="1400" dirty="0" err="1"/>
              <a:t>NetFirewallRule</a:t>
            </a:r>
            <a:r>
              <a:rPr lang="en-US" sz="1400" dirty="0"/>
              <a:t> -Name "</a:t>
            </a:r>
            <a:r>
              <a:rPr lang="en-US" sz="1400" dirty="0" err="1"/>
              <a:t>WinRM</a:t>
            </a:r>
            <a:r>
              <a:rPr lang="en-US" sz="1400" dirty="0"/>
              <a:t> (HTTPS-IN)" -DisplayName "</a:t>
            </a:r>
            <a:r>
              <a:rPr lang="en-US" sz="1400" dirty="0" err="1"/>
              <a:t>WinRM</a:t>
            </a:r>
            <a:r>
              <a:rPr lang="en-US" sz="1400" dirty="0"/>
              <a:t> (HTTPS-IN)" -Direction Inbound -Profile any -Protocol </a:t>
            </a:r>
            <a:r>
              <a:rPr lang="en-US" sz="1400" dirty="0" err="1"/>
              <a:t>tcp</a:t>
            </a:r>
            <a:endParaRPr lang="en-US" sz="1400" dirty="0"/>
          </a:p>
          <a:p>
            <a:pPr algn="l"/>
            <a:r>
              <a:rPr lang="en-US" sz="1400" dirty="0"/>
              <a:t>Export the certificate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Export-Certificate -</a:t>
            </a:r>
            <a:r>
              <a:rPr lang="en-US" sz="1400" dirty="0" err="1"/>
              <a:t>FilePath</a:t>
            </a:r>
            <a:r>
              <a:rPr lang="en-US" sz="1400" dirty="0"/>
              <a:t> C:\users\jdavis\Desktop\cert -Cert $</a:t>
            </a:r>
            <a:r>
              <a:rPr lang="en-US" sz="1400" dirty="0" err="1"/>
              <a:t>certCopy</a:t>
            </a:r>
            <a:r>
              <a:rPr lang="en-US" sz="1400" dirty="0"/>
              <a:t> certificate to remoting host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Copy cert to remoting system</a:t>
            </a:r>
          </a:p>
          <a:p>
            <a:pPr algn="l"/>
            <a:r>
              <a:rPr lang="en-US" sz="1400" b="1" dirty="0"/>
              <a:t>On Connecting System</a:t>
            </a:r>
          </a:p>
          <a:p>
            <a:pPr algn="l"/>
            <a:r>
              <a:rPr lang="en-US" sz="1400" dirty="0"/>
              <a:t>Import into Trusted Root certificate store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Import-Certificate -</a:t>
            </a:r>
            <a:r>
              <a:rPr lang="en-US" sz="1400" dirty="0" err="1"/>
              <a:t>FilePath</a:t>
            </a:r>
            <a:r>
              <a:rPr lang="en-US" sz="1400" dirty="0"/>
              <a:t> C:\cert -</a:t>
            </a:r>
            <a:r>
              <a:rPr lang="en-US" sz="1400" dirty="0" err="1"/>
              <a:t>CertStoreLocation</a:t>
            </a:r>
            <a:r>
              <a:rPr lang="en-US" sz="1400" dirty="0"/>
              <a:t> Cert:\</a:t>
            </a:r>
            <a:r>
              <a:rPr lang="en-US" sz="1400" dirty="0" err="1"/>
              <a:t>LocalMachine</a:t>
            </a:r>
            <a:r>
              <a:rPr lang="en-US" sz="1400" dirty="0"/>
              <a:t>\Root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05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D517-7B99-4EFC-A212-6951ADC9A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1813"/>
            <a:ext cx="9144000" cy="944562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Remote Session with HTTPS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3C2EA-F5D0-4C41-B306-1D13976A2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5887" y="1363134"/>
            <a:ext cx="9144000" cy="48514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From NBLDC01</a:t>
            </a:r>
          </a:p>
          <a:p>
            <a:pPr algn="l"/>
            <a:r>
              <a:rPr lang="en-US" dirty="0"/>
              <a:t>$session = New-</a:t>
            </a:r>
            <a:r>
              <a:rPr lang="en-US" dirty="0" err="1"/>
              <a:t>PSSession</a:t>
            </a:r>
            <a:r>
              <a:rPr lang="en-US" dirty="0"/>
              <a:t> –</a:t>
            </a:r>
            <a:r>
              <a:rPr lang="en-US" dirty="0" err="1"/>
              <a:t>computername</a:t>
            </a:r>
            <a:r>
              <a:rPr lang="en-US" dirty="0"/>
              <a:t> nbltstsrv01.beertech.lan –</a:t>
            </a:r>
            <a:r>
              <a:rPr lang="en-US" dirty="0" err="1"/>
              <a:t>UseSSL</a:t>
            </a:r>
            <a:endParaRPr lang="en-US" dirty="0"/>
          </a:p>
          <a:p>
            <a:pPr algn="l"/>
            <a:r>
              <a:rPr lang="en-US" dirty="0"/>
              <a:t>(</a:t>
            </a:r>
            <a:r>
              <a:rPr lang="en-US" dirty="0" err="1"/>
              <a:t>Computername</a:t>
            </a:r>
            <a:r>
              <a:rPr lang="en-US" dirty="0"/>
              <a:t> needs to match the certificate name)  You can also add Subject Alternate Names in the cert and connect via those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Enter-</a:t>
            </a:r>
            <a:r>
              <a:rPr lang="en-US" dirty="0" err="1"/>
              <a:t>PSSession</a:t>
            </a:r>
            <a:r>
              <a:rPr lang="en-US" dirty="0"/>
              <a:t> $session</a:t>
            </a:r>
          </a:p>
          <a:p>
            <a:pPr algn="l"/>
            <a:r>
              <a:rPr lang="en-US" dirty="0"/>
              <a:t>Or</a:t>
            </a:r>
          </a:p>
          <a:p>
            <a:pPr algn="l"/>
            <a:r>
              <a:rPr lang="en-US" dirty="0"/>
              <a:t>Invoke-Command –Session $session –</a:t>
            </a:r>
            <a:r>
              <a:rPr lang="en-US" dirty="0" err="1"/>
              <a:t>ScriptBlock</a:t>
            </a:r>
            <a:r>
              <a:rPr lang="en-US" dirty="0"/>
              <a:t> {Commands…}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57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D517-7B99-4EFC-A212-6951ADC9A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1813"/>
            <a:ext cx="9398000" cy="9445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Enabling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PSRemoting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(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PSSession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3C2EA-F5D0-4C41-B306-1D13976A2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125" y="1611312"/>
            <a:ext cx="9144000" cy="4679951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Enable-</a:t>
            </a:r>
            <a:r>
              <a:rPr lang="en-US" b="1" dirty="0" err="1"/>
              <a:t>PSRemoting</a:t>
            </a:r>
            <a:endParaRPr lang="en-US" b="1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Starts the </a:t>
            </a:r>
            <a:r>
              <a:rPr lang="en-US" dirty="0" err="1"/>
              <a:t>WinRM</a:t>
            </a:r>
            <a:r>
              <a:rPr lang="en-US" dirty="0"/>
              <a:t> service.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Sets the startup type on the </a:t>
            </a:r>
            <a:r>
              <a:rPr lang="en-US" dirty="0" err="1"/>
              <a:t>WinRM</a:t>
            </a:r>
            <a:r>
              <a:rPr lang="en-US" dirty="0"/>
              <a:t> service to Automatic.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Creates a listener to accept requests on any IP address, if one does not already exist.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Enables a firewall exception for WS-Management communications.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Registers the </a:t>
            </a:r>
            <a:r>
              <a:rPr lang="en-US" dirty="0" err="1"/>
              <a:t>Microsoft.PowerShell</a:t>
            </a:r>
            <a:r>
              <a:rPr lang="en-US" dirty="0"/>
              <a:t> and </a:t>
            </a:r>
            <a:r>
              <a:rPr lang="en-US" dirty="0" err="1"/>
              <a:t>Microsoft.PowerShell.Workflow</a:t>
            </a:r>
            <a:r>
              <a:rPr lang="en-US" dirty="0"/>
              <a:t> session configurations, if it they are not already registered.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Registers the Microsoft.PowerShell32 session configuration on 64-bit computers, if it is not already registered.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Enables all session configurations.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Changes the security descriptor of all session configurations to allow remote access.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Restarts the </a:t>
            </a:r>
            <a:r>
              <a:rPr lang="en-US" dirty="0" err="1"/>
              <a:t>WinRM</a:t>
            </a:r>
            <a:r>
              <a:rPr lang="en-US" dirty="0"/>
              <a:t> service to make the preceding changes effective.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/>
              <a:t>Winrm</a:t>
            </a:r>
            <a:r>
              <a:rPr lang="en-US" b="1" dirty="0"/>
              <a:t> </a:t>
            </a:r>
            <a:r>
              <a:rPr lang="en-US" b="1" dirty="0" err="1"/>
              <a:t>quickconfig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21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D517-7B99-4EFC-A212-6951ADC9A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1813"/>
            <a:ext cx="9144000" cy="944562"/>
          </a:xfrm>
        </p:spPr>
        <p:txBody>
          <a:bodyPr/>
          <a:lstStyle/>
          <a:p>
            <a:pPr algn="l"/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PSRemoting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Configuration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3C2EA-F5D0-4C41-B306-1D13976A2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125" y="1611313"/>
            <a:ext cx="9144000" cy="361315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WSMAN:\ </a:t>
            </a:r>
            <a:r>
              <a:rPr lang="en-US" dirty="0" err="1"/>
              <a:t>PSDrive</a:t>
            </a:r>
            <a:r>
              <a:rPr lang="en-US" dirty="0"/>
              <a:t>  (Available </a:t>
            </a:r>
            <a:r>
              <a:rPr lang="en-US" dirty="0" err="1"/>
              <a:t>PSDrive</a:t>
            </a:r>
            <a:r>
              <a:rPr lang="en-US" dirty="0"/>
              <a:t> after enabling remoting)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ChildItem</a:t>
            </a:r>
            <a:r>
              <a:rPr lang="en-US" dirty="0"/>
              <a:t>, Get-Item, Set-Item Commands apply to configure remote settings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Winrm.exe (alternate method for configuring settings)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Client vs. Service (Settings required depending on which end of the session you are configuring)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Listeners (configured on the system you are remoting too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Auth (Authentication protocols allowed)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84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D517-7B99-4EFC-A212-6951ADC9A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1813"/>
            <a:ext cx="9144000" cy="944562"/>
          </a:xfrm>
        </p:spPr>
        <p:txBody>
          <a:bodyPr/>
          <a:lstStyle/>
          <a:p>
            <a:pPr algn="l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PSRemoting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Cmdlets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3C2EA-F5D0-4C41-B306-1D13976A2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125" y="1611313"/>
            <a:ext cx="9144000" cy="5008562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Get-Command *</a:t>
            </a:r>
            <a:r>
              <a:rPr lang="en-US" dirty="0" err="1"/>
              <a:t>pssession</a:t>
            </a:r>
            <a:r>
              <a:rPr lang="en-US" dirty="0"/>
              <a:t>* | sort noun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Remove-</a:t>
            </a:r>
            <a:r>
              <a:rPr lang="en-US" dirty="0" err="1"/>
              <a:t>PSSession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PSSession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Export-</a:t>
            </a:r>
            <a:r>
              <a:rPr lang="en-US" dirty="0" err="1"/>
              <a:t>PSSession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Receive-</a:t>
            </a:r>
            <a:r>
              <a:rPr lang="en-US" dirty="0" err="1"/>
              <a:t>PSSession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New-</a:t>
            </a:r>
            <a:r>
              <a:rPr lang="en-US" dirty="0" err="1"/>
              <a:t>PSSession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Import-</a:t>
            </a:r>
            <a:r>
              <a:rPr lang="en-US" dirty="0" err="1"/>
              <a:t>PSSession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Connect-</a:t>
            </a:r>
            <a:r>
              <a:rPr lang="en-US" dirty="0" err="1"/>
              <a:t>PSSession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Disconnect-</a:t>
            </a:r>
            <a:r>
              <a:rPr lang="en-US" dirty="0" err="1"/>
              <a:t>PSSession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Enter-</a:t>
            </a:r>
            <a:r>
              <a:rPr lang="en-US" dirty="0" err="1"/>
              <a:t>PSSession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Exit-</a:t>
            </a:r>
            <a:r>
              <a:rPr lang="en-US" dirty="0" err="1"/>
              <a:t>PSSession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PSSessionCapability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Set-</a:t>
            </a:r>
            <a:r>
              <a:rPr lang="en-US" dirty="0" err="1"/>
              <a:t>PSSessionConfiguration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Register-</a:t>
            </a:r>
            <a:r>
              <a:rPr lang="en-US" dirty="0" err="1"/>
              <a:t>PSSessionConfiguration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Unregister-</a:t>
            </a:r>
            <a:r>
              <a:rPr lang="en-US" dirty="0" err="1"/>
              <a:t>PSSessionConfiguration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Disable-</a:t>
            </a:r>
            <a:r>
              <a:rPr lang="en-US" dirty="0" err="1"/>
              <a:t>PSSessionConfiguration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Enable-</a:t>
            </a:r>
            <a:r>
              <a:rPr lang="en-US" dirty="0" err="1"/>
              <a:t>PSSessionConfiguration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PSSessionConfiguration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Test-</a:t>
            </a:r>
            <a:r>
              <a:rPr lang="en-US" dirty="0" err="1"/>
              <a:t>PSSessionConfigurationFile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New-</a:t>
            </a:r>
            <a:r>
              <a:rPr lang="en-US" dirty="0" err="1"/>
              <a:t>PSSessionConfigurationFile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New-</a:t>
            </a:r>
            <a:r>
              <a:rPr lang="en-US" dirty="0" err="1"/>
              <a:t>PSSessionOption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53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D517-7B99-4EFC-A212-6951ADC9A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1813"/>
            <a:ext cx="9144000" cy="944562"/>
          </a:xfrm>
        </p:spPr>
        <p:txBody>
          <a:bodyPr/>
          <a:lstStyle/>
          <a:p>
            <a:pPr algn="l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PSRemoting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Second Hop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3C2EA-F5D0-4C41-B306-1D13976A2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125" y="1611312"/>
            <a:ext cx="9144000" cy="456088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Enabling </a:t>
            </a:r>
            <a:r>
              <a:rPr lang="en-US" dirty="0" err="1"/>
              <a:t>CredSSP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Enabling </a:t>
            </a:r>
            <a:r>
              <a:rPr lang="en-US" dirty="0" err="1"/>
              <a:t>CredSSP</a:t>
            </a:r>
            <a:r>
              <a:rPr lang="en-US" dirty="0"/>
              <a:t> roles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Credential Delegation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Gotchas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Make sure service role is enabled on first hop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Must use FQDN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Must provide credentials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Must specify </a:t>
            </a:r>
            <a:r>
              <a:rPr lang="en-US" dirty="0" err="1"/>
              <a:t>CredSPP</a:t>
            </a:r>
            <a:r>
              <a:rPr lang="en-US" dirty="0"/>
              <a:t> authentication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CredSSP</a:t>
            </a:r>
            <a:r>
              <a:rPr lang="en-US" dirty="0"/>
              <a:t> must be enabled on first hop in </a:t>
            </a:r>
            <a:r>
              <a:rPr lang="en-US" dirty="0" err="1"/>
              <a:t>WSMan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14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D517-7B99-4EFC-A212-6951ADC9A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1813"/>
            <a:ext cx="9144000" cy="944562"/>
          </a:xfrm>
        </p:spPr>
        <p:txBody>
          <a:bodyPr/>
          <a:lstStyle/>
          <a:p>
            <a:pPr algn="l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Configuring for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CredSSP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3C2EA-F5D0-4C41-B306-1D13976A2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125" y="1611312"/>
            <a:ext cx="9144000" cy="482758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600" b="1" dirty="0"/>
              <a:t>On the Remoting System</a:t>
            </a:r>
          </a:p>
          <a:p>
            <a:pPr algn="l"/>
            <a:r>
              <a:rPr lang="en-US" sz="1600" dirty="0"/>
              <a:t>Enable </a:t>
            </a:r>
            <a:r>
              <a:rPr lang="en-US" sz="1600" dirty="0" err="1"/>
              <a:t>CredSSP</a:t>
            </a:r>
            <a:r>
              <a:rPr lang="en-US" sz="1600" dirty="0"/>
              <a:t> authentication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Set-Item WSMAN:\Localhost\</a:t>
            </a:r>
            <a:r>
              <a:rPr lang="en-US" sz="1600" b="1" dirty="0"/>
              <a:t>Client</a:t>
            </a:r>
            <a:r>
              <a:rPr lang="en-US" sz="1600" dirty="0"/>
              <a:t>\Auth\</a:t>
            </a:r>
            <a:r>
              <a:rPr lang="en-US" sz="1600" dirty="0" err="1"/>
              <a:t>CredSSP</a:t>
            </a:r>
            <a:r>
              <a:rPr lang="en-US" sz="1600" dirty="0"/>
              <a:t> –Value $true</a:t>
            </a:r>
          </a:p>
          <a:p>
            <a:pPr algn="l"/>
            <a:r>
              <a:rPr lang="en-US" sz="1600" dirty="0"/>
              <a:t>Enable </a:t>
            </a:r>
            <a:r>
              <a:rPr lang="en-US" sz="1600" dirty="0" err="1"/>
              <a:t>CredSSP</a:t>
            </a:r>
            <a:r>
              <a:rPr lang="en-US" sz="1600" dirty="0"/>
              <a:t> delegation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Enable-</a:t>
            </a:r>
            <a:r>
              <a:rPr lang="en-US" sz="1600" dirty="0" err="1"/>
              <a:t>WSmanCredSSP</a:t>
            </a:r>
            <a:r>
              <a:rPr lang="en-US" sz="1600" dirty="0"/>
              <a:t> –Role Client –</a:t>
            </a:r>
            <a:r>
              <a:rPr lang="en-US" sz="1600" dirty="0" err="1"/>
              <a:t>DelegateComputer</a:t>
            </a:r>
            <a:r>
              <a:rPr lang="en-US" sz="1600" dirty="0"/>
              <a:t> *.</a:t>
            </a:r>
            <a:r>
              <a:rPr lang="en-US" sz="1600" dirty="0" err="1"/>
              <a:t>beertech.lan</a:t>
            </a:r>
            <a:endParaRPr lang="en-US" sz="1600" dirty="0"/>
          </a:p>
          <a:p>
            <a:pPr algn="l"/>
            <a:r>
              <a:rPr lang="en-US" sz="1600" dirty="0" err="1"/>
              <a:t>DelegateComputer</a:t>
            </a:r>
            <a:r>
              <a:rPr lang="en-US" sz="1600" dirty="0"/>
              <a:t> is a full name or wildcard name for systems you want to allow </a:t>
            </a:r>
            <a:r>
              <a:rPr lang="en-US" sz="1600" dirty="0" err="1"/>
              <a:t>CredSSP</a:t>
            </a:r>
            <a:r>
              <a:rPr lang="en-US" sz="1600" dirty="0"/>
              <a:t> to</a:t>
            </a:r>
          </a:p>
          <a:p>
            <a:pPr algn="l"/>
            <a:endParaRPr lang="en-US" sz="1600" dirty="0"/>
          </a:p>
          <a:p>
            <a:pPr algn="l"/>
            <a:r>
              <a:rPr lang="en-US" sz="1600" b="1" dirty="0"/>
              <a:t>On Remote System</a:t>
            </a:r>
          </a:p>
          <a:p>
            <a:pPr algn="l"/>
            <a:r>
              <a:rPr lang="en-US" sz="1600" dirty="0"/>
              <a:t>Enable </a:t>
            </a:r>
            <a:r>
              <a:rPr lang="en-US" sz="1600" dirty="0" err="1"/>
              <a:t>CredSSP</a:t>
            </a:r>
            <a:r>
              <a:rPr lang="en-US" sz="1600" dirty="0"/>
              <a:t> authentication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Set-Item WSMAN:\Localhost</a:t>
            </a:r>
            <a:r>
              <a:rPr lang="en-US" sz="1600" b="1" dirty="0"/>
              <a:t>\Service\</a:t>
            </a:r>
            <a:r>
              <a:rPr lang="en-US" sz="1600" dirty="0"/>
              <a:t>Auth\</a:t>
            </a:r>
            <a:r>
              <a:rPr lang="en-US" sz="1600" dirty="0" err="1"/>
              <a:t>CredSSP</a:t>
            </a:r>
            <a:r>
              <a:rPr lang="en-US" sz="1600" dirty="0"/>
              <a:t> –Value $true</a:t>
            </a:r>
          </a:p>
          <a:p>
            <a:pPr algn="l"/>
            <a:r>
              <a:rPr lang="en-US" sz="1600" dirty="0"/>
              <a:t>Enable </a:t>
            </a:r>
            <a:r>
              <a:rPr lang="en-US" sz="1600" dirty="0" err="1"/>
              <a:t>CredSSP</a:t>
            </a:r>
            <a:r>
              <a:rPr lang="en-US" sz="1600" dirty="0"/>
              <a:t> delegation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Enable-</a:t>
            </a:r>
            <a:r>
              <a:rPr lang="en-US" sz="1600" dirty="0" err="1"/>
              <a:t>WSmanCredSSP</a:t>
            </a:r>
            <a:r>
              <a:rPr lang="en-US" sz="1600" dirty="0"/>
              <a:t> –Role Server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Remote With </a:t>
            </a:r>
            <a:r>
              <a:rPr lang="en-US" sz="1600" dirty="0" err="1"/>
              <a:t>CredSSP</a:t>
            </a:r>
            <a:r>
              <a:rPr lang="en-US" sz="1600" dirty="0"/>
              <a:t>  (must use FQDN and supply credentials and specify authentication as </a:t>
            </a:r>
            <a:r>
              <a:rPr lang="en-US" sz="1600" dirty="0" err="1"/>
              <a:t>CredSSP</a:t>
            </a:r>
            <a:r>
              <a:rPr lang="en-US" sz="1600" dirty="0"/>
              <a:t>)</a:t>
            </a:r>
          </a:p>
          <a:p>
            <a:pPr algn="l"/>
            <a:r>
              <a:rPr lang="en-US" sz="1700" dirty="0"/>
              <a:t>$session = New-</a:t>
            </a:r>
            <a:r>
              <a:rPr lang="en-US" sz="1700" dirty="0" err="1"/>
              <a:t>PSSession</a:t>
            </a:r>
            <a:r>
              <a:rPr lang="en-US" sz="1700" dirty="0"/>
              <a:t> –</a:t>
            </a:r>
            <a:r>
              <a:rPr lang="en-US" sz="1700" dirty="0" err="1"/>
              <a:t>computername</a:t>
            </a:r>
            <a:r>
              <a:rPr lang="en-US" sz="1700" dirty="0"/>
              <a:t> NBLTSTSRV01.beertech.lan –Credentials </a:t>
            </a:r>
            <a:r>
              <a:rPr lang="en-US" sz="1700" dirty="0" err="1"/>
              <a:t>beertech</a:t>
            </a:r>
            <a:r>
              <a:rPr lang="en-US" sz="1700" dirty="0"/>
              <a:t>\user –Authentication </a:t>
            </a:r>
            <a:r>
              <a:rPr lang="en-US" sz="1700" dirty="0" err="1"/>
              <a:t>CredSSP</a:t>
            </a:r>
            <a:endParaRPr lang="en-US" sz="17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79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D517-7B99-4EFC-A212-6951ADC9A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1813"/>
            <a:ext cx="9144000" cy="944562"/>
          </a:xfrm>
        </p:spPr>
        <p:txBody>
          <a:bodyPr/>
          <a:lstStyle/>
          <a:p>
            <a:pPr algn="l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References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3C2EA-F5D0-4C41-B306-1D13976A2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125" y="1611313"/>
            <a:ext cx="9144000" cy="447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About </a:t>
            </a:r>
            <a:r>
              <a:rPr lang="en-US" dirty="0" err="1"/>
              <a:t>WinRM</a:t>
            </a:r>
            <a:r>
              <a:rPr lang="en-US" dirty="0"/>
              <a:t> -- </a:t>
            </a:r>
            <a:r>
              <a:rPr lang="en-US" dirty="0">
                <a:hlinkClick r:id="rId2"/>
              </a:rPr>
              <a:t>https://msdn.microsoft.com/en-us/library/aa384291(v=vs.85).aspx</a:t>
            </a:r>
            <a:r>
              <a:rPr lang="en-U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Security Considerations -- </a:t>
            </a:r>
            <a:r>
              <a:rPr lang="en-US" dirty="0">
                <a:hlinkClick r:id="rId3"/>
              </a:rPr>
              <a:t>https://docs.microsoft.com/en-us/powershell/scripting/setup/winrmsecurity?view=powershell-6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Powershell</a:t>
            </a:r>
            <a:r>
              <a:rPr lang="en-US" dirty="0"/>
              <a:t> Remoting SSH -- </a:t>
            </a:r>
            <a:r>
              <a:rPr lang="en-US" dirty="0">
                <a:hlinkClick r:id="rId4"/>
              </a:rPr>
              <a:t>https://docs.microsoft.com/en-us/powershell/scripting/core-powershell/ssh-remoting-in-powershell-core?view=powershell-6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9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3B5C-25D5-482B-90AA-FB796766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Lab Environment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DA2E1-E12A-4F15-89FE-51C1F6DE0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Directory Domain: </a:t>
            </a:r>
            <a:r>
              <a:rPr lang="en-US" dirty="0" err="1"/>
              <a:t>beertech.lan</a:t>
            </a:r>
            <a:endParaRPr lang="en-US" dirty="0"/>
          </a:p>
          <a:p>
            <a:r>
              <a:rPr lang="en-US" dirty="0"/>
              <a:t>Primary Client System:  NBLDC01 (Domain Controller)</a:t>
            </a:r>
          </a:p>
          <a:p>
            <a:r>
              <a:rPr lang="en-US" dirty="0"/>
              <a:t>First Server/Hop: NBLTSTSRV01</a:t>
            </a:r>
          </a:p>
          <a:p>
            <a:r>
              <a:rPr lang="en-US" dirty="0"/>
              <a:t>Second Server/Hop: NBLTSTSRV02</a:t>
            </a:r>
          </a:p>
        </p:txBody>
      </p:sp>
    </p:spTree>
    <p:extLst>
      <p:ext uri="{BB962C8B-B14F-4D97-AF65-F5344CB8AC3E}">
        <p14:creationId xmlns:p14="http://schemas.microsoft.com/office/powerpoint/2010/main" val="162776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D517-7B99-4EFC-A212-6951ADC9A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900" y="531813"/>
            <a:ext cx="9144000" cy="944562"/>
          </a:xfrm>
        </p:spPr>
        <p:txBody>
          <a:bodyPr/>
          <a:lstStyle/>
          <a:p>
            <a:pPr algn="l"/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PSRemoting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-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Computername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3C2EA-F5D0-4C41-B306-1D13976A2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125" y="1611313"/>
            <a:ext cx="9144000" cy="29130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Single use remote command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Required reauthentication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Primarily implemented with </a:t>
            </a:r>
            <a:r>
              <a:rPr lang="en-US" dirty="0" err="1"/>
              <a:t>System.Management.Automation</a:t>
            </a:r>
            <a:r>
              <a:rPr lang="en-US" dirty="0"/>
              <a:t> namespace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Get-Command -</a:t>
            </a:r>
            <a:r>
              <a:rPr lang="en-US" dirty="0" err="1"/>
              <a:t>ParameterName</a:t>
            </a:r>
            <a:r>
              <a:rPr lang="en-US" dirty="0"/>
              <a:t> </a:t>
            </a:r>
            <a:r>
              <a:rPr lang="en-US" dirty="0" err="1"/>
              <a:t>Computername</a:t>
            </a:r>
            <a:endParaRPr lang="en-US" dirty="0"/>
          </a:p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A6E5A-42E6-4A37-8098-D479A5F981C0}"/>
              </a:ext>
            </a:extLst>
          </p:cNvPr>
          <p:cNvSpPr txBox="1"/>
          <p:nvPr/>
        </p:nvSpPr>
        <p:spPr>
          <a:xfrm>
            <a:off x="1314450" y="5772150"/>
            <a:ext cx="871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9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B4AA-F873-4717-AC41-40920C84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36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Computername</a:t>
            </a:r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Examples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50A9-11D3-496C-845E-778B7E8E7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Executed from NBLDC01</a:t>
            </a:r>
          </a:p>
          <a:p>
            <a:pPr lvl="1"/>
            <a:r>
              <a:rPr lang="en-US" dirty="0"/>
              <a:t>Get-Process –</a:t>
            </a:r>
            <a:r>
              <a:rPr lang="en-US" dirty="0" err="1"/>
              <a:t>Computername</a:t>
            </a:r>
            <a:r>
              <a:rPr lang="en-US" dirty="0"/>
              <a:t> NBLTSTSRV01</a:t>
            </a:r>
          </a:p>
          <a:p>
            <a:pPr lvl="1"/>
            <a:r>
              <a:rPr lang="en-US" dirty="0"/>
              <a:t>Get-Service –</a:t>
            </a:r>
            <a:r>
              <a:rPr lang="en-US" dirty="0" err="1"/>
              <a:t>Computername</a:t>
            </a:r>
            <a:r>
              <a:rPr lang="en-US" dirty="0"/>
              <a:t> NBLTSTSRV02</a:t>
            </a:r>
          </a:p>
        </p:txBody>
      </p:sp>
    </p:spTree>
    <p:extLst>
      <p:ext uri="{BB962C8B-B14F-4D97-AF65-F5344CB8AC3E}">
        <p14:creationId xmlns:p14="http://schemas.microsoft.com/office/powerpoint/2010/main" val="318290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D517-7B99-4EFC-A212-6951ADC9A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3" y="531813"/>
            <a:ext cx="9144000" cy="944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67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PSRemoting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Invoke-Command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3C2EA-F5D0-4C41-B306-1D13976A2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125" y="1611313"/>
            <a:ext cx="9144000" cy="29130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Execute against localhost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Execute against </a:t>
            </a:r>
            <a:r>
              <a:rPr lang="en-US" dirty="0" err="1"/>
              <a:t>wsman</a:t>
            </a:r>
            <a:r>
              <a:rPr lang="en-US" dirty="0"/>
              <a:t> URI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Execute against Power Shell session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Execute against </a:t>
            </a:r>
            <a:r>
              <a:rPr lang="en-US" dirty="0" err="1"/>
              <a:t>computername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Execute against Hyper-V VM ID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Execute inline </a:t>
            </a:r>
            <a:r>
              <a:rPr lang="en-US" dirty="0" err="1"/>
              <a:t>scriptblock</a:t>
            </a:r>
            <a:r>
              <a:rPr lang="en-US" dirty="0"/>
              <a:t>, </a:t>
            </a:r>
            <a:r>
              <a:rPr lang="en-US" dirty="0" err="1"/>
              <a:t>powershell</a:t>
            </a:r>
            <a:r>
              <a:rPr lang="en-US" dirty="0"/>
              <a:t> script, script block, single commands</a:t>
            </a:r>
          </a:p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A6E5A-42E6-4A37-8098-D479A5F981C0}"/>
              </a:ext>
            </a:extLst>
          </p:cNvPr>
          <p:cNvSpPr txBox="1"/>
          <p:nvPr/>
        </p:nvSpPr>
        <p:spPr>
          <a:xfrm>
            <a:off x="1314450" y="5772150"/>
            <a:ext cx="871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7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4AC-9A22-42B2-962E-157F22C2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Invoke-Command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Examples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CA00-79A2-4014-A7C3-CCF16DC30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Executed from NBLDC01</a:t>
            </a:r>
          </a:p>
          <a:p>
            <a:pPr lvl="1"/>
            <a:r>
              <a:rPr lang="en-US" dirty="0"/>
              <a:t>Invoke-Command –</a:t>
            </a:r>
            <a:r>
              <a:rPr lang="en-US" dirty="0" err="1"/>
              <a:t>Computername</a:t>
            </a:r>
            <a:r>
              <a:rPr lang="en-US" dirty="0"/>
              <a:t> NBLTSTSRV01 –</a:t>
            </a:r>
            <a:r>
              <a:rPr lang="en-US" dirty="0" err="1"/>
              <a:t>ScriptBlock</a:t>
            </a:r>
            <a:r>
              <a:rPr lang="en-US" dirty="0"/>
              <a:t> { Write-Host $</a:t>
            </a:r>
            <a:r>
              <a:rPr lang="en-US" dirty="0" err="1"/>
              <a:t>env:COMPUTERNAME</a:t>
            </a:r>
            <a:r>
              <a:rPr lang="en-US" dirty="0"/>
              <a:t> }   (single command)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MyScriptBlock</a:t>
            </a:r>
            <a:r>
              <a:rPr lang="en-US" dirty="0"/>
              <a:t> = {</a:t>
            </a:r>
          </a:p>
          <a:p>
            <a:pPr lvl="1"/>
            <a:r>
              <a:rPr lang="en-US" dirty="0"/>
              <a:t>                                          Write-Host $</a:t>
            </a:r>
            <a:r>
              <a:rPr lang="en-US" dirty="0" err="1"/>
              <a:t>env:Computername</a:t>
            </a:r>
            <a:endParaRPr lang="en-US" dirty="0"/>
          </a:p>
          <a:p>
            <a:pPr lvl="1"/>
            <a:r>
              <a:rPr lang="en-US" dirty="0"/>
              <a:t>                                          Get-Service</a:t>
            </a:r>
          </a:p>
          <a:p>
            <a:pPr lvl="1"/>
            <a:r>
              <a:rPr lang="en-US" dirty="0"/>
              <a:t>                                          $</a:t>
            </a:r>
            <a:r>
              <a:rPr lang="en-US" dirty="0" err="1"/>
              <a:t>remotVariable</a:t>
            </a:r>
            <a:r>
              <a:rPr lang="en-US" dirty="0"/>
              <a:t> = “Hello World”</a:t>
            </a:r>
          </a:p>
          <a:p>
            <a:pPr lvl="1"/>
            <a:r>
              <a:rPr lang="en-US" dirty="0"/>
              <a:t>                                          Write-Host $</a:t>
            </a:r>
            <a:r>
              <a:rPr lang="en-US" dirty="0" err="1"/>
              <a:t>remoteVariable</a:t>
            </a:r>
            <a:endParaRPr lang="en-US" dirty="0"/>
          </a:p>
          <a:p>
            <a:pPr lvl="1"/>
            <a:r>
              <a:rPr lang="en-US" dirty="0"/>
              <a:t>                                  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Invoke-Command –</a:t>
            </a:r>
            <a:r>
              <a:rPr lang="en-US" dirty="0" err="1"/>
              <a:t>Computername</a:t>
            </a:r>
            <a:r>
              <a:rPr lang="en-US" dirty="0"/>
              <a:t> NBLTSTSRV01 –</a:t>
            </a:r>
            <a:r>
              <a:rPr lang="en-US" dirty="0" err="1"/>
              <a:t>ScriptBlock</a:t>
            </a:r>
            <a:r>
              <a:rPr lang="en-US" dirty="0"/>
              <a:t> $</a:t>
            </a:r>
            <a:r>
              <a:rPr lang="en-US" dirty="0" err="1"/>
              <a:t>MyScriptBlock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0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9EDC-42E4-44BF-A370-153A3E73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Invoke-Command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Examples continued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080D-C6E0-4007-B8B6-81111815B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variable $using allows you to pass local variables to a inline script block</a:t>
            </a:r>
          </a:p>
          <a:p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myvariable</a:t>
            </a:r>
            <a:r>
              <a:rPr lang="en-US" dirty="0"/>
              <a:t> = “Hello World”</a:t>
            </a:r>
          </a:p>
          <a:p>
            <a:endParaRPr lang="en-US" dirty="0"/>
          </a:p>
          <a:p>
            <a:r>
              <a:rPr lang="en-US" dirty="0"/>
              <a:t>Invoke-Command –</a:t>
            </a:r>
            <a:r>
              <a:rPr lang="en-US" dirty="0" err="1"/>
              <a:t>Computername</a:t>
            </a:r>
            <a:r>
              <a:rPr lang="en-US" dirty="0"/>
              <a:t> NBLTSTSRV01 –</a:t>
            </a:r>
            <a:r>
              <a:rPr lang="en-US" dirty="0" err="1"/>
              <a:t>ScriptBlock</a:t>
            </a:r>
            <a:r>
              <a:rPr lang="en-US" dirty="0"/>
              <a:t> { Write-Host $</a:t>
            </a:r>
            <a:r>
              <a:rPr lang="en-US" dirty="0" err="1"/>
              <a:t>using:myvariable</a:t>
            </a: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23110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D517-7B99-4EFC-A212-6951ADC9A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934" y="531813"/>
            <a:ext cx="9144000" cy="944562"/>
          </a:xfrm>
        </p:spPr>
        <p:txBody>
          <a:bodyPr/>
          <a:lstStyle/>
          <a:p>
            <a:pPr algn="l"/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PSRemoting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(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PSSession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3C2EA-F5D0-4C41-B306-1D13976A2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125" y="1611313"/>
            <a:ext cx="9144000" cy="29130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Persistent interactive session (think telnet or </a:t>
            </a:r>
            <a:r>
              <a:rPr lang="en-US" dirty="0" err="1"/>
              <a:t>ssh</a:t>
            </a:r>
            <a:r>
              <a:rPr lang="en-US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WinRM</a:t>
            </a:r>
            <a:r>
              <a:rPr lang="en-US" dirty="0"/>
              <a:t> component of Windows Hardware Management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WinRM</a:t>
            </a:r>
            <a:r>
              <a:rPr lang="en-US" dirty="0"/>
              <a:t> relies on the WS-Man protocol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WS-Man is a SOAP based protocol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Default ports: 5985 (http) &amp; 5986 (https) listeners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WS-Man used by default Windows-to-Windows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A6E5A-42E6-4A37-8098-D479A5F981C0}"/>
              </a:ext>
            </a:extLst>
          </p:cNvPr>
          <p:cNvSpPr txBox="1"/>
          <p:nvPr/>
        </p:nvSpPr>
        <p:spPr>
          <a:xfrm>
            <a:off x="1314450" y="5772150"/>
            <a:ext cx="871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WinRM</a:t>
            </a:r>
            <a:r>
              <a:rPr lang="en-US" dirty="0"/>
              <a:t> – Windows Remote Management</a:t>
            </a:r>
          </a:p>
          <a:p>
            <a:r>
              <a:rPr lang="en-US" dirty="0"/>
              <a:t>WS-Man – Web Services for Management</a:t>
            </a:r>
          </a:p>
        </p:txBody>
      </p:sp>
    </p:spTree>
    <p:extLst>
      <p:ext uri="{BB962C8B-B14F-4D97-AF65-F5344CB8AC3E}">
        <p14:creationId xmlns:p14="http://schemas.microsoft.com/office/powerpoint/2010/main" val="198692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D517-7B99-4EFC-A212-6951ADC9A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934" y="531813"/>
            <a:ext cx="9144000" cy="944562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Security Considerations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3C2EA-F5D0-4C41-B306-1D13976A2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5887" y="1616066"/>
            <a:ext cx="9144000" cy="280353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Authentication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Active Directory w/</a:t>
            </a:r>
            <a:r>
              <a:rPr lang="en-US" dirty="0" err="1"/>
              <a:t>kerberos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NTLM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 Active Directory (HTTPS or Trusted Hosts)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Post-Auth Communication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AES 256 symmetric key is created on both the client and remote system without passing credentials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Rest of the session is encrypted with the key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9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1059</Words>
  <Application>Microsoft Office PowerPoint</Application>
  <PresentationFormat>Widescreen</PresentationFormat>
  <Paragraphs>192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PowerShell </vt:lpstr>
      <vt:lpstr>Lab Environment</vt:lpstr>
      <vt:lpstr>PSRemoting -Computername</vt:lpstr>
      <vt:lpstr>Computername Examples</vt:lpstr>
      <vt:lpstr>PSRemoting Invoke-Command</vt:lpstr>
      <vt:lpstr>Invoke-Command Examples</vt:lpstr>
      <vt:lpstr>Invoke-Command Examples continued</vt:lpstr>
      <vt:lpstr>PSRemoting (PSSession)</vt:lpstr>
      <vt:lpstr>Security Considerations</vt:lpstr>
      <vt:lpstr>Workgroup to Domain &amp; Vice Versa</vt:lpstr>
      <vt:lpstr>HTTPS Listener</vt:lpstr>
      <vt:lpstr>Setting up HTTPS Listener</vt:lpstr>
      <vt:lpstr>Remote Session with HTTPS</vt:lpstr>
      <vt:lpstr> Enabling PSRemoting (PSSession)</vt:lpstr>
      <vt:lpstr>PSRemoting Configuration</vt:lpstr>
      <vt:lpstr> PSRemoting Cmdlets</vt:lpstr>
      <vt:lpstr> PSRemoting Second Hop</vt:lpstr>
      <vt:lpstr> Configuring for CredSSP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Justin Davis</dc:creator>
  <cp:lastModifiedBy>Justin Davis</cp:lastModifiedBy>
  <cp:revision>31</cp:revision>
  <dcterms:created xsi:type="dcterms:W3CDTF">2018-05-10T00:11:00Z</dcterms:created>
  <dcterms:modified xsi:type="dcterms:W3CDTF">2018-06-06T03:46:25Z</dcterms:modified>
</cp:coreProperties>
</file>