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3345-3B7A-4BC8-A4FB-4E511250D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55ADA-BD37-4F21-8D42-DE6A11D0B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B929-FD9D-40A7-9505-2BC4E5DF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43DA-7F80-4C55-9A1E-2D9252C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34EA-E3B1-48D7-956A-33B5E935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4BDE-F60A-4812-88A5-88BB8923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5F42-D1DE-4869-BBE6-31A9AB374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EBD4-DBEB-4294-A2D9-FDF030F5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DC41-EB56-47FE-BD3B-37C2DD48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9D5EC-394A-408B-A2E2-9A3D7892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ED69B-29F0-443D-B027-D1E628A1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EB1B1-45BD-46E2-8294-48E819AD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E0B9-D758-4181-AEDF-FD6961B1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13A9-D0C3-4A84-9579-C948E6FA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0F08-E748-42C6-A3C0-23A2F2ED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10E0-5274-4009-A06E-18FC3997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3F58-1128-4FF2-9808-24B89C1B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07E9-E7E1-4A89-945B-5260E745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16F27-C5E4-4862-B711-EEA237D4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AD37-B2B1-40D4-AD30-DABD913C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6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A6C0-9AA5-42CC-80A4-4F6C88B3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EAFA-8FD2-47F7-9DC8-CF31C8E3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2CDB-7441-4FF2-9648-52F5AB85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765C-110E-4592-8872-A54C0356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189A-00EF-4C86-8382-8B0BB091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56FD-3030-4E88-A8BD-A51159FC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DADD-1D78-4AE2-BAF2-29895DCBF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B5ACF-800D-484F-9F1B-CADDA3E1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BE3F0-59AC-41EB-BFB7-09D32176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F4180-0ADF-474F-BA0B-D6D07708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D963C-91DE-457F-9CE4-EAFA08C2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B08A-CFAE-4F7F-AF4E-1DF5EBBF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A397-49C0-4379-AB0B-C92AE87E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CE64D-20FF-4773-98F2-7C2F5B3C0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35412-E8CD-49BB-8BE7-32DEB2351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5CE0B-81F8-422F-B476-9EEE2775E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F6C7F-446A-4D72-B903-F304F05F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31A13-B04C-40CE-A2FC-46B889EF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10539-2E94-40DE-9D0D-C5A29DAC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1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115-4369-4D6B-9C3F-7AEF4B8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391EC-C4BE-4CCA-91AF-8E9388A3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74B27-D9C1-4B37-85CE-5D878985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90EF7-1500-4EC1-B6F9-1A9D805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D4EA0-1317-4957-96CC-B2B0FC46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8C0CA-8488-472F-9F0F-970722EF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268D4-F4DE-49B9-9568-4BD8D3A7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7AAC-5FA8-4786-97A8-4C68BF06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02EB-1198-4172-A56D-958808A7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19DF7-EDDF-4893-9BA0-8486B3E5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08E13-009A-4DE6-8D9B-923E67BD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EA896-0731-42B0-A879-8D88BD25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750CF-5CEE-4B5F-9A5B-EC81FA4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FB3F-2B7B-4ADE-9F14-332EE077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92DCF-89D0-419C-AB3E-E7B12634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53448-C214-441C-924E-C5882F27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67448-349F-4652-BAF6-081373F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02C6A-045F-48B9-9B7D-4B921638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4385F-DAAC-4CA9-987C-E131A676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8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9457E-F3EB-40A5-BDC1-9D14BCD3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AF466-6892-4378-AF38-A498BECA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BC6C-C8C8-4809-B049-9BA58246A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8A9F-0DA9-46B0-A734-D2AD5C96011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01B0-815F-4F49-94BF-210CFDAE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8C71-2F78-45CF-B8B6-3A1E36E2B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5AEC-8D37-4C31-9301-C2CD337B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940B6-2C93-4BB7-97EA-2402F4E34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100">
                <a:solidFill>
                  <a:schemeClr val="bg1"/>
                </a:solidFill>
              </a:rPr>
              <a:t>An Introduction to Classes in PowerShell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powershell icon">
            <a:extLst>
              <a:ext uri="{FF2B5EF4-FFF2-40B4-BE49-F238E27FC236}">
                <a16:creationId xmlns:a16="http://schemas.microsoft.com/office/drawing/2014/main" id="{64C4900D-BE8C-4452-BE70-1ED93930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6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5F3-4CA2-4DDC-BD52-FBBBA2F8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B6BAD-D712-4A31-BAB2-0D00F4653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09" y="1825625"/>
            <a:ext cx="7704582" cy="4351338"/>
          </a:xfrm>
        </p:spPr>
      </p:pic>
      <p:pic>
        <p:nvPicPr>
          <p:cNvPr id="6" name="Picture 2" descr="Image result for powershell icon">
            <a:extLst>
              <a:ext uri="{FF2B5EF4-FFF2-40B4-BE49-F238E27FC236}">
                <a16:creationId xmlns:a16="http://schemas.microsoft.com/office/drawing/2014/main" id="{597331A8-57B7-468D-B94B-BFB036BEC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5018" y="4959619"/>
            <a:ext cx="1593582" cy="15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9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B692-4E72-4E8D-9B0B-5B78D946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686"/>
            <a:ext cx="10515600" cy="54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/>
              <a:t>Properties</a:t>
            </a:r>
            <a:endParaRPr lang="en-US" sz="3600" b="1" u="sng" dirty="0"/>
          </a:p>
          <a:p>
            <a:pPr lvl="1"/>
            <a:r>
              <a:rPr lang="en-US" sz="3200" dirty="0"/>
              <a:t>Describes an object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4000" b="1" u="sng" dirty="0"/>
              <a:t>Methods</a:t>
            </a:r>
            <a:endParaRPr lang="en-US" sz="3600" b="1" u="sng" dirty="0"/>
          </a:p>
          <a:p>
            <a:pPr lvl="1"/>
            <a:r>
              <a:rPr lang="en-US" sz="3200" dirty="0"/>
              <a:t>Actions an object can take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4000" b="1" u="sng" dirty="0"/>
              <a:t>Constructors</a:t>
            </a:r>
            <a:endParaRPr lang="en-US" sz="3600" b="1" u="sng" dirty="0"/>
          </a:p>
          <a:p>
            <a:pPr lvl="1"/>
            <a:r>
              <a:rPr lang="en-US" sz="3200" dirty="0"/>
              <a:t>How an object is made</a:t>
            </a:r>
          </a:p>
        </p:txBody>
      </p:sp>
      <p:pic>
        <p:nvPicPr>
          <p:cNvPr id="4" name="Picture 2" descr="Image result for powershell icon">
            <a:extLst>
              <a:ext uri="{FF2B5EF4-FFF2-40B4-BE49-F238E27FC236}">
                <a16:creationId xmlns:a16="http://schemas.microsoft.com/office/drawing/2014/main" id="{45BB17BB-B9EF-412A-959C-CCCC14271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5018" y="4959619"/>
            <a:ext cx="1593582" cy="15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50249-BC3E-41D2-AE60-18385DE2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60" y="543744"/>
            <a:ext cx="8175679" cy="5770294"/>
          </a:xfrm>
        </p:spPr>
      </p:pic>
      <p:pic>
        <p:nvPicPr>
          <p:cNvPr id="6" name="Picture 2" descr="Image result for powershell icon">
            <a:extLst>
              <a:ext uri="{FF2B5EF4-FFF2-40B4-BE49-F238E27FC236}">
                <a16:creationId xmlns:a16="http://schemas.microsoft.com/office/drawing/2014/main" id="{3B8273DD-5BD4-488A-B2DE-C988FE69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5018" y="4959619"/>
            <a:ext cx="1593582" cy="15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93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8684-3B3E-470E-A4C8-306FE752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554"/>
            <a:ext cx="10515600" cy="57154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Nobody likes slide decks, just get to the code already!</a:t>
            </a:r>
          </a:p>
        </p:txBody>
      </p:sp>
      <p:pic>
        <p:nvPicPr>
          <p:cNvPr id="4" name="Picture 2" descr="Image result for powershell icon">
            <a:extLst>
              <a:ext uri="{FF2B5EF4-FFF2-40B4-BE49-F238E27FC236}">
                <a16:creationId xmlns:a16="http://schemas.microsoft.com/office/drawing/2014/main" id="{A23865F9-C34B-4405-915E-EE9E65EFC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5018" y="4959619"/>
            <a:ext cx="1593582" cy="15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26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 Introduction to Classes in PowerShell</vt:lpstr>
      <vt:lpstr>What are classes?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Classes in PowerShell</dc:title>
  <dc:creator>Mark Roloff</dc:creator>
  <cp:lastModifiedBy>Mark Roloff</cp:lastModifiedBy>
  <cp:revision>5</cp:revision>
  <dcterms:created xsi:type="dcterms:W3CDTF">2019-05-04T18:32:32Z</dcterms:created>
  <dcterms:modified xsi:type="dcterms:W3CDTF">2019-05-04T18:44:06Z</dcterms:modified>
</cp:coreProperties>
</file>