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2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12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97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7D20-EBC9-9B49-9F2D-15861AAE6863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166D93-C2F9-E646-AB57-DF4A1CC9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799" y="4023450"/>
            <a:ext cx="7766936" cy="109689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testing </a:t>
            </a:r>
            <a:r>
              <a:rPr lang="en-US" dirty="0" smtClean="0"/>
              <a:t>framework for PowerShell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1239" y="560705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Joey </a:t>
            </a:r>
            <a:r>
              <a:rPr lang="en-US" dirty="0" err="1" smtClean="0"/>
              <a:t>Piccola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joeypiccola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joeypiccola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awful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/>
              <a:t>A process for ensuring the scripts you’ve made do what you intend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my function correctly handle errors?</a:t>
            </a:r>
          </a:p>
          <a:p>
            <a:pPr lvl="1"/>
            <a:r>
              <a:rPr lang="en-US" dirty="0"/>
              <a:t>Does my function correctly build a variable?</a:t>
            </a:r>
          </a:p>
          <a:p>
            <a:pPr lvl="1"/>
            <a:r>
              <a:rPr lang="en-US" dirty="0"/>
              <a:t>Does my function correctly evaluate a condition?</a:t>
            </a:r>
          </a:p>
          <a:p>
            <a:pPr lvl="1"/>
            <a:r>
              <a:rPr lang="en-US" dirty="0"/>
              <a:t>Does my script follow the intended logic path?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/>
              <a:t>A process for validating the scripts you've made have done what you intend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my function correctly set a client’s DNS settings?</a:t>
            </a:r>
          </a:p>
          <a:p>
            <a:pPr lvl="1"/>
            <a:r>
              <a:rPr lang="en-US" dirty="0"/>
              <a:t>Was an AD user created correctly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my server provisioned correctly?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Assists in the management of your scripts over time</a:t>
            </a:r>
          </a:p>
          <a:p>
            <a:pPr lvl="1"/>
            <a:r>
              <a:rPr lang="en-US" dirty="0" smtClean="0"/>
              <a:t>Prevents mistakes when others or yourself make adjustments</a:t>
            </a:r>
          </a:p>
          <a:p>
            <a:pPr lvl="1"/>
            <a:r>
              <a:rPr lang="en-US" dirty="0" smtClean="0"/>
              <a:t>Helps define “working”</a:t>
            </a:r>
          </a:p>
          <a:p>
            <a:pPr lvl="1"/>
            <a:r>
              <a:rPr lang="en-US" dirty="0" smtClean="0"/>
              <a:t>Enables a level </a:t>
            </a:r>
            <a:r>
              <a:rPr lang="en-US" smtClean="0"/>
              <a:t>of trust that </a:t>
            </a:r>
            <a:r>
              <a:rPr lang="en-US" dirty="0" smtClean="0"/>
              <a:t>your script will behave a certain way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acceptance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and programmatic way to validate operational tasks or infrastructure</a:t>
            </a:r>
          </a:p>
          <a:p>
            <a:pPr lvl="1"/>
            <a:r>
              <a:rPr lang="en-US" dirty="0" smtClean="0"/>
              <a:t>One script to validate a user provisioning process went correctly</a:t>
            </a:r>
          </a:p>
          <a:p>
            <a:pPr lvl="1"/>
            <a:r>
              <a:rPr lang="en-US" dirty="0" smtClean="0"/>
              <a:t>One script to verify AD health every morning</a:t>
            </a:r>
          </a:p>
          <a:p>
            <a:pPr lvl="1"/>
            <a:r>
              <a:rPr lang="en-US" dirty="0" err="1" smtClean="0"/>
              <a:t>Pester’s</a:t>
            </a:r>
            <a:r>
              <a:rPr lang="en-US" dirty="0" smtClean="0"/>
              <a:t> framework makes it easy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Describe, a block to group context and it blocks</a:t>
            </a:r>
          </a:p>
          <a:p>
            <a:r>
              <a:rPr lang="en-US" dirty="0" smtClean="0"/>
              <a:t>Context, a block to group it blocks</a:t>
            </a:r>
          </a:p>
          <a:p>
            <a:r>
              <a:rPr lang="en-US" dirty="0" smtClean="0"/>
              <a:t>It, the specific test we want to run</a:t>
            </a:r>
          </a:p>
          <a:p>
            <a:r>
              <a:rPr lang="en-US" dirty="0" smtClean="0"/>
              <a:t>Mock, a process for replacing a </a:t>
            </a:r>
            <a:r>
              <a:rPr lang="en-US" dirty="0" err="1" smtClean="0"/>
              <a:t>cmdlet</a:t>
            </a:r>
            <a:r>
              <a:rPr lang="en-US" dirty="0" smtClean="0"/>
              <a:t> (e.g. we don’t really want to run Set-</a:t>
            </a:r>
            <a:r>
              <a:rPr lang="en-US" dirty="0" err="1" smtClean="0"/>
              <a:t>ADUser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Pester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5" y="1584570"/>
            <a:ext cx="6019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32" y="148346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756" y="1594338"/>
            <a:ext cx="9272629" cy="3880773"/>
          </a:xfrm>
        </p:spPr>
        <p:txBody>
          <a:bodyPr/>
          <a:lstStyle/>
          <a:p>
            <a:r>
              <a:rPr lang="en-US" dirty="0"/>
              <a:t>Adam Bertram</a:t>
            </a:r>
            <a:endParaRPr lang="en-US" dirty="0" smtClean="0"/>
          </a:p>
          <a:p>
            <a:pPr lvl="1"/>
            <a:r>
              <a:rPr lang="en-US" dirty="0" smtClean="0"/>
              <a:t>[eBook] The </a:t>
            </a:r>
            <a:r>
              <a:rPr lang="en-US" dirty="0"/>
              <a:t>Pester </a:t>
            </a:r>
            <a:r>
              <a:rPr lang="en-US" dirty="0" smtClean="0"/>
              <a:t>Book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://leanpub.com/pesterbook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[CBT] Microsoft Virtual Academy (Testing </a:t>
            </a:r>
            <a:r>
              <a:rPr lang="en-US" dirty="0"/>
              <a:t>PowerShell with </a:t>
            </a:r>
            <a:r>
              <a:rPr lang="en-US" dirty="0" smtClean="0"/>
              <a:t>Pester)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vRRpaF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PodCast</a:t>
            </a:r>
            <a:r>
              <a:rPr lang="en-US" dirty="0" smtClean="0"/>
              <a:t>] </a:t>
            </a:r>
            <a:r>
              <a:rPr lang="en-US" dirty="0" err="1" smtClean="0"/>
              <a:t>RunAsRadio</a:t>
            </a:r>
            <a:r>
              <a:rPr lang="en-US" dirty="0" smtClean="0"/>
              <a:t> (Testing PowerShell using PowerShell)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runasradio.com</a:t>
            </a:r>
            <a:r>
              <a:rPr lang="en-US" dirty="0"/>
              <a:t>/Shows/Show/531</a:t>
            </a:r>
            <a:endParaRPr lang="en-US" dirty="0" smtClean="0"/>
          </a:p>
          <a:p>
            <a:pPr lvl="1"/>
            <a:r>
              <a:rPr lang="en-US" dirty="0" smtClean="0"/>
              <a:t>Free e-book giveaway!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5" y="1594338"/>
            <a:ext cx="2149719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285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Wingdings 3</vt:lpstr>
      <vt:lpstr>Arial</vt:lpstr>
      <vt:lpstr>Facet</vt:lpstr>
      <vt:lpstr>Pester</vt:lpstr>
      <vt:lpstr>What is testing?</vt:lpstr>
      <vt:lpstr>What is testing?</vt:lpstr>
      <vt:lpstr>Why unit tests?</vt:lpstr>
      <vt:lpstr>Why acceptance tests?</vt:lpstr>
      <vt:lpstr>Pester Syntax</vt:lpstr>
      <vt:lpstr>Pester Syntax</vt:lpstr>
      <vt:lpstr>Demos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</dc:title>
  <dc:creator>Microsoft Office User</dc:creator>
  <cp:lastModifiedBy>Microsoft Office User</cp:lastModifiedBy>
  <cp:revision>9</cp:revision>
  <dcterms:created xsi:type="dcterms:W3CDTF">2018-04-02T20:04:19Z</dcterms:created>
  <dcterms:modified xsi:type="dcterms:W3CDTF">2018-04-03T01:40:59Z</dcterms:modified>
</cp:coreProperties>
</file>