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http://copyvision.co.uk/service/support-helpdesk/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https://es.slideshare.net/SherinMishufashenaaz/impact-of-information-technology-on-the-primary-students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https://www.dreamstime.com/text-showing-inspiration-information-technology-business-idea-use-systems-to-store-retrieve-transmit-send-data-conceptual-caption-image256558027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https://www.researchgate.net/figure/Component-of-Information-Technology-1-People-The-most-important-part-as-they-make_fig1_303809770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https://informationq.com/computer-hardware-basics-and-its-components/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https://raisablog234.blogspot.com/2022/10/software-development-career-paths.html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https://amazonia.fiocruz.br/scdp/blog/gregorys-punctuation-checker-tool/information-security-and-the-digital-realm.php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https://csesvpec.blogspot.com/2023/02/cloud-computing-cloud-computing.html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http://blogs.forrester.com/emerging-technology/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https://deshawn-jolpblogbrowning.blogspot.com/2022/08/organizing-function-of-management.html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Information Technology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copyvision.co.uk/wp-content/uploads/2017/04/support-helpdesk-800x48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Support and Helpdesk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support professionals provide technical assistance and troubleshoot issues related to hardware, software, and network problems.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Helpdesk teams handle user inquiries, provide guidance, and escalate issues as needed.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Effective IT support ensures minimal downtime and optimal user experience.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mage.slidesharecdn.com/sherin-180826021148/95/impact-of-information-technology-on-the-primary-students-9-638.jpg?cb=1535249684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Information technology is a foundational aspect of modern society, driving innovation, productivity, and connectivity.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professionals play a vital role in designing, implementing, and managing technology solutions.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Continual learning and staying updated with emerging technologies are essential for success in the IT industry.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 1: "What is Information Technology?" by Techopedia.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 2: "Importance of Information Technology" by ScienceDirect.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 3: "Cloud Computing: Concepts, Technology &amp; Architecture" by Thomas Erl, et al.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thumbs.dreamstime.com/z/text-showing-inspiration-information-technology-business-idea-use-systems-to-store-retrieve-transmit-send-data-conceptual-caption-256558027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Information Technology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Information technology is the use of computers, software, and telecommunications to store, retrieve, transmit, and manipulate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plays a crucial role in modern society, enabling advancements in various fields such as business, healthcare, education, and communication.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professionals are responsible for developing, managing, and securing technology infrastructure and systems.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researchgate.net/profile/Mohammad_Ahmad41/publication/303809770/figure/download/fig1/AS:614167790768134@1523440420123/Component-of-Information-Technology-1-People-The-most-important-part-as-they-mak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Information Technology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Information technology enhances efficiency and productivity by automating processes and reducing human errors.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enables global communication and collaboration, connecting people from different parts of the world.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drives innovation and enables the development of new products, services, and business models.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informationq.com/wp-content/uploads/2016/07/Computer-CPU-and-Matheeboad-Hardware-Component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Components of Information Technology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Hardware: Physical components of a computer system, including the central processing unit (CPU), memory, storage devices, and input/output devices.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Software: Programs and applications that control the hardware and enable users to perform specific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Networks: Infrastructure that allows computers and devices to connect and share information.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3.wp.com/images.ctfassets.net/9omjr7x5jptp/5MJViBFNGoogeeSEA0qq22/8327bf274e90be37ba0f265ed31fbc43/Engineering_Role_Rainbow.png?strip=all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Career Paths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Software Development: Designing, coding, and testing software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Network Administration: Managing and maintaining computer networks.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Database Administration: Ensuring the security and efficiency of databases.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qip.com.au/wp-content/uploads/2017/06/AGPAL_QIP_Cyber-Security_TOP4TIP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Security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Cybersecurity: Protecting computer systems, networks, and data from unauthorized access, theft, and damage.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Privacy: Ensuring the confidentiality and integrity of personal and sensitive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Risk Management: Identifying and mitigating potential IT risks to safeguard organizational assets.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mytechlogy.com/upload/by_users/LindaLee/071709054027cloudcomputing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Cloud Computing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Cloud computing allows users to access and store data and applications over the internet instead of relying on local servers or personal computers.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cloud computing include scalability, cost-efficiency, and easy collaboration.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Examples of cloud computing services include Software-as-a-Service (SaaS), Platform-as-a-Service (PaaS), and Infrastructure-as-a-Service (IaaS).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://blogs.forrester.com/wp-content/uploads/2018/09/3.7-Emerging-Tech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Emerging Technologies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Artificial Intelligence (AI): The development of computer systems capable of performing tasks that would typically require human intelligence.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Internet of Things (IoT): The interconnection of everyday objects via the internet, enabling them to send and receive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Blockchain: A decentralized and transparent ledger technology used for secure transactions and data storage.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.pinimg.com/originals/42/f3/a8/42f3a8c997eeb45ec0741e90c663af5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Project Management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project management involves planning, organizing, and controlling resources to achieve specific goals within defined timeframes and budgets.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project management processes include initiation, planning, executing, monitoring, and closing.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Project managers ensure successful project delivery by coordinating teams, managing risks, and communicating with stakeholders.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2024-10-31T03:43:57Z</dcterms:created>
  <dcterms:modified xsi:type="dcterms:W3CDTF">2024-10-31T03:43:57Z</dcterms:modified>
</cp:coreProperties>
</file>