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3E0A-CFF7-4E66-A99E-F86856803A05}"/>
              </a:ext>
            </a:extLst>
          </p:cNvPr>
          <p:cNvSpPr>
            <a:spLocks noGrp="1"/>
          </p:cNvSpPr>
          <p:nvPr>
            <p:ph type="ctrTitle"/>
          </p:nvPr>
        </p:nvSpPr>
        <p:spPr>
          <a:xfrm>
            <a:off x="4623196" y="2132011"/>
            <a:ext cx="2656682" cy="992189"/>
          </a:xfrm>
        </p:spPr>
        <p:txBody>
          <a:bodyPr>
            <a:normAutofit/>
          </a:bodyPr>
          <a:lstStyle/>
          <a:p>
            <a:r>
              <a:rPr lang="en-US" dirty="0"/>
              <a:t>Bscs-2f</a:t>
            </a:r>
          </a:p>
        </p:txBody>
      </p:sp>
      <p:sp>
        <p:nvSpPr>
          <p:cNvPr id="3" name="Subtitle 2">
            <a:extLst>
              <a:ext uri="{FF2B5EF4-FFF2-40B4-BE49-F238E27FC236}">
                <a16:creationId xmlns:a16="http://schemas.microsoft.com/office/drawing/2014/main" id="{D0D17DC3-8BB2-4301-8DF0-9565949A617C}"/>
              </a:ext>
            </a:extLst>
          </p:cNvPr>
          <p:cNvSpPr>
            <a:spLocks noGrp="1"/>
          </p:cNvSpPr>
          <p:nvPr>
            <p:ph type="subTitle" idx="1"/>
          </p:nvPr>
        </p:nvSpPr>
        <p:spPr>
          <a:xfrm>
            <a:off x="2432843" y="3303882"/>
            <a:ext cx="5259388" cy="3171530"/>
          </a:xfrm>
        </p:spPr>
        <p:txBody>
          <a:bodyPr>
            <a:normAutofit/>
          </a:bodyPr>
          <a:lstStyle/>
          <a:p>
            <a:r>
              <a:rPr lang="en-US" dirty="0"/>
              <a:t>Group Member:</a:t>
            </a:r>
          </a:p>
          <a:p>
            <a:r>
              <a:rPr lang="en-US" dirty="0"/>
              <a:t>1.Crisostomo,Jose Enrique p.</a:t>
            </a:r>
          </a:p>
          <a:p>
            <a:r>
              <a:rPr lang="en-US" dirty="0"/>
              <a:t>2. FELIAS, JUDITH B. </a:t>
            </a:r>
          </a:p>
          <a:p>
            <a:r>
              <a:rPr lang="en-US" dirty="0"/>
              <a:t>3. PARANI, PIOLO</a:t>
            </a:r>
          </a:p>
          <a:p>
            <a:r>
              <a:rPr lang="en-US" dirty="0"/>
              <a:t>4. DAHIL ROCHELLE </a:t>
            </a:r>
          </a:p>
          <a:p>
            <a:r>
              <a:rPr lang="en-US" dirty="0"/>
              <a:t>5. GULTIA, SHERAMEH P.</a:t>
            </a:r>
          </a:p>
        </p:txBody>
      </p:sp>
      <p:pic>
        <p:nvPicPr>
          <p:cNvPr id="5" name="Picture 4">
            <a:extLst>
              <a:ext uri="{FF2B5EF4-FFF2-40B4-BE49-F238E27FC236}">
                <a16:creationId xmlns:a16="http://schemas.microsoft.com/office/drawing/2014/main" id="{CC8CCE8B-8593-4092-B921-7D325CB7A050}"/>
              </a:ext>
            </a:extLst>
          </p:cNvPr>
          <p:cNvPicPr>
            <a:picLocks noChangeAspect="1"/>
          </p:cNvPicPr>
          <p:nvPr/>
        </p:nvPicPr>
        <p:blipFill>
          <a:blip r:embed="rId2"/>
          <a:stretch>
            <a:fillRect/>
          </a:stretch>
        </p:blipFill>
        <p:spPr>
          <a:xfrm>
            <a:off x="5062537" y="562270"/>
            <a:ext cx="1376363" cy="1390059"/>
          </a:xfrm>
          <a:prstGeom prst="rect">
            <a:avLst/>
          </a:prstGeom>
        </p:spPr>
      </p:pic>
    </p:spTree>
    <p:extLst>
      <p:ext uri="{BB962C8B-B14F-4D97-AF65-F5344CB8AC3E}">
        <p14:creationId xmlns:p14="http://schemas.microsoft.com/office/powerpoint/2010/main" val="38911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B10F-2D40-4420-95DB-F216C242E7FF}"/>
              </a:ext>
            </a:extLst>
          </p:cNvPr>
          <p:cNvSpPr>
            <a:spLocks noGrp="1"/>
          </p:cNvSpPr>
          <p:nvPr>
            <p:ph type="title"/>
          </p:nvPr>
        </p:nvSpPr>
        <p:spPr>
          <a:xfrm>
            <a:off x="812006" y="784713"/>
            <a:ext cx="4470400" cy="1094886"/>
          </a:xfrm>
        </p:spPr>
        <p:txBody>
          <a:bodyPr>
            <a:normAutofit/>
          </a:bodyPr>
          <a:lstStyle/>
          <a:p>
            <a:r>
              <a:rPr lang="en-US" sz="2400" dirty="0"/>
              <a:t>holographic virtual reality</a:t>
            </a:r>
          </a:p>
        </p:txBody>
      </p:sp>
      <p:pic>
        <p:nvPicPr>
          <p:cNvPr id="9" name="Content Placeholder 8">
            <a:extLst>
              <a:ext uri="{FF2B5EF4-FFF2-40B4-BE49-F238E27FC236}">
                <a16:creationId xmlns:a16="http://schemas.microsoft.com/office/drawing/2014/main" id="{1871CEB4-9752-4542-BAF1-823A16D5002C}"/>
              </a:ext>
            </a:extLst>
          </p:cNvPr>
          <p:cNvPicPr>
            <a:picLocks noGrp="1" noChangeAspect="1"/>
          </p:cNvPicPr>
          <p:nvPr>
            <p:ph idx="1"/>
          </p:nvPr>
        </p:nvPicPr>
        <p:blipFill>
          <a:blip r:embed="rId2"/>
          <a:stretch>
            <a:fillRect/>
          </a:stretch>
        </p:blipFill>
        <p:spPr>
          <a:xfrm>
            <a:off x="1319213" y="2406650"/>
            <a:ext cx="3455987" cy="3455987"/>
          </a:xfrm>
        </p:spPr>
      </p:pic>
      <p:sp>
        <p:nvSpPr>
          <p:cNvPr id="7" name="Rectangle 6">
            <a:extLst>
              <a:ext uri="{FF2B5EF4-FFF2-40B4-BE49-F238E27FC236}">
                <a16:creationId xmlns:a16="http://schemas.microsoft.com/office/drawing/2014/main" id="{4B5CBA5D-5E13-46EA-B165-CC64F281A8D8}"/>
              </a:ext>
            </a:extLst>
          </p:cNvPr>
          <p:cNvSpPr/>
          <p:nvPr/>
        </p:nvSpPr>
        <p:spPr>
          <a:xfrm>
            <a:off x="7099052" y="1101323"/>
            <a:ext cx="3378448" cy="461665"/>
          </a:xfrm>
          <a:prstGeom prst="rect">
            <a:avLst/>
          </a:prstGeom>
        </p:spPr>
        <p:txBody>
          <a:bodyPr wrap="square">
            <a:spAutoFit/>
          </a:bodyPr>
          <a:lstStyle/>
          <a:p>
            <a:r>
              <a:rPr lang="en-US" sz="2400" dirty="0"/>
              <a:t>DISABILITY HR GLOVES</a:t>
            </a:r>
          </a:p>
        </p:txBody>
      </p:sp>
      <p:pic>
        <p:nvPicPr>
          <p:cNvPr id="15" name="Picture 14">
            <a:extLst>
              <a:ext uri="{FF2B5EF4-FFF2-40B4-BE49-F238E27FC236}">
                <a16:creationId xmlns:a16="http://schemas.microsoft.com/office/drawing/2014/main" id="{5A3B7A42-8BBC-41F5-B146-5192EBEED50D}"/>
              </a:ext>
            </a:extLst>
          </p:cNvPr>
          <p:cNvPicPr>
            <a:picLocks noChangeAspect="1"/>
          </p:cNvPicPr>
          <p:nvPr/>
        </p:nvPicPr>
        <p:blipFill>
          <a:blip r:embed="rId3"/>
          <a:stretch>
            <a:fillRect/>
          </a:stretch>
        </p:blipFill>
        <p:spPr>
          <a:xfrm>
            <a:off x="6965826" y="2406650"/>
            <a:ext cx="3644900" cy="3350026"/>
          </a:xfrm>
          <a:prstGeom prst="rect">
            <a:avLst/>
          </a:prstGeom>
        </p:spPr>
      </p:pic>
    </p:spTree>
    <p:extLst>
      <p:ext uri="{BB962C8B-B14F-4D97-AF65-F5344CB8AC3E}">
        <p14:creationId xmlns:p14="http://schemas.microsoft.com/office/powerpoint/2010/main" val="21319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118C-C177-49C6-B153-6CD5056F5237}"/>
              </a:ext>
            </a:extLst>
          </p:cNvPr>
          <p:cNvSpPr>
            <a:spLocks noGrp="1"/>
          </p:cNvSpPr>
          <p:nvPr>
            <p:ph type="title"/>
          </p:nvPr>
        </p:nvSpPr>
        <p:spPr>
          <a:xfrm>
            <a:off x="1141413" y="618518"/>
            <a:ext cx="2414587" cy="1478570"/>
          </a:xfrm>
        </p:spPr>
        <p:txBody>
          <a:bodyPr/>
          <a:lstStyle/>
          <a:p>
            <a:r>
              <a:rPr lang="en-US" dirty="0"/>
              <a:t>objective:</a:t>
            </a:r>
          </a:p>
        </p:txBody>
      </p:sp>
      <p:sp>
        <p:nvSpPr>
          <p:cNvPr id="3" name="Content Placeholder 2">
            <a:extLst>
              <a:ext uri="{FF2B5EF4-FFF2-40B4-BE49-F238E27FC236}">
                <a16:creationId xmlns:a16="http://schemas.microsoft.com/office/drawing/2014/main" id="{EC8C6B98-08F7-4D8A-A00A-4A502B0E2564}"/>
              </a:ext>
            </a:extLst>
          </p:cNvPr>
          <p:cNvSpPr>
            <a:spLocks noGrp="1"/>
          </p:cNvSpPr>
          <p:nvPr>
            <p:ph idx="1"/>
          </p:nvPr>
        </p:nvSpPr>
        <p:spPr>
          <a:xfrm>
            <a:off x="1141413" y="2249487"/>
            <a:ext cx="2960688" cy="3541714"/>
          </a:xfrm>
        </p:spPr>
        <p:txBody>
          <a:bodyPr>
            <a:normAutofit fontScale="85000" lnSpcReduction="10000"/>
          </a:bodyPr>
          <a:lstStyle/>
          <a:p>
            <a:r>
              <a:rPr lang="en-US" dirty="0"/>
              <a:t>The objective of VR holograms is to enhance and enrich virtual reality experiences by incorporating realistic, three-dimensional holographic elements, improving immersion and interactivity for users.</a:t>
            </a:r>
          </a:p>
        </p:txBody>
      </p:sp>
      <p:pic>
        <p:nvPicPr>
          <p:cNvPr id="14" name="Picture 13">
            <a:extLst>
              <a:ext uri="{FF2B5EF4-FFF2-40B4-BE49-F238E27FC236}">
                <a16:creationId xmlns:a16="http://schemas.microsoft.com/office/drawing/2014/main" id="{8C0B6F71-02BF-4415-953D-A761FE8F2AC8}"/>
              </a:ext>
            </a:extLst>
          </p:cNvPr>
          <p:cNvPicPr>
            <a:picLocks noChangeAspect="1"/>
          </p:cNvPicPr>
          <p:nvPr/>
        </p:nvPicPr>
        <p:blipFill>
          <a:blip r:embed="rId2"/>
          <a:stretch>
            <a:fillRect/>
          </a:stretch>
        </p:blipFill>
        <p:spPr>
          <a:xfrm>
            <a:off x="5443553" y="2097088"/>
            <a:ext cx="4792647" cy="3289300"/>
          </a:xfrm>
          <a:prstGeom prst="rect">
            <a:avLst/>
          </a:prstGeom>
        </p:spPr>
      </p:pic>
    </p:spTree>
    <p:extLst>
      <p:ext uri="{BB962C8B-B14F-4D97-AF65-F5344CB8AC3E}">
        <p14:creationId xmlns:p14="http://schemas.microsoft.com/office/powerpoint/2010/main" val="316808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15CB-989A-43F3-A4D5-9FE8D6D5D1F3}"/>
              </a:ext>
            </a:extLst>
          </p:cNvPr>
          <p:cNvSpPr>
            <a:spLocks noGrp="1"/>
          </p:cNvSpPr>
          <p:nvPr>
            <p:ph type="title"/>
          </p:nvPr>
        </p:nvSpPr>
        <p:spPr>
          <a:xfrm>
            <a:off x="1243013" y="591285"/>
            <a:ext cx="3379787" cy="1121382"/>
          </a:xfrm>
        </p:spPr>
        <p:txBody>
          <a:bodyPr/>
          <a:lstStyle/>
          <a:p>
            <a:r>
              <a:rPr lang="en-US" dirty="0"/>
              <a:t>INTRODUCTION:</a:t>
            </a:r>
          </a:p>
        </p:txBody>
      </p:sp>
      <p:sp>
        <p:nvSpPr>
          <p:cNvPr id="3" name="Content Placeholder 2">
            <a:extLst>
              <a:ext uri="{FF2B5EF4-FFF2-40B4-BE49-F238E27FC236}">
                <a16:creationId xmlns:a16="http://schemas.microsoft.com/office/drawing/2014/main" id="{33CC6C1A-65FB-4744-9D87-98A793F28E92}"/>
              </a:ext>
            </a:extLst>
          </p:cNvPr>
          <p:cNvSpPr>
            <a:spLocks noGrp="1"/>
          </p:cNvSpPr>
          <p:nvPr>
            <p:ph idx="1"/>
          </p:nvPr>
        </p:nvSpPr>
        <p:spPr>
          <a:xfrm>
            <a:off x="876300" y="1879600"/>
            <a:ext cx="4648200" cy="2318848"/>
          </a:xfrm>
        </p:spPr>
        <p:txBody>
          <a:bodyPr>
            <a:noAutofit/>
          </a:bodyPr>
          <a:lstStyle/>
          <a:p>
            <a:r>
              <a:rPr lang="en-US" sz="2000" dirty="0"/>
              <a:t>Virtual Reality Holograms, often referred to as VR Holograms, represent the exciting convergence of two transformative technologies. They enable immersive and interactive experiences where holographic objects seamlessly integrate into virtual reality environments, offering users an unparalleled sense of presence and engagement.</a:t>
            </a:r>
          </a:p>
        </p:txBody>
      </p:sp>
      <p:pic>
        <p:nvPicPr>
          <p:cNvPr id="4" name="380021118_6612449408868183_141137302870612901_n">
            <a:hlinkClick r:id="" action="ppaction://media"/>
            <a:extLst>
              <a:ext uri="{FF2B5EF4-FFF2-40B4-BE49-F238E27FC236}">
                <a16:creationId xmlns:a16="http://schemas.microsoft.com/office/drawing/2014/main" id="{E72E57C0-7767-4652-A484-5A1A6AEC3AB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096000" y="285750"/>
            <a:ext cx="5348287" cy="3187700"/>
          </a:xfrm>
          <a:prstGeom prst="rect">
            <a:avLst/>
          </a:prstGeom>
        </p:spPr>
      </p:pic>
      <p:sp>
        <p:nvSpPr>
          <p:cNvPr id="5" name="Rectangle 4">
            <a:extLst>
              <a:ext uri="{FF2B5EF4-FFF2-40B4-BE49-F238E27FC236}">
                <a16:creationId xmlns:a16="http://schemas.microsoft.com/office/drawing/2014/main" id="{2D0035A6-33B9-4F55-82C4-71BA9F8462A6}"/>
              </a:ext>
            </a:extLst>
          </p:cNvPr>
          <p:cNvSpPr/>
          <p:nvPr/>
        </p:nvSpPr>
        <p:spPr>
          <a:xfrm>
            <a:off x="6477000" y="3732937"/>
            <a:ext cx="4368800" cy="1754326"/>
          </a:xfrm>
          <a:prstGeom prst="rect">
            <a:avLst/>
          </a:prstGeom>
        </p:spPr>
        <p:txBody>
          <a:bodyPr wrap="square">
            <a:spAutoFit/>
          </a:bodyPr>
          <a:lstStyle/>
          <a:p>
            <a:br>
              <a:rPr lang="en-US" dirty="0"/>
            </a:br>
            <a:r>
              <a:rPr lang="en-US" dirty="0"/>
              <a:t>Purpose : VR holograms is to elevate virtual reality experiences by introducing lifelike 3D holographic elements, creating more immersive and interactive virtual worlds for users.</a:t>
            </a:r>
          </a:p>
        </p:txBody>
      </p:sp>
    </p:spTree>
    <p:extLst>
      <p:ext uri="{BB962C8B-B14F-4D97-AF65-F5344CB8AC3E}">
        <p14:creationId xmlns:p14="http://schemas.microsoft.com/office/powerpoint/2010/main" val="15553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30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DAAC-BA59-43C0-97AE-86103E5EB562}"/>
              </a:ext>
            </a:extLst>
          </p:cNvPr>
          <p:cNvSpPr>
            <a:spLocks noGrp="1"/>
          </p:cNvSpPr>
          <p:nvPr>
            <p:ph type="title"/>
          </p:nvPr>
        </p:nvSpPr>
        <p:spPr>
          <a:xfrm>
            <a:off x="1141412" y="694718"/>
            <a:ext cx="2630487" cy="1045182"/>
          </a:xfrm>
        </p:spPr>
        <p:txBody>
          <a:bodyPr/>
          <a:lstStyle/>
          <a:p>
            <a:r>
              <a:rPr lang="en-US" dirty="0"/>
              <a:t>Objective:</a:t>
            </a:r>
          </a:p>
        </p:txBody>
      </p:sp>
      <p:sp>
        <p:nvSpPr>
          <p:cNvPr id="3" name="Content Placeholder 2">
            <a:extLst>
              <a:ext uri="{FF2B5EF4-FFF2-40B4-BE49-F238E27FC236}">
                <a16:creationId xmlns:a16="http://schemas.microsoft.com/office/drawing/2014/main" id="{59CE2E84-1119-4FEA-8BDA-84E089309D00}"/>
              </a:ext>
            </a:extLst>
          </p:cNvPr>
          <p:cNvSpPr>
            <a:spLocks noGrp="1"/>
          </p:cNvSpPr>
          <p:nvPr>
            <p:ph idx="1"/>
          </p:nvPr>
        </p:nvSpPr>
        <p:spPr>
          <a:xfrm>
            <a:off x="1027112" y="1739900"/>
            <a:ext cx="3735387" cy="3541714"/>
          </a:xfrm>
        </p:spPr>
        <p:txBody>
          <a:bodyPr>
            <a:normAutofit lnSpcReduction="10000"/>
          </a:bodyPr>
          <a:lstStyle/>
          <a:p>
            <a:br>
              <a:rPr lang="en-US" dirty="0"/>
            </a:br>
            <a:r>
              <a:rPr lang="en-US" sz="2000" dirty="0"/>
              <a:t>The objective of a hologram displaying vital signs is to present health-related data in a three-dimensional format, providing a visual and easily interpretable representation of a person's essential physiological parameters for medical professionals and patients.</a:t>
            </a:r>
          </a:p>
        </p:txBody>
      </p:sp>
      <p:pic>
        <p:nvPicPr>
          <p:cNvPr id="7" name="Picture 6">
            <a:extLst>
              <a:ext uri="{FF2B5EF4-FFF2-40B4-BE49-F238E27FC236}">
                <a16:creationId xmlns:a16="http://schemas.microsoft.com/office/drawing/2014/main" id="{3A5F219A-6674-41CD-A4B1-42F6A3D05DAE}"/>
              </a:ext>
            </a:extLst>
          </p:cNvPr>
          <p:cNvPicPr>
            <a:picLocks noChangeAspect="1"/>
          </p:cNvPicPr>
          <p:nvPr/>
        </p:nvPicPr>
        <p:blipFill>
          <a:blip r:embed="rId2"/>
          <a:stretch>
            <a:fillRect/>
          </a:stretch>
        </p:blipFill>
        <p:spPr>
          <a:xfrm>
            <a:off x="5842000" y="1739900"/>
            <a:ext cx="4838700" cy="3948114"/>
          </a:xfrm>
          <a:prstGeom prst="rect">
            <a:avLst/>
          </a:prstGeom>
        </p:spPr>
      </p:pic>
    </p:spTree>
    <p:extLst>
      <p:ext uri="{BB962C8B-B14F-4D97-AF65-F5344CB8AC3E}">
        <p14:creationId xmlns:p14="http://schemas.microsoft.com/office/powerpoint/2010/main" val="104587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E3C-4998-4B42-895E-06C0A8B0213D}"/>
              </a:ext>
            </a:extLst>
          </p:cNvPr>
          <p:cNvSpPr>
            <a:spLocks noGrp="1"/>
          </p:cNvSpPr>
          <p:nvPr>
            <p:ph type="title"/>
          </p:nvPr>
        </p:nvSpPr>
        <p:spPr>
          <a:xfrm>
            <a:off x="1048981" y="641578"/>
            <a:ext cx="3481387" cy="981682"/>
          </a:xfrm>
        </p:spPr>
        <p:txBody>
          <a:bodyPr/>
          <a:lstStyle/>
          <a:p>
            <a:r>
              <a:rPr lang="en-US" dirty="0"/>
              <a:t>Introduction:</a:t>
            </a:r>
          </a:p>
        </p:txBody>
      </p:sp>
      <p:sp>
        <p:nvSpPr>
          <p:cNvPr id="3" name="Content Placeholder 2">
            <a:extLst>
              <a:ext uri="{FF2B5EF4-FFF2-40B4-BE49-F238E27FC236}">
                <a16:creationId xmlns:a16="http://schemas.microsoft.com/office/drawing/2014/main" id="{BF45B839-AC46-4DB5-B78F-A504E39139EE}"/>
              </a:ext>
            </a:extLst>
          </p:cNvPr>
          <p:cNvSpPr>
            <a:spLocks noGrp="1"/>
          </p:cNvSpPr>
          <p:nvPr>
            <p:ph idx="1"/>
          </p:nvPr>
        </p:nvSpPr>
        <p:spPr>
          <a:xfrm>
            <a:off x="938210" y="1658143"/>
            <a:ext cx="3684589" cy="3541714"/>
          </a:xfrm>
        </p:spPr>
        <p:txBody>
          <a:bodyPr>
            <a:normAutofit lnSpcReduction="10000"/>
          </a:bodyPr>
          <a:lstStyle/>
          <a:p>
            <a:r>
              <a:rPr lang="en-US" dirty="0"/>
              <a:t>"Imagine a future where your health data comes to life in stunning 3D. Welcome to the world of holographic vital signs, where your well-being is displayed in a whole new dimension."</a:t>
            </a:r>
          </a:p>
        </p:txBody>
      </p:sp>
      <p:pic>
        <p:nvPicPr>
          <p:cNvPr id="5" name="379266502_6869764559742590_5773204121191825578_n">
            <a:hlinkClick r:id="" action="ppaction://media"/>
            <a:extLst>
              <a:ext uri="{FF2B5EF4-FFF2-40B4-BE49-F238E27FC236}">
                <a16:creationId xmlns:a16="http://schemas.microsoft.com/office/drawing/2014/main" id="{16D6ECB0-C981-4B14-BD89-666BEE2998E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81600" y="558800"/>
            <a:ext cx="6096000" cy="3365500"/>
          </a:xfrm>
          <a:prstGeom prst="rect">
            <a:avLst/>
          </a:prstGeom>
        </p:spPr>
      </p:pic>
      <p:sp>
        <p:nvSpPr>
          <p:cNvPr id="7" name="Rectangle 6">
            <a:extLst>
              <a:ext uri="{FF2B5EF4-FFF2-40B4-BE49-F238E27FC236}">
                <a16:creationId xmlns:a16="http://schemas.microsoft.com/office/drawing/2014/main" id="{B1CA8A22-2F81-40CB-85EA-AD54A21C75FA}"/>
              </a:ext>
            </a:extLst>
          </p:cNvPr>
          <p:cNvSpPr/>
          <p:nvPr/>
        </p:nvSpPr>
        <p:spPr>
          <a:xfrm>
            <a:off x="5588000" y="4362271"/>
            <a:ext cx="5105400" cy="1631216"/>
          </a:xfrm>
          <a:prstGeom prst="rect">
            <a:avLst/>
          </a:prstGeom>
        </p:spPr>
        <p:txBody>
          <a:bodyPr wrap="square">
            <a:spAutoFit/>
          </a:bodyPr>
          <a:lstStyle/>
          <a:p>
            <a:r>
              <a:rPr lang="en-US" sz="2000" dirty="0"/>
              <a:t>Purpose : Imagine a future where your health data comes to life in stunning 3D. Welcome to the world of holographic vital signs, where your well-being is displayed in a whole new dimension."</a:t>
            </a:r>
          </a:p>
        </p:txBody>
      </p:sp>
      <p:sp>
        <p:nvSpPr>
          <p:cNvPr id="8" name="Rectangle 1">
            <a:extLst>
              <a:ext uri="{FF2B5EF4-FFF2-40B4-BE49-F238E27FC236}">
                <a16:creationId xmlns:a16="http://schemas.microsoft.com/office/drawing/2014/main" id="{83E18F45-5C9F-4986-8959-DDA5DB466275}"/>
              </a:ext>
            </a:extLst>
          </p:cNvPr>
          <p:cNvSpPr>
            <a:spLocks noChangeArrowheads="1"/>
          </p:cNvSpPr>
          <p:nvPr/>
        </p:nvSpPr>
        <p:spPr bwMode="auto">
          <a:xfrm>
            <a:off x="406400" y="-620306"/>
            <a:ext cx="347273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r>
              <a:rPr kumimoji="0" lang="en-US" altLang="en-US" sz="1000" b="0" i="0" u="none" strike="noStrike" cap="none" normalizeH="0" baseline="0">
                <a:ln>
                  <a:noFill/>
                </a:ln>
                <a:solidFill>
                  <a:schemeClr val="tx1"/>
                </a:solidFill>
                <a:effectLst/>
                <a:latin typeface="Söhne"/>
              </a:rPr>
              <a:t>The purpose of a hologram displaying vital signs is to offer a visually intuitive and engaging way to monitor and comprehend crucial health metrics, promoting better health awareness and enabling quicker, more informed medical decisions.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3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8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C217-ADC8-4A10-AB9A-5F853ADE7AD9}"/>
              </a:ext>
            </a:extLst>
          </p:cNvPr>
          <p:cNvSpPr>
            <a:spLocks noGrp="1"/>
          </p:cNvSpPr>
          <p:nvPr>
            <p:ph type="title"/>
          </p:nvPr>
        </p:nvSpPr>
        <p:spPr>
          <a:xfrm>
            <a:off x="1141413" y="618518"/>
            <a:ext cx="9905998" cy="5096482"/>
          </a:xfrm>
        </p:spPr>
        <p:txBody>
          <a:bodyPr>
            <a:noAutofit/>
          </a:bodyPr>
          <a:lstStyle/>
          <a:p>
            <a:r>
              <a:rPr lang="en-US" sz="6600" b="1" i="1" spc="600" dirty="0">
                <a:solidFill>
                  <a:schemeClr val="tx2">
                    <a:lumMod val="75000"/>
                  </a:schemeClr>
                </a:solidFill>
                <a:latin typeface="Bodoni MT Black" panose="02070A03080606020203" pitchFamily="18" charset="0"/>
              </a:rPr>
              <a:t>Thank you for  </a:t>
            </a:r>
            <a:br>
              <a:rPr lang="en-US" sz="6600" b="1" i="1" u="sng" spc="600" dirty="0">
                <a:solidFill>
                  <a:schemeClr val="tx2">
                    <a:lumMod val="75000"/>
                  </a:schemeClr>
                </a:solidFill>
                <a:latin typeface="Bodoni MT Black" panose="02070A03080606020203" pitchFamily="18" charset="0"/>
              </a:rPr>
            </a:br>
            <a:r>
              <a:rPr lang="en-US" sz="6600" b="1" i="1" spc="600" dirty="0">
                <a:solidFill>
                  <a:schemeClr val="tx2">
                    <a:lumMod val="75000"/>
                  </a:schemeClr>
                </a:solidFill>
                <a:latin typeface="Bodoni MT Black" panose="02070A03080606020203" pitchFamily="18" charset="0"/>
              </a:rPr>
              <a:t>    listening</a:t>
            </a:r>
          </a:p>
        </p:txBody>
      </p:sp>
      <p:sp>
        <p:nvSpPr>
          <p:cNvPr id="3" name="Content Placeholder 2">
            <a:extLst>
              <a:ext uri="{FF2B5EF4-FFF2-40B4-BE49-F238E27FC236}">
                <a16:creationId xmlns:a16="http://schemas.microsoft.com/office/drawing/2014/main" id="{F7EFF6B4-10A7-4F50-B9A4-83B43407BDE0}"/>
              </a:ext>
            </a:extLst>
          </p:cNvPr>
          <p:cNvSpPr>
            <a:spLocks noGrp="1"/>
          </p:cNvSpPr>
          <p:nvPr>
            <p:ph idx="1"/>
          </p:nvPr>
        </p:nvSpPr>
        <p:spPr>
          <a:xfrm>
            <a:off x="1141412" y="6858000"/>
            <a:ext cx="395288" cy="152400"/>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836198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83</TotalTime>
  <Words>306</Words>
  <Application>Microsoft Office PowerPoint</Application>
  <PresentationFormat>Widescreen</PresentationFormat>
  <Paragraphs>22</Paragraphs>
  <Slides>7</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Bodoni MT Black</vt:lpstr>
      <vt:lpstr>Söhne</vt:lpstr>
      <vt:lpstr>Trebuchet MS</vt:lpstr>
      <vt:lpstr>Tw Cen MT</vt:lpstr>
      <vt:lpstr>Circuit</vt:lpstr>
      <vt:lpstr>Bscs-2f</vt:lpstr>
      <vt:lpstr>holographic virtual reality</vt:lpstr>
      <vt:lpstr>objective:</vt:lpstr>
      <vt:lpstr>INTRODUCTION:</vt:lpstr>
      <vt:lpstr>Objective:</vt:lpstr>
      <vt:lpstr>Introduction: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Bscs-2f</dc:title>
  <dc:creator>pcset</dc:creator>
  <cp:lastModifiedBy>pcset</cp:lastModifiedBy>
  <cp:revision>9</cp:revision>
  <dcterms:created xsi:type="dcterms:W3CDTF">2023-10-05T11:46:56Z</dcterms:created>
  <dcterms:modified xsi:type="dcterms:W3CDTF">2023-10-05T13:09:57Z</dcterms:modified>
</cp:coreProperties>
</file>