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0"/>
  </p:notesMasterIdLst>
  <p:handoutMasterIdLst>
    <p:handoutMasterId r:id="rId31"/>
  </p:handoutMasterIdLst>
  <p:sldIdLst>
    <p:sldId id="256" r:id="rId5"/>
    <p:sldId id="262" r:id="rId6"/>
    <p:sldId id="263"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7" autoAdjust="0"/>
    <p:restoredTop sz="94648" autoAdjust="0"/>
  </p:normalViewPr>
  <p:slideViewPr>
    <p:cSldViewPr snapToGrid="0">
      <p:cViewPr>
        <p:scale>
          <a:sx n="69" d="100"/>
          <a:sy n="69" d="100"/>
        </p:scale>
        <p:origin x="56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mine Mwangi" userId="ce14a33846e52834" providerId="LiveId" clId="{7DF79DFE-B3AC-429F-82E7-78ADD74D97C5}"/>
    <pc:docChg chg="undo custSel addSld delSld modSld sldOrd">
      <pc:chgData name="Jasmine Mwangi" userId="ce14a33846e52834" providerId="LiveId" clId="{7DF79DFE-B3AC-429F-82E7-78ADD74D97C5}" dt="2024-10-09T23:10:55.551" v="1711" actId="1076"/>
      <pc:docMkLst>
        <pc:docMk/>
      </pc:docMkLst>
      <pc:sldChg chg="addSp delSp modSp mod delDesignElem chgLayout">
        <pc:chgData name="Jasmine Mwangi" userId="ce14a33846e52834" providerId="LiveId" clId="{7DF79DFE-B3AC-429F-82E7-78ADD74D97C5}" dt="2024-10-09T23:10:55.551" v="1711" actId="1076"/>
        <pc:sldMkLst>
          <pc:docMk/>
          <pc:sldMk cId="3501347425" sldId="260"/>
        </pc:sldMkLst>
        <pc:spChg chg="mod ord">
          <ac:chgData name="Jasmine Mwangi" userId="ce14a33846e52834" providerId="LiveId" clId="{7DF79DFE-B3AC-429F-82E7-78ADD74D97C5}" dt="2024-10-09T23:10:22.878" v="1707" actId="6264"/>
          <ac:spMkLst>
            <pc:docMk/>
            <pc:sldMk cId="3501347425" sldId="260"/>
            <ac:spMk id="2" creationId="{0F87E73C-2B1A-4602-BFBE-CFE1E55D9B38}"/>
          </ac:spMkLst>
        </pc:spChg>
        <pc:spChg chg="mod ord">
          <ac:chgData name="Jasmine Mwangi" userId="ce14a33846e52834" providerId="LiveId" clId="{7DF79DFE-B3AC-429F-82E7-78ADD74D97C5}" dt="2024-10-09T23:10:22.878" v="1707" actId="6264"/>
          <ac:spMkLst>
            <pc:docMk/>
            <pc:sldMk cId="3501347425" sldId="260"/>
            <ac:spMk id="3" creationId="{A9CB511D-EA45-4336-847C-1252667143B5}"/>
          </ac:spMkLst>
        </pc:spChg>
        <pc:spChg chg="add del mod">
          <ac:chgData name="Jasmine Mwangi" userId="ce14a33846e52834" providerId="LiveId" clId="{7DF79DFE-B3AC-429F-82E7-78ADD74D97C5}" dt="2024-10-09T23:10:22.878" v="1707" actId="6264"/>
          <ac:spMkLst>
            <pc:docMk/>
            <pc:sldMk cId="3501347425" sldId="260"/>
            <ac:spMk id="7" creationId="{379A8E65-B5DD-15D0-E05E-B2A8C22E3CCD}"/>
          </ac:spMkLst>
        </pc:spChg>
        <pc:spChg chg="add del mod">
          <ac:chgData name="Jasmine Mwangi" userId="ce14a33846e52834" providerId="LiveId" clId="{7DF79DFE-B3AC-429F-82E7-78ADD74D97C5}" dt="2024-10-09T23:10:22.878" v="1707" actId="6264"/>
          <ac:spMkLst>
            <pc:docMk/>
            <pc:sldMk cId="3501347425" sldId="260"/>
            <ac:spMk id="8" creationId="{36A2E87C-765D-83D4-4692-44F37E0557AE}"/>
          </ac:spMkLst>
        </pc:spChg>
        <pc:spChg chg="add del mod">
          <ac:chgData name="Jasmine Mwangi" userId="ce14a33846e52834" providerId="LiveId" clId="{7DF79DFE-B3AC-429F-82E7-78ADD74D97C5}" dt="2024-10-09T23:10:22.466" v="1706" actId="6264"/>
          <ac:spMkLst>
            <pc:docMk/>
            <pc:sldMk cId="3501347425" sldId="260"/>
            <ac:spMk id="9" creationId="{6BAC134A-6A2E-ED19-C8A3-80C42055F828}"/>
          </ac:spMkLst>
        </pc:spChg>
        <pc:spChg chg="add del">
          <ac:chgData name="Jasmine Mwangi" userId="ce14a33846e52834" providerId="LiveId" clId="{7DF79DFE-B3AC-429F-82E7-78ADD74D97C5}" dt="2024-10-09T23:10:22.878" v="1707" actId="6264"/>
          <ac:spMkLst>
            <pc:docMk/>
            <pc:sldMk cId="3501347425" sldId="260"/>
            <ac:spMk id="10" creationId="{379F11E2-8BA5-4C5C-AE7C-361E5EA011FF}"/>
          </ac:spMkLst>
        </pc:spChg>
        <pc:spChg chg="add del mod">
          <ac:chgData name="Jasmine Mwangi" userId="ce14a33846e52834" providerId="LiveId" clId="{7DF79DFE-B3AC-429F-82E7-78ADD74D97C5}" dt="2024-10-09T23:10:22.466" v="1706" actId="6264"/>
          <ac:spMkLst>
            <pc:docMk/>
            <pc:sldMk cId="3501347425" sldId="260"/>
            <ac:spMk id="11" creationId="{C6AFAAB8-29A7-2760-C540-3722071D23A5}"/>
          </ac:spMkLst>
        </pc:spChg>
        <pc:spChg chg="add del">
          <ac:chgData name="Jasmine Mwangi" userId="ce14a33846e52834" providerId="LiveId" clId="{7DF79DFE-B3AC-429F-82E7-78ADD74D97C5}" dt="2024-10-09T23:10:22.878" v="1707" actId="6264"/>
          <ac:spMkLst>
            <pc:docMk/>
            <pc:sldMk cId="3501347425" sldId="260"/>
            <ac:spMk id="12" creationId="{7C00E1DA-EC7C-40FC-95E3-11FDCD2E4291}"/>
          </ac:spMkLst>
        </pc:spChg>
        <pc:spChg chg="add del mod">
          <ac:chgData name="Jasmine Mwangi" userId="ce14a33846e52834" providerId="LiveId" clId="{7DF79DFE-B3AC-429F-82E7-78ADD74D97C5}" dt="2024-10-09T23:10:21.293" v="1705" actId="6264"/>
          <ac:spMkLst>
            <pc:docMk/>
            <pc:sldMk cId="3501347425" sldId="260"/>
            <ac:spMk id="13" creationId="{487ABF6F-6B80-E61E-05F6-5427A669C30A}"/>
          </ac:spMkLst>
        </pc:spChg>
        <pc:spChg chg="add del mod">
          <ac:chgData name="Jasmine Mwangi" userId="ce14a33846e52834" providerId="LiveId" clId="{7DF79DFE-B3AC-429F-82E7-78ADD74D97C5}" dt="2024-10-09T23:10:21.293" v="1705" actId="6264"/>
          <ac:spMkLst>
            <pc:docMk/>
            <pc:sldMk cId="3501347425" sldId="260"/>
            <ac:spMk id="18" creationId="{705BA7EE-0240-4DFF-AA7C-3FCE81D7D32C}"/>
          </ac:spMkLst>
        </pc:spChg>
        <pc:grpChg chg="add del">
          <ac:chgData name="Jasmine Mwangi" userId="ce14a33846e52834" providerId="LiveId" clId="{7DF79DFE-B3AC-429F-82E7-78ADD74D97C5}" dt="2024-10-09T23:10:22.878" v="1707" actId="6264"/>
          <ac:grpSpMkLst>
            <pc:docMk/>
            <pc:sldMk cId="3501347425" sldId="260"/>
            <ac:grpSpMk id="14" creationId="{9A421166-2996-41A7-B094-AE5316F347DD}"/>
          </ac:grpSpMkLst>
        </pc:grpChg>
        <pc:picChg chg="add del mod">
          <ac:chgData name="Jasmine Mwangi" userId="ce14a33846e52834" providerId="LiveId" clId="{7DF79DFE-B3AC-429F-82E7-78ADD74D97C5}" dt="2024-10-09T23:10:31.337" v="1708" actId="21"/>
          <ac:picMkLst>
            <pc:docMk/>
            <pc:sldMk cId="3501347425" sldId="260"/>
            <ac:picMk id="4" creationId="{40CA430B-8CAE-3305-C574-DB11C6D6B246}"/>
          </ac:picMkLst>
        </pc:picChg>
        <pc:picChg chg="add mod">
          <ac:chgData name="Jasmine Mwangi" userId="ce14a33846e52834" providerId="LiveId" clId="{7DF79DFE-B3AC-429F-82E7-78ADD74D97C5}" dt="2024-10-09T23:10:55.551" v="1711" actId="1076"/>
          <ac:picMkLst>
            <pc:docMk/>
            <pc:sldMk cId="3501347425" sldId="260"/>
            <ac:picMk id="6" creationId="{73859379-75CF-E5CD-F14E-AEBC5099C36B}"/>
          </ac:picMkLst>
        </pc:picChg>
        <pc:picChg chg="add del mod">
          <ac:chgData name="Jasmine Mwangi" userId="ce14a33846e52834" providerId="LiveId" clId="{7DF79DFE-B3AC-429F-82E7-78ADD74D97C5}" dt="2024-10-09T23:06:13.794" v="1633" actId="21"/>
          <ac:picMkLst>
            <pc:docMk/>
            <pc:sldMk cId="3501347425" sldId="260"/>
            <ac:picMk id="1026" creationId="{49D4E2E7-3AB1-6449-B8F5-CA66AF70ABD2}"/>
          </ac:picMkLst>
        </pc:picChg>
      </pc:sldChg>
      <pc:sldChg chg="modSp mod">
        <pc:chgData name="Jasmine Mwangi" userId="ce14a33846e52834" providerId="LiveId" clId="{7DF79DFE-B3AC-429F-82E7-78ADD74D97C5}" dt="2024-10-09T21:51:36.452" v="263" actId="20577"/>
        <pc:sldMkLst>
          <pc:docMk/>
          <pc:sldMk cId="10460278" sldId="270"/>
        </pc:sldMkLst>
        <pc:spChg chg="mod">
          <ac:chgData name="Jasmine Mwangi" userId="ce14a33846e52834" providerId="LiveId" clId="{7DF79DFE-B3AC-429F-82E7-78ADD74D97C5}" dt="2024-10-09T21:35:01.330" v="43" actId="20577"/>
          <ac:spMkLst>
            <pc:docMk/>
            <pc:sldMk cId="10460278" sldId="270"/>
            <ac:spMk id="2" creationId="{4749DE59-2987-9F6E-793E-E80C448C92B6}"/>
          </ac:spMkLst>
        </pc:spChg>
        <pc:spChg chg="mod">
          <ac:chgData name="Jasmine Mwangi" userId="ce14a33846e52834" providerId="LiveId" clId="{7DF79DFE-B3AC-429F-82E7-78ADD74D97C5}" dt="2024-10-09T21:51:36.452" v="263" actId="20577"/>
          <ac:spMkLst>
            <pc:docMk/>
            <pc:sldMk cId="10460278" sldId="270"/>
            <ac:spMk id="3" creationId="{BBB925CA-1C3A-0BDF-40CE-16E5ADE196F2}"/>
          </ac:spMkLst>
        </pc:spChg>
      </pc:sldChg>
      <pc:sldChg chg="modSp add mod">
        <pc:chgData name="Jasmine Mwangi" userId="ce14a33846e52834" providerId="LiveId" clId="{7DF79DFE-B3AC-429F-82E7-78ADD74D97C5}" dt="2024-10-09T22:00:37.390" v="590" actId="20577"/>
        <pc:sldMkLst>
          <pc:docMk/>
          <pc:sldMk cId="1606673213" sldId="271"/>
        </pc:sldMkLst>
        <pc:spChg chg="mod">
          <ac:chgData name="Jasmine Mwangi" userId="ce14a33846e52834" providerId="LiveId" clId="{7DF79DFE-B3AC-429F-82E7-78ADD74D97C5}" dt="2024-10-09T21:56:34.927" v="317" actId="20577"/>
          <ac:spMkLst>
            <pc:docMk/>
            <pc:sldMk cId="1606673213" sldId="271"/>
            <ac:spMk id="2" creationId="{903A9113-7513-30E3-3745-8456B6DEA1B7}"/>
          </ac:spMkLst>
        </pc:spChg>
        <pc:spChg chg="mod">
          <ac:chgData name="Jasmine Mwangi" userId="ce14a33846e52834" providerId="LiveId" clId="{7DF79DFE-B3AC-429F-82E7-78ADD74D97C5}" dt="2024-10-09T22:00:37.390" v="590" actId="20577"/>
          <ac:spMkLst>
            <pc:docMk/>
            <pc:sldMk cId="1606673213" sldId="271"/>
            <ac:spMk id="3" creationId="{12AAC082-CF13-E70B-998F-5B557BA23C16}"/>
          </ac:spMkLst>
        </pc:spChg>
      </pc:sldChg>
      <pc:sldChg chg="addSp new mod">
        <pc:chgData name="Jasmine Mwangi" userId="ce14a33846e52834" providerId="LiveId" clId="{7DF79DFE-B3AC-429F-82E7-78ADD74D97C5}" dt="2024-10-09T22:23:26.477" v="592" actId="22"/>
        <pc:sldMkLst>
          <pc:docMk/>
          <pc:sldMk cId="1206224966" sldId="272"/>
        </pc:sldMkLst>
        <pc:picChg chg="add">
          <ac:chgData name="Jasmine Mwangi" userId="ce14a33846e52834" providerId="LiveId" clId="{7DF79DFE-B3AC-429F-82E7-78ADD74D97C5}" dt="2024-10-09T22:23:26.477" v="592" actId="22"/>
          <ac:picMkLst>
            <pc:docMk/>
            <pc:sldMk cId="1206224966" sldId="272"/>
            <ac:picMk id="3" creationId="{26E0377F-C9DD-0AB8-D370-389DDADD8FC9}"/>
          </ac:picMkLst>
        </pc:picChg>
      </pc:sldChg>
      <pc:sldChg chg="addSp new mod">
        <pc:chgData name="Jasmine Mwangi" userId="ce14a33846e52834" providerId="LiveId" clId="{7DF79DFE-B3AC-429F-82E7-78ADD74D97C5}" dt="2024-10-09T22:24:02.720" v="594" actId="22"/>
        <pc:sldMkLst>
          <pc:docMk/>
          <pc:sldMk cId="1107208212" sldId="273"/>
        </pc:sldMkLst>
        <pc:picChg chg="add">
          <ac:chgData name="Jasmine Mwangi" userId="ce14a33846e52834" providerId="LiveId" clId="{7DF79DFE-B3AC-429F-82E7-78ADD74D97C5}" dt="2024-10-09T22:24:02.720" v="594" actId="22"/>
          <ac:picMkLst>
            <pc:docMk/>
            <pc:sldMk cId="1107208212" sldId="273"/>
            <ac:picMk id="3" creationId="{2A640C54-D1FB-B1CE-84B4-79498315188B}"/>
          </ac:picMkLst>
        </pc:picChg>
      </pc:sldChg>
      <pc:sldChg chg="addSp modSp new mod">
        <pc:chgData name="Jasmine Mwangi" userId="ce14a33846e52834" providerId="LiveId" clId="{7DF79DFE-B3AC-429F-82E7-78ADD74D97C5}" dt="2024-10-09T22:24:41.991" v="600" actId="14100"/>
        <pc:sldMkLst>
          <pc:docMk/>
          <pc:sldMk cId="2628083423" sldId="274"/>
        </pc:sldMkLst>
        <pc:picChg chg="add mod">
          <ac:chgData name="Jasmine Mwangi" userId="ce14a33846e52834" providerId="LiveId" clId="{7DF79DFE-B3AC-429F-82E7-78ADD74D97C5}" dt="2024-10-09T22:24:41.991" v="600" actId="14100"/>
          <ac:picMkLst>
            <pc:docMk/>
            <pc:sldMk cId="2628083423" sldId="274"/>
            <ac:picMk id="3" creationId="{12D5B71F-052B-03B9-CAD7-D5AA04479481}"/>
          </ac:picMkLst>
        </pc:picChg>
      </pc:sldChg>
      <pc:sldChg chg="addSp modSp new mod">
        <pc:chgData name="Jasmine Mwangi" userId="ce14a33846e52834" providerId="LiveId" clId="{7DF79DFE-B3AC-429F-82E7-78ADD74D97C5}" dt="2024-10-09T22:25:07.414" v="605" actId="14100"/>
        <pc:sldMkLst>
          <pc:docMk/>
          <pc:sldMk cId="1229067589" sldId="275"/>
        </pc:sldMkLst>
        <pc:picChg chg="add mod">
          <ac:chgData name="Jasmine Mwangi" userId="ce14a33846e52834" providerId="LiveId" clId="{7DF79DFE-B3AC-429F-82E7-78ADD74D97C5}" dt="2024-10-09T22:25:07.414" v="605" actId="14100"/>
          <ac:picMkLst>
            <pc:docMk/>
            <pc:sldMk cId="1229067589" sldId="275"/>
            <ac:picMk id="3" creationId="{EF0FDA64-2095-7BF1-6AAC-731F3BC0A642}"/>
          </ac:picMkLst>
        </pc:picChg>
      </pc:sldChg>
      <pc:sldChg chg="addSp delSp modSp new mod">
        <pc:chgData name="Jasmine Mwangi" userId="ce14a33846e52834" providerId="LiveId" clId="{7DF79DFE-B3AC-429F-82E7-78ADD74D97C5}" dt="2024-10-09T22:25:37.323" v="612" actId="14100"/>
        <pc:sldMkLst>
          <pc:docMk/>
          <pc:sldMk cId="1400124090" sldId="276"/>
        </pc:sldMkLst>
        <pc:picChg chg="add del">
          <ac:chgData name="Jasmine Mwangi" userId="ce14a33846e52834" providerId="LiveId" clId="{7DF79DFE-B3AC-429F-82E7-78ADD74D97C5}" dt="2024-10-09T22:25:25.016" v="608" actId="22"/>
          <ac:picMkLst>
            <pc:docMk/>
            <pc:sldMk cId="1400124090" sldId="276"/>
            <ac:picMk id="3" creationId="{08DC9AF4-32F5-2D0D-932D-8686E47F6E6C}"/>
          </ac:picMkLst>
        </pc:picChg>
        <pc:picChg chg="add mod">
          <ac:chgData name="Jasmine Mwangi" userId="ce14a33846e52834" providerId="LiveId" clId="{7DF79DFE-B3AC-429F-82E7-78ADD74D97C5}" dt="2024-10-09T22:25:37.323" v="612" actId="14100"/>
          <ac:picMkLst>
            <pc:docMk/>
            <pc:sldMk cId="1400124090" sldId="276"/>
            <ac:picMk id="5" creationId="{4CAEAE8D-C9DE-99E9-7B32-37B850826084}"/>
          </ac:picMkLst>
        </pc:picChg>
      </pc:sldChg>
      <pc:sldChg chg="addSp new mod">
        <pc:chgData name="Jasmine Mwangi" userId="ce14a33846e52834" providerId="LiveId" clId="{7DF79DFE-B3AC-429F-82E7-78ADD74D97C5}" dt="2024-10-09T22:25:53.139" v="614" actId="22"/>
        <pc:sldMkLst>
          <pc:docMk/>
          <pc:sldMk cId="3749921337" sldId="277"/>
        </pc:sldMkLst>
        <pc:picChg chg="add">
          <ac:chgData name="Jasmine Mwangi" userId="ce14a33846e52834" providerId="LiveId" clId="{7DF79DFE-B3AC-429F-82E7-78ADD74D97C5}" dt="2024-10-09T22:25:53.139" v="614" actId="22"/>
          <ac:picMkLst>
            <pc:docMk/>
            <pc:sldMk cId="3749921337" sldId="277"/>
            <ac:picMk id="3" creationId="{8F1FF2AD-9F3B-3FCC-B58E-2AB1DD9DD88D}"/>
          </ac:picMkLst>
        </pc:picChg>
      </pc:sldChg>
      <pc:sldChg chg="addSp modSp new mod">
        <pc:chgData name="Jasmine Mwangi" userId="ce14a33846e52834" providerId="LiveId" clId="{7DF79DFE-B3AC-429F-82E7-78ADD74D97C5}" dt="2024-10-09T22:26:21.197" v="618" actId="14100"/>
        <pc:sldMkLst>
          <pc:docMk/>
          <pc:sldMk cId="1979867848" sldId="278"/>
        </pc:sldMkLst>
        <pc:picChg chg="add mod">
          <ac:chgData name="Jasmine Mwangi" userId="ce14a33846e52834" providerId="LiveId" clId="{7DF79DFE-B3AC-429F-82E7-78ADD74D97C5}" dt="2024-10-09T22:26:21.197" v="618" actId="14100"/>
          <ac:picMkLst>
            <pc:docMk/>
            <pc:sldMk cId="1979867848" sldId="278"/>
            <ac:picMk id="3" creationId="{8ECF08E2-F70F-3231-0F50-9042DD5CE983}"/>
          </ac:picMkLst>
        </pc:picChg>
      </pc:sldChg>
      <pc:sldChg chg="addSp modSp new mod">
        <pc:chgData name="Jasmine Mwangi" userId="ce14a33846e52834" providerId="LiveId" clId="{7DF79DFE-B3AC-429F-82E7-78ADD74D97C5}" dt="2024-10-09T22:26:45" v="623" actId="14100"/>
        <pc:sldMkLst>
          <pc:docMk/>
          <pc:sldMk cId="406147588" sldId="279"/>
        </pc:sldMkLst>
        <pc:picChg chg="add mod">
          <ac:chgData name="Jasmine Mwangi" userId="ce14a33846e52834" providerId="LiveId" clId="{7DF79DFE-B3AC-429F-82E7-78ADD74D97C5}" dt="2024-10-09T22:26:45" v="623" actId="14100"/>
          <ac:picMkLst>
            <pc:docMk/>
            <pc:sldMk cId="406147588" sldId="279"/>
            <ac:picMk id="3" creationId="{BAAF3651-B310-CE32-5A1F-C771C97C7C89}"/>
          </ac:picMkLst>
        </pc:picChg>
      </pc:sldChg>
      <pc:sldChg chg="addSp modSp new mod">
        <pc:chgData name="Jasmine Mwangi" userId="ce14a33846e52834" providerId="LiveId" clId="{7DF79DFE-B3AC-429F-82E7-78ADD74D97C5}" dt="2024-10-09T22:27:07.847" v="628" actId="14100"/>
        <pc:sldMkLst>
          <pc:docMk/>
          <pc:sldMk cId="2527402860" sldId="280"/>
        </pc:sldMkLst>
        <pc:picChg chg="add mod">
          <ac:chgData name="Jasmine Mwangi" userId="ce14a33846e52834" providerId="LiveId" clId="{7DF79DFE-B3AC-429F-82E7-78ADD74D97C5}" dt="2024-10-09T22:27:07.847" v="628" actId="14100"/>
          <ac:picMkLst>
            <pc:docMk/>
            <pc:sldMk cId="2527402860" sldId="280"/>
            <ac:picMk id="3" creationId="{8C96B3E1-2C41-48BE-9F71-4501012018B6}"/>
          </ac:picMkLst>
        </pc:picChg>
      </pc:sldChg>
      <pc:sldChg chg="addSp modSp new mod">
        <pc:chgData name="Jasmine Mwangi" userId="ce14a33846e52834" providerId="LiveId" clId="{7DF79DFE-B3AC-429F-82E7-78ADD74D97C5}" dt="2024-10-09T22:27:39.757" v="634" actId="14100"/>
        <pc:sldMkLst>
          <pc:docMk/>
          <pc:sldMk cId="1622556496" sldId="281"/>
        </pc:sldMkLst>
        <pc:picChg chg="add mod">
          <ac:chgData name="Jasmine Mwangi" userId="ce14a33846e52834" providerId="LiveId" clId="{7DF79DFE-B3AC-429F-82E7-78ADD74D97C5}" dt="2024-10-09T22:27:39.757" v="634" actId="14100"/>
          <ac:picMkLst>
            <pc:docMk/>
            <pc:sldMk cId="1622556496" sldId="281"/>
            <ac:picMk id="3" creationId="{E81CCFFC-DDBE-4331-B8F0-7496E0C29926}"/>
          </ac:picMkLst>
        </pc:picChg>
      </pc:sldChg>
      <pc:sldChg chg="addSp modSp new mod">
        <pc:chgData name="Jasmine Mwangi" userId="ce14a33846e52834" providerId="LiveId" clId="{7DF79DFE-B3AC-429F-82E7-78ADD74D97C5}" dt="2024-10-09T22:27:56.351" v="637" actId="14100"/>
        <pc:sldMkLst>
          <pc:docMk/>
          <pc:sldMk cId="1924717438" sldId="282"/>
        </pc:sldMkLst>
        <pc:picChg chg="add mod">
          <ac:chgData name="Jasmine Mwangi" userId="ce14a33846e52834" providerId="LiveId" clId="{7DF79DFE-B3AC-429F-82E7-78ADD74D97C5}" dt="2024-10-09T22:27:56.351" v="637" actId="14100"/>
          <ac:picMkLst>
            <pc:docMk/>
            <pc:sldMk cId="1924717438" sldId="282"/>
            <ac:picMk id="3" creationId="{5CA47104-0345-4716-39DE-00B0194BAF1C}"/>
          </ac:picMkLst>
        </pc:picChg>
      </pc:sldChg>
      <pc:sldChg chg="addSp modSp new mod">
        <pc:chgData name="Jasmine Mwangi" userId="ce14a33846e52834" providerId="LiveId" clId="{7DF79DFE-B3AC-429F-82E7-78ADD74D97C5}" dt="2024-10-09T22:28:14.580" v="640" actId="14100"/>
        <pc:sldMkLst>
          <pc:docMk/>
          <pc:sldMk cId="1898870170" sldId="283"/>
        </pc:sldMkLst>
        <pc:picChg chg="add mod">
          <ac:chgData name="Jasmine Mwangi" userId="ce14a33846e52834" providerId="LiveId" clId="{7DF79DFE-B3AC-429F-82E7-78ADD74D97C5}" dt="2024-10-09T22:28:14.580" v="640" actId="14100"/>
          <ac:picMkLst>
            <pc:docMk/>
            <pc:sldMk cId="1898870170" sldId="283"/>
            <ac:picMk id="3" creationId="{293E34B2-B68D-13A4-CA67-A8BB49130E86}"/>
          </ac:picMkLst>
        </pc:picChg>
      </pc:sldChg>
      <pc:sldChg chg="addSp modSp new mod">
        <pc:chgData name="Jasmine Mwangi" userId="ce14a33846e52834" providerId="LiveId" clId="{7DF79DFE-B3AC-429F-82E7-78ADD74D97C5}" dt="2024-10-09T22:28:28.060" v="643" actId="14100"/>
        <pc:sldMkLst>
          <pc:docMk/>
          <pc:sldMk cId="952324638" sldId="284"/>
        </pc:sldMkLst>
        <pc:picChg chg="add mod">
          <ac:chgData name="Jasmine Mwangi" userId="ce14a33846e52834" providerId="LiveId" clId="{7DF79DFE-B3AC-429F-82E7-78ADD74D97C5}" dt="2024-10-09T22:28:28.060" v="643" actId="14100"/>
          <ac:picMkLst>
            <pc:docMk/>
            <pc:sldMk cId="952324638" sldId="284"/>
            <ac:picMk id="3" creationId="{29A0C218-C444-544A-4BAE-81C286D5C6B2}"/>
          </ac:picMkLst>
        </pc:picChg>
      </pc:sldChg>
      <pc:sldChg chg="addSp modSp new mod">
        <pc:chgData name="Jasmine Mwangi" userId="ce14a33846e52834" providerId="LiveId" clId="{7DF79DFE-B3AC-429F-82E7-78ADD74D97C5}" dt="2024-10-09T22:28:57.051" v="648" actId="14100"/>
        <pc:sldMkLst>
          <pc:docMk/>
          <pc:sldMk cId="2110038335" sldId="285"/>
        </pc:sldMkLst>
        <pc:picChg chg="add mod">
          <ac:chgData name="Jasmine Mwangi" userId="ce14a33846e52834" providerId="LiveId" clId="{7DF79DFE-B3AC-429F-82E7-78ADD74D97C5}" dt="2024-10-09T22:28:57.051" v="648" actId="14100"/>
          <ac:picMkLst>
            <pc:docMk/>
            <pc:sldMk cId="2110038335" sldId="285"/>
            <ac:picMk id="3" creationId="{598EBF60-8433-89C8-A06A-B5C956B2545D}"/>
          </ac:picMkLst>
        </pc:picChg>
      </pc:sldChg>
      <pc:sldChg chg="addSp modSp new mod">
        <pc:chgData name="Jasmine Mwangi" userId="ce14a33846e52834" providerId="LiveId" clId="{7DF79DFE-B3AC-429F-82E7-78ADD74D97C5}" dt="2024-10-09T22:29:30.201" v="653" actId="14100"/>
        <pc:sldMkLst>
          <pc:docMk/>
          <pc:sldMk cId="658861972" sldId="286"/>
        </pc:sldMkLst>
        <pc:picChg chg="add mod">
          <ac:chgData name="Jasmine Mwangi" userId="ce14a33846e52834" providerId="LiveId" clId="{7DF79DFE-B3AC-429F-82E7-78ADD74D97C5}" dt="2024-10-09T22:29:30.201" v="653" actId="14100"/>
          <ac:picMkLst>
            <pc:docMk/>
            <pc:sldMk cId="658861972" sldId="286"/>
            <ac:picMk id="3" creationId="{D784FA38-0E0D-218E-250A-2598C9CE55C1}"/>
          </ac:picMkLst>
        </pc:picChg>
      </pc:sldChg>
      <pc:sldChg chg="new del">
        <pc:chgData name="Jasmine Mwangi" userId="ce14a33846e52834" providerId="LiveId" clId="{7DF79DFE-B3AC-429F-82E7-78ADD74D97C5}" dt="2024-10-09T22:38:03.041" v="655" actId="2696"/>
        <pc:sldMkLst>
          <pc:docMk/>
          <pc:sldMk cId="368900025" sldId="287"/>
        </pc:sldMkLst>
      </pc:sldChg>
      <pc:sldChg chg="modSp add mod ord">
        <pc:chgData name="Jasmine Mwangi" userId="ce14a33846e52834" providerId="LiveId" clId="{7DF79DFE-B3AC-429F-82E7-78ADD74D97C5}" dt="2024-10-09T22:45:50.834" v="1089" actId="20577"/>
        <pc:sldMkLst>
          <pc:docMk/>
          <pc:sldMk cId="648758817" sldId="287"/>
        </pc:sldMkLst>
        <pc:spChg chg="mod">
          <ac:chgData name="Jasmine Mwangi" userId="ce14a33846e52834" providerId="LiveId" clId="{7DF79DFE-B3AC-429F-82E7-78ADD74D97C5}" dt="2024-10-09T22:39:34.680" v="684" actId="113"/>
          <ac:spMkLst>
            <pc:docMk/>
            <pc:sldMk cId="648758817" sldId="287"/>
            <ac:spMk id="2" creationId="{005A3C1C-6233-D0A2-778B-9EB250424E37}"/>
          </ac:spMkLst>
        </pc:spChg>
        <pc:spChg chg="mod">
          <ac:chgData name="Jasmine Mwangi" userId="ce14a33846e52834" providerId="LiveId" clId="{7DF79DFE-B3AC-429F-82E7-78ADD74D97C5}" dt="2024-10-09T22:45:50.834" v="1089" actId="20577"/>
          <ac:spMkLst>
            <pc:docMk/>
            <pc:sldMk cId="648758817" sldId="287"/>
            <ac:spMk id="3" creationId="{6728411E-B4B4-0A1A-BF37-86A8802EDC6A}"/>
          </ac:spMkLst>
        </pc:spChg>
      </pc:sldChg>
      <pc:sldChg chg="new del ord">
        <pc:chgData name="Jasmine Mwangi" userId="ce14a33846e52834" providerId="LiveId" clId="{7DF79DFE-B3AC-429F-82E7-78ADD74D97C5}" dt="2024-10-09T22:38:49.391" v="665" actId="2696"/>
        <pc:sldMkLst>
          <pc:docMk/>
          <pc:sldMk cId="719836197" sldId="287"/>
        </pc:sldMkLst>
      </pc:sldChg>
      <pc:sldChg chg="new del">
        <pc:chgData name="Jasmine Mwangi" userId="ce14a33846e52834" providerId="LiveId" clId="{7DF79DFE-B3AC-429F-82E7-78ADD74D97C5}" dt="2024-10-09T22:38:11.141" v="657" actId="2696"/>
        <pc:sldMkLst>
          <pc:docMk/>
          <pc:sldMk cId="2178488841" sldId="287"/>
        </pc:sldMkLst>
      </pc:sldChg>
      <pc:sldChg chg="new del ord">
        <pc:chgData name="Jasmine Mwangi" userId="ce14a33846e52834" providerId="LiveId" clId="{7DF79DFE-B3AC-429F-82E7-78ADD74D97C5}" dt="2024-10-09T22:38:25.806" v="661" actId="2696"/>
        <pc:sldMkLst>
          <pc:docMk/>
          <pc:sldMk cId="2205547396" sldId="287"/>
        </pc:sldMkLst>
      </pc:sldChg>
      <pc:sldChg chg="new del">
        <pc:chgData name="Jasmine Mwangi" userId="ce14a33846e52834" providerId="LiveId" clId="{7DF79DFE-B3AC-429F-82E7-78ADD74D97C5}" dt="2024-10-09T22:46:35.007" v="1091" actId="2696"/>
        <pc:sldMkLst>
          <pc:docMk/>
          <pc:sldMk cId="1178161031" sldId="288"/>
        </pc:sldMkLst>
      </pc:sldChg>
      <pc:sldChg chg="modSp add mod">
        <pc:chgData name="Jasmine Mwangi" userId="ce14a33846e52834" providerId="LiveId" clId="{7DF79DFE-B3AC-429F-82E7-78ADD74D97C5}" dt="2024-10-09T22:52:55.100" v="1603" actId="20577"/>
        <pc:sldMkLst>
          <pc:docMk/>
          <pc:sldMk cId="1933251568" sldId="288"/>
        </pc:sldMkLst>
        <pc:spChg chg="mod">
          <ac:chgData name="Jasmine Mwangi" userId="ce14a33846e52834" providerId="LiveId" clId="{7DF79DFE-B3AC-429F-82E7-78ADD74D97C5}" dt="2024-10-09T22:46:50.819" v="1117" actId="20577"/>
          <ac:spMkLst>
            <pc:docMk/>
            <pc:sldMk cId="1933251568" sldId="288"/>
            <ac:spMk id="2" creationId="{1F8710F5-8521-E872-5CEA-9961CABF784B}"/>
          </ac:spMkLst>
        </pc:spChg>
        <pc:spChg chg="mod">
          <ac:chgData name="Jasmine Mwangi" userId="ce14a33846e52834" providerId="LiveId" clId="{7DF79DFE-B3AC-429F-82E7-78ADD74D97C5}" dt="2024-10-09T22:52:55.100" v="1603" actId="20577"/>
          <ac:spMkLst>
            <pc:docMk/>
            <pc:sldMk cId="1933251568" sldId="288"/>
            <ac:spMk id="3" creationId="{BD2DDA60-4ABC-1CDD-BC9A-C3C8A5ADAB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10/10/2024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53302" y="656112"/>
            <a:ext cx="11851526" cy="1299620"/>
          </a:xfrm>
          <a:solidFill>
            <a:schemeClr val="accent1"/>
          </a:solidFill>
        </p:spPr>
        <p:txBody>
          <a:bodyPr>
            <a:noAutofit/>
          </a:bodyPr>
          <a:lstStyle/>
          <a:p>
            <a:r>
              <a:rPr lang="en-US" sz="4400" b="1" u="sng" dirty="0">
                <a:solidFill>
                  <a:srgbClr val="00B050"/>
                </a:solidFill>
              </a:rPr>
              <a:t>SPOTIFY RECOMMENDATION SYSTEM</a:t>
            </a:r>
            <a:endParaRPr lang="en-US" sz="4400" dirty="0">
              <a:solidFill>
                <a:schemeClr val="bg1"/>
              </a:solidFill>
            </a:endParaRPr>
          </a:p>
        </p:txBody>
      </p:sp>
      <p:pic>
        <p:nvPicPr>
          <p:cNvPr id="4" name="Picture 3">
            <a:extLst>
              <a:ext uri="{FF2B5EF4-FFF2-40B4-BE49-F238E27FC236}">
                <a16:creationId xmlns:a16="http://schemas.microsoft.com/office/drawing/2014/main" id="{FAC62C20-4C7B-AD0F-334E-CDFBABF76EAD}"/>
              </a:ext>
            </a:extLst>
          </p:cNvPr>
          <p:cNvPicPr>
            <a:picLocks noChangeAspect="1"/>
          </p:cNvPicPr>
          <p:nvPr/>
        </p:nvPicPr>
        <p:blipFill>
          <a:blip r:embed="rId4"/>
          <a:stretch>
            <a:fillRect/>
          </a:stretch>
        </p:blipFill>
        <p:spPr>
          <a:xfrm>
            <a:off x="2895887" y="2202575"/>
            <a:ext cx="5855368" cy="1978648"/>
          </a:xfrm>
          <a:prstGeom prst="rect">
            <a:avLst/>
          </a:prstGeom>
        </p:spPr>
      </p:pic>
      <p:sp>
        <p:nvSpPr>
          <p:cNvPr id="5" name="TextBox 4">
            <a:extLst>
              <a:ext uri="{FF2B5EF4-FFF2-40B4-BE49-F238E27FC236}">
                <a16:creationId xmlns:a16="http://schemas.microsoft.com/office/drawing/2014/main" id="{845C5B65-2588-9B21-2191-03E914A90BB5}"/>
              </a:ext>
            </a:extLst>
          </p:cNvPr>
          <p:cNvSpPr txBox="1"/>
          <p:nvPr/>
        </p:nvSpPr>
        <p:spPr>
          <a:xfrm>
            <a:off x="283650" y="4532152"/>
            <a:ext cx="11226798" cy="369332"/>
          </a:xfrm>
          <a:prstGeom prst="rect">
            <a:avLst/>
          </a:prstGeom>
          <a:noFill/>
        </p:spPr>
        <p:txBody>
          <a:bodyPr wrap="square" rtlCol="0">
            <a:spAutoFit/>
          </a:bodyPr>
          <a:lstStyle/>
          <a:p>
            <a:pPr algn="ctr"/>
            <a:r>
              <a:rPr lang="en-US" b="1" i="1" dirty="0">
                <a:solidFill>
                  <a:srgbClr val="00B050"/>
                </a:solidFill>
              </a:rPr>
              <a:t>How Machine Learning Powers Music Suggestions</a:t>
            </a:r>
          </a:p>
        </p:txBody>
      </p:sp>
      <p:sp>
        <p:nvSpPr>
          <p:cNvPr id="6" name="TextBox 5">
            <a:extLst>
              <a:ext uri="{FF2B5EF4-FFF2-40B4-BE49-F238E27FC236}">
                <a16:creationId xmlns:a16="http://schemas.microsoft.com/office/drawing/2014/main" id="{D19D085D-5F11-1E18-FBA9-96F56D16018F}"/>
              </a:ext>
            </a:extLst>
          </p:cNvPr>
          <p:cNvSpPr txBox="1"/>
          <p:nvPr/>
        </p:nvSpPr>
        <p:spPr>
          <a:xfrm>
            <a:off x="482601" y="5005569"/>
            <a:ext cx="8890907" cy="1200329"/>
          </a:xfrm>
          <a:prstGeom prst="rect">
            <a:avLst/>
          </a:prstGeom>
          <a:noFill/>
        </p:spPr>
        <p:txBody>
          <a:bodyPr wrap="square" numCol="2" spcCol="0" rtlCol="0">
            <a:spAutoFit/>
          </a:bodyPr>
          <a:lstStyle/>
          <a:p>
            <a:r>
              <a:rPr lang="en-US" b="1" u="sng" dirty="0">
                <a:solidFill>
                  <a:schemeClr val="bg1"/>
                </a:solidFill>
              </a:rPr>
              <a:t>Project Done By:</a:t>
            </a:r>
          </a:p>
          <a:p>
            <a:pPr marL="285750" indent="-285750">
              <a:buFont typeface="Arial" panose="020B0604020202020204" pitchFamily="34" charset="0"/>
              <a:buChar char="•"/>
            </a:pPr>
            <a:r>
              <a:rPr lang="en-US" dirty="0">
                <a:solidFill>
                  <a:schemeClr val="bg1"/>
                </a:solidFill>
              </a:rPr>
              <a:t>Dennis </a:t>
            </a:r>
            <a:r>
              <a:rPr lang="en-US" dirty="0" err="1">
                <a:solidFill>
                  <a:schemeClr val="bg1"/>
                </a:solidFill>
              </a:rPr>
              <a:t>Muriungi</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Jasmine Mwangi</a:t>
            </a:r>
          </a:p>
          <a:p>
            <a:pPr marL="285750" indent="-285750">
              <a:buFont typeface="Arial" panose="020B0604020202020204" pitchFamily="34" charset="0"/>
              <a:buChar char="•"/>
            </a:pPr>
            <a:r>
              <a:rPr lang="en-US" dirty="0">
                <a:solidFill>
                  <a:schemeClr val="bg1"/>
                </a:solidFill>
              </a:rPr>
              <a:t>Simon </a:t>
            </a:r>
            <a:r>
              <a:rPr lang="en-US" dirty="0" err="1">
                <a:solidFill>
                  <a:schemeClr val="bg1"/>
                </a:solidFill>
              </a:rPr>
              <a:t>Muema</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Lenny </a:t>
            </a:r>
            <a:r>
              <a:rPr lang="en-US" dirty="0" err="1">
                <a:solidFill>
                  <a:schemeClr val="bg1"/>
                </a:solidFill>
              </a:rPr>
              <a:t>Mubea</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Mathews Trevor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5B71F-052B-03B9-CAD7-D5AA04479481}"/>
              </a:ext>
            </a:extLst>
          </p:cNvPr>
          <p:cNvPicPr>
            <a:picLocks noChangeAspect="1"/>
          </p:cNvPicPr>
          <p:nvPr/>
        </p:nvPicPr>
        <p:blipFill>
          <a:blip r:embed="rId2"/>
          <a:stretch>
            <a:fillRect/>
          </a:stretch>
        </p:blipFill>
        <p:spPr>
          <a:xfrm>
            <a:off x="465221" y="833437"/>
            <a:ext cx="11341768" cy="5904247"/>
          </a:xfrm>
          <a:prstGeom prst="rect">
            <a:avLst/>
          </a:prstGeom>
        </p:spPr>
      </p:pic>
    </p:spTree>
    <p:extLst>
      <p:ext uri="{BB962C8B-B14F-4D97-AF65-F5344CB8AC3E}">
        <p14:creationId xmlns:p14="http://schemas.microsoft.com/office/powerpoint/2010/main" val="262808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0FDA64-2095-7BF1-6AAC-731F3BC0A642}"/>
              </a:ext>
            </a:extLst>
          </p:cNvPr>
          <p:cNvPicPr>
            <a:picLocks noChangeAspect="1"/>
          </p:cNvPicPr>
          <p:nvPr/>
        </p:nvPicPr>
        <p:blipFill>
          <a:blip r:embed="rId2"/>
          <a:stretch>
            <a:fillRect/>
          </a:stretch>
        </p:blipFill>
        <p:spPr>
          <a:xfrm>
            <a:off x="256674" y="833437"/>
            <a:ext cx="11582400" cy="5840079"/>
          </a:xfrm>
          <a:prstGeom prst="rect">
            <a:avLst/>
          </a:prstGeom>
        </p:spPr>
      </p:pic>
    </p:spTree>
    <p:extLst>
      <p:ext uri="{BB962C8B-B14F-4D97-AF65-F5344CB8AC3E}">
        <p14:creationId xmlns:p14="http://schemas.microsoft.com/office/powerpoint/2010/main" val="122906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AEAE8D-C9DE-99E9-7B32-37B850826084}"/>
              </a:ext>
            </a:extLst>
          </p:cNvPr>
          <p:cNvPicPr>
            <a:picLocks noChangeAspect="1"/>
          </p:cNvPicPr>
          <p:nvPr/>
        </p:nvPicPr>
        <p:blipFill>
          <a:blip r:embed="rId2"/>
          <a:stretch>
            <a:fillRect/>
          </a:stretch>
        </p:blipFill>
        <p:spPr>
          <a:xfrm>
            <a:off x="1" y="545432"/>
            <a:ext cx="11566358" cy="6212555"/>
          </a:xfrm>
          <a:prstGeom prst="rect">
            <a:avLst/>
          </a:prstGeom>
        </p:spPr>
      </p:pic>
    </p:spTree>
    <p:extLst>
      <p:ext uri="{BB962C8B-B14F-4D97-AF65-F5344CB8AC3E}">
        <p14:creationId xmlns:p14="http://schemas.microsoft.com/office/powerpoint/2010/main" val="140012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1FF2AD-9F3B-3FCC-B58E-2AB1DD9DD88D}"/>
              </a:ext>
            </a:extLst>
          </p:cNvPr>
          <p:cNvPicPr>
            <a:picLocks noChangeAspect="1"/>
          </p:cNvPicPr>
          <p:nvPr/>
        </p:nvPicPr>
        <p:blipFill>
          <a:blip r:embed="rId2"/>
          <a:stretch>
            <a:fillRect/>
          </a:stretch>
        </p:blipFill>
        <p:spPr>
          <a:xfrm>
            <a:off x="428625" y="623887"/>
            <a:ext cx="11334750" cy="5610225"/>
          </a:xfrm>
          <a:prstGeom prst="rect">
            <a:avLst/>
          </a:prstGeom>
        </p:spPr>
      </p:pic>
    </p:spTree>
    <p:extLst>
      <p:ext uri="{BB962C8B-B14F-4D97-AF65-F5344CB8AC3E}">
        <p14:creationId xmlns:p14="http://schemas.microsoft.com/office/powerpoint/2010/main" val="374992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CF08E2-F70F-3231-0F50-9042DD5CE983}"/>
              </a:ext>
            </a:extLst>
          </p:cNvPr>
          <p:cNvPicPr>
            <a:picLocks noChangeAspect="1"/>
          </p:cNvPicPr>
          <p:nvPr/>
        </p:nvPicPr>
        <p:blipFill>
          <a:blip r:embed="rId2"/>
          <a:stretch>
            <a:fillRect/>
          </a:stretch>
        </p:blipFill>
        <p:spPr>
          <a:xfrm>
            <a:off x="573437" y="619125"/>
            <a:ext cx="11267268" cy="5619750"/>
          </a:xfrm>
          <a:prstGeom prst="rect">
            <a:avLst/>
          </a:prstGeom>
        </p:spPr>
      </p:pic>
    </p:spTree>
    <p:extLst>
      <p:ext uri="{BB962C8B-B14F-4D97-AF65-F5344CB8AC3E}">
        <p14:creationId xmlns:p14="http://schemas.microsoft.com/office/powerpoint/2010/main" val="1979867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AF3651-B310-CE32-5A1F-C771C97C7C89}"/>
              </a:ext>
            </a:extLst>
          </p:cNvPr>
          <p:cNvPicPr>
            <a:picLocks noChangeAspect="1"/>
          </p:cNvPicPr>
          <p:nvPr/>
        </p:nvPicPr>
        <p:blipFill>
          <a:blip r:embed="rId2"/>
          <a:stretch>
            <a:fillRect/>
          </a:stretch>
        </p:blipFill>
        <p:spPr>
          <a:xfrm>
            <a:off x="371959" y="619124"/>
            <a:ext cx="11592733" cy="5766177"/>
          </a:xfrm>
          <a:prstGeom prst="rect">
            <a:avLst/>
          </a:prstGeom>
        </p:spPr>
      </p:pic>
    </p:spTree>
    <p:extLst>
      <p:ext uri="{BB962C8B-B14F-4D97-AF65-F5344CB8AC3E}">
        <p14:creationId xmlns:p14="http://schemas.microsoft.com/office/powerpoint/2010/main" val="406147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6B3E1-2C41-48BE-9F71-4501012018B6}"/>
              </a:ext>
            </a:extLst>
          </p:cNvPr>
          <p:cNvPicPr>
            <a:picLocks noChangeAspect="1"/>
          </p:cNvPicPr>
          <p:nvPr/>
        </p:nvPicPr>
        <p:blipFill>
          <a:blip r:embed="rId2"/>
          <a:stretch>
            <a:fillRect/>
          </a:stretch>
        </p:blipFill>
        <p:spPr>
          <a:xfrm>
            <a:off x="480447" y="635430"/>
            <a:ext cx="11453248" cy="6222569"/>
          </a:xfrm>
          <a:prstGeom prst="rect">
            <a:avLst/>
          </a:prstGeom>
        </p:spPr>
      </p:pic>
    </p:spTree>
    <p:extLst>
      <p:ext uri="{BB962C8B-B14F-4D97-AF65-F5344CB8AC3E}">
        <p14:creationId xmlns:p14="http://schemas.microsoft.com/office/powerpoint/2010/main" val="252740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1CCFFC-DDBE-4331-B8F0-7496E0C29926}"/>
              </a:ext>
            </a:extLst>
          </p:cNvPr>
          <p:cNvPicPr>
            <a:picLocks noChangeAspect="1"/>
          </p:cNvPicPr>
          <p:nvPr/>
        </p:nvPicPr>
        <p:blipFill>
          <a:blip r:embed="rId2"/>
          <a:stretch>
            <a:fillRect/>
          </a:stretch>
        </p:blipFill>
        <p:spPr>
          <a:xfrm>
            <a:off x="557940" y="495946"/>
            <a:ext cx="10864312" cy="6199322"/>
          </a:xfrm>
          <a:prstGeom prst="rect">
            <a:avLst/>
          </a:prstGeom>
        </p:spPr>
      </p:pic>
    </p:spTree>
    <p:extLst>
      <p:ext uri="{BB962C8B-B14F-4D97-AF65-F5344CB8AC3E}">
        <p14:creationId xmlns:p14="http://schemas.microsoft.com/office/powerpoint/2010/main" val="162255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A47104-0345-4716-39DE-00B0194BAF1C}"/>
              </a:ext>
            </a:extLst>
          </p:cNvPr>
          <p:cNvPicPr>
            <a:picLocks noChangeAspect="1"/>
          </p:cNvPicPr>
          <p:nvPr/>
        </p:nvPicPr>
        <p:blipFill>
          <a:blip r:embed="rId2"/>
          <a:stretch>
            <a:fillRect/>
          </a:stretch>
        </p:blipFill>
        <p:spPr>
          <a:xfrm>
            <a:off x="223837" y="511444"/>
            <a:ext cx="11744325" cy="6246543"/>
          </a:xfrm>
          <a:prstGeom prst="rect">
            <a:avLst/>
          </a:prstGeom>
        </p:spPr>
      </p:pic>
    </p:spTree>
    <p:extLst>
      <p:ext uri="{BB962C8B-B14F-4D97-AF65-F5344CB8AC3E}">
        <p14:creationId xmlns:p14="http://schemas.microsoft.com/office/powerpoint/2010/main" val="192471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3E34B2-B68D-13A4-CA67-A8BB49130E86}"/>
              </a:ext>
            </a:extLst>
          </p:cNvPr>
          <p:cNvPicPr>
            <a:picLocks noChangeAspect="1"/>
          </p:cNvPicPr>
          <p:nvPr/>
        </p:nvPicPr>
        <p:blipFill>
          <a:blip r:embed="rId2"/>
          <a:stretch>
            <a:fillRect/>
          </a:stretch>
        </p:blipFill>
        <p:spPr>
          <a:xfrm>
            <a:off x="223837" y="542441"/>
            <a:ext cx="11744325" cy="6215546"/>
          </a:xfrm>
          <a:prstGeom prst="rect">
            <a:avLst/>
          </a:prstGeom>
        </p:spPr>
      </p:pic>
    </p:spTree>
    <p:extLst>
      <p:ext uri="{BB962C8B-B14F-4D97-AF65-F5344CB8AC3E}">
        <p14:creationId xmlns:p14="http://schemas.microsoft.com/office/powerpoint/2010/main" val="189887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AD13-7FC2-B662-949B-34A5C21CAC2C}"/>
              </a:ext>
            </a:extLst>
          </p:cNvPr>
          <p:cNvSpPr>
            <a:spLocks noGrp="1"/>
          </p:cNvSpPr>
          <p:nvPr>
            <p:ph type="title"/>
          </p:nvPr>
        </p:nvSpPr>
        <p:spPr/>
        <p:txBody>
          <a:bodyPr>
            <a:normAutofit/>
          </a:bodyPr>
          <a:lstStyle/>
          <a:p>
            <a:pPr algn="ctr"/>
            <a:r>
              <a:rPr lang="en-US" sz="3600" b="1" dirty="0">
                <a:latin typeface="+mn-lt"/>
              </a:rPr>
              <a:t>1. INTRODUCTION TO SPOTIFY</a:t>
            </a:r>
            <a:endParaRPr lang="en-US" sz="3600" dirty="0">
              <a:latin typeface="+mn-lt"/>
            </a:endParaRPr>
          </a:p>
        </p:txBody>
      </p:sp>
      <p:sp>
        <p:nvSpPr>
          <p:cNvPr id="3" name="Content Placeholder 2">
            <a:extLst>
              <a:ext uri="{FF2B5EF4-FFF2-40B4-BE49-F238E27FC236}">
                <a16:creationId xmlns:a16="http://schemas.microsoft.com/office/drawing/2014/main" id="{C9B89A25-4368-3CA2-A8EA-C9A6F1DBAFB7}"/>
              </a:ext>
            </a:extLst>
          </p:cNvPr>
          <p:cNvSpPr>
            <a:spLocks noGrp="1"/>
          </p:cNvSpPr>
          <p:nvPr>
            <p:ph idx="1"/>
          </p:nvPr>
        </p:nvSpPr>
        <p:spPr/>
        <p:txBody>
          <a:bodyPr/>
          <a:lstStyle/>
          <a:p>
            <a:pPr marL="0" indent="0">
              <a:buNone/>
            </a:pPr>
            <a:r>
              <a:rPr lang="en-US" sz="2400" b="1" i="1" dirty="0"/>
              <a:t>What is </a:t>
            </a:r>
            <a:r>
              <a:rPr lang="en-US" sz="2400" b="1" i="1" dirty="0">
                <a:solidFill>
                  <a:srgbClr val="00B050"/>
                </a:solidFill>
              </a:rPr>
              <a:t>Spotify</a:t>
            </a:r>
            <a:r>
              <a:rPr lang="en-US" sz="2400" b="1" i="1" dirty="0"/>
              <a:t>?</a:t>
            </a:r>
          </a:p>
          <a:p>
            <a:pPr marL="0" indent="0">
              <a:buNone/>
            </a:pPr>
            <a:r>
              <a:rPr lang="en-US" sz="2400" dirty="0"/>
              <a:t>Spotify is a digital music streaming service that offers users access to millions of songs, podcasts and videos.</a:t>
            </a:r>
          </a:p>
          <a:p>
            <a:pPr marL="0" indent="0">
              <a:buNone/>
            </a:pPr>
            <a:r>
              <a:rPr lang="en-US" sz="2400" dirty="0"/>
              <a:t>Spotify’s personalized features, like Discover Weekly, Daily Mixes, and Release Radar, allow users to discover new content tailored to their unique tastes. These personalized recommendations, powered by Spotify’s advanced recommendation system, are key to enhancing user engagement and ensuring a dynamic listening experience.</a:t>
            </a:r>
          </a:p>
          <a:p>
            <a:endParaRPr lang="en-US" dirty="0"/>
          </a:p>
        </p:txBody>
      </p:sp>
    </p:spTree>
    <p:extLst>
      <p:ext uri="{BB962C8B-B14F-4D97-AF65-F5344CB8AC3E}">
        <p14:creationId xmlns:p14="http://schemas.microsoft.com/office/powerpoint/2010/main" val="3833047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A0C218-C444-544A-4BAE-81C286D5C6B2}"/>
              </a:ext>
            </a:extLst>
          </p:cNvPr>
          <p:cNvPicPr>
            <a:picLocks noChangeAspect="1"/>
          </p:cNvPicPr>
          <p:nvPr/>
        </p:nvPicPr>
        <p:blipFill>
          <a:blip r:embed="rId2"/>
          <a:stretch>
            <a:fillRect/>
          </a:stretch>
        </p:blipFill>
        <p:spPr>
          <a:xfrm>
            <a:off x="223837" y="433953"/>
            <a:ext cx="11744325" cy="6324034"/>
          </a:xfrm>
          <a:prstGeom prst="rect">
            <a:avLst/>
          </a:prstGeom>
        </p:spPr>
      </p:pic>
    </p:spTree>
    <p:extLst>
      <p:ext uri="{BB962C8B-B14F-4D97-AF65-F5344CB8AC3E}">
        <p14:creationId xmlns:p14="http://schemas.microsoft.com/office/powerpoint/2010/main" val="952324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EBF60-8433-89C8-A06A-B5C956B2545D}"/>
              </a:ext>
            </a:extLst>
          </p:cNvPr>
          <p:cNvPicPr>
            <a:picLocks noChangeAspect="1"/>
          </p:cNvPicPr>
          <p:nvPr/>
        </p:nvPicPr>
        <p:blipFill>
          <a:blip r:embed="rId2"/>
          <a:stretch>
            <a:fillRect/>
          </a:stretch>
        </p:blipFill>
        <p:spPr>
          <a:xfrm>
            <a:off x="728420" y="833437"/>
            <a:ext cx="11050292" cy="5660353"/>
          </a:xfrm>
          <a:prstGeom prst="rect">
            <a:avLst/>
          </a:prstGeom>
        </p:spPr>
      </p:pic>
    </p:spTree>
    <p:extLst>
      <p:ext uri="{BB962C8B-B14F-4D97-AF65-F5344CB8AC3E}">
        <p14:creationId xmlns:p14="http://schemas.microsoft.com/office/powerpoint/2010/main" val="2110038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84FA38-0E0D-218E-250A-2598C9CE55C1}"/>
              </a:ext>
            </a:extLst>
          </p:cNvPr>
          <p:cNvPicPr>
            <a:picLocks noChangeAspect="1"/>
          </p:cNvPicPr>
          <p:nvPr/>
        </p:nvPicPr>
        <p:blipFill>
          <a:blip r:embed="rId2"/>
          <a:stretch>
            <a:fillRect/>
          </a:stretch>
        </p:blipFill>
        <p:spPr>
          <a:xfrm>
            <a:off x="340962" y="728420"/>
            <a:ext cx="11561735" cy="6029567"/>
          </a:xfrm>
          <a:prstGeom prst="rect">
            <a:avLst/>
          </a:prstGeom>
        </p:spPr>
      </p:pic>
    </p:spTree>
    <p:extLst>
      <p:ext uri="{BB962C8B-B14F-4D97-AF65-F5344CB8AC3E}">
        <p14:creationId xmlns:p14="http://schemas.microsoft.com/office/powerpoint/2010/main" val="65886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DA9E-6FE1-9DFB-06CA-CB6AFFEA0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5A3C1C-6233-D0A2-778B-9EB250424E37}"/>
              </a:ext>
            </a:extLst>
          </p:cNvPr>
          <p:cNvSpPr>
            <a:spLocks noGrp="1"/>
          </p:cNvSpPr>
          <p:nvPr>
            <p:ph type="title"/>
          </p:nvPr>
        </p:nvSpPr>
        <p:spPr/>
        <p:txBody>
          <a:bodyPr>
            <a:normAutofit/>
          </a:bodyPr>
          <a:lstStyle/>
          <a:p>
            <a:pPr algn="ctr"/>
            <a:r>
              <a:rPr lang="en-US" sz="3600" b="1" dirty="0">
                <a:latin typeface="+mn-lt"/>
              </a:rPr>
              <a:t>7.CHALLENGES</a:t>
            </a:r>
          </a:p>
        </p:txBody>
      </p:sp>
      <p:sp>
        <p:nvSpPr>
          <p:cNvPr id="3" name="Content Placeholder 2">
            <a:extLst>
              <a:ext uri="{FF2B5EF4-FFF2-40B4-BE49-F238E27FC236}">
                <a16:creationId xmlns:a16="http://schemas.microsoft.com/office/drawing/2014/main" id="{6728411E-B4B4-0A1A-BF37-86A8802EDC6A}"/>
              </a:ext>
            </a:extLst>
          </p:cNvPr>
          <p:cNvSpPr>
            <a:spLocks noGrp="1"/>
          </p:cNvSpPr>
          <p:nvPr>
            <p:ph idx="1"/>
          </p:nvPr>
        </p:nvSpPr>
        <p:spPr/>
        <p:txBody>
          <a:bodyPr/>
          <a:lstStyle/>
          <a:p>
            <a:pPr marL="457200" indent="-457200">
              <a:buFont typeface="+mj-lt"/>
              <a:buAutoNum type="arabicPeriod"/>
            </a:pPr>
            <a:r>
              <a:rPr lang="en-US" sz="2400" b="1" dirty="0">
                <a:solidFill>
                  <a:srgbClr val="00B050"/>
                </a:solidFill>
              </a:rPr>
              <a:t>Cold Start Problem </a:t>
            </a:r>
            <a:r>
              <a:rPr lang="en-US" sz="2400" dirty="0"/>
              <a:t>- new users or songs have little data for accurate recommendations</a:t>
            </a:r>
          </a:p>
          <a:p>
            <a:pPr marL="457200" indent="-457200">
              <a:buFont typeface="+mj-lt"/>
              <a:buAutoNum type="arabicPeriod"/>
            </a:pPr>
            <a:r>
              <a:rPr lang="en-US" sz="2400" b="1" dirty="0">
                <a:solidFill>
                  <a:srgbClr val="00B050"/>
                </a:solidFill>
              </a:rPr>
              <a:t>Serendipity</a:t>
            </a:r>
            <a:r>
              <a:rPr lang="en-US" sz="2400" dirty="0"/>
              <a:t> – the ability to offer new content while staying within the user’s preferences</a:t>
            </a:r>
          </a:p>
          <a:p>
            <a:pPr marL="0" indent="0">
              <a:buNone/>
            </a:pPr>
            <a:r>
              <a:rPr lang="en-US" sz="2400" dirty="0"/>
              <a:t>Overcoming these challenges helps Spotify improve its recommendation system and user experience</a:t>
            </a:r>
          </a:p>
          <a:p>
            <a:endParaRPr lang="en-US" dirty="0"/>
          </a:p>
        </p:txBody>
      </p:sp>
    </p:spTree>
    <p:extLst>
      <p:ext uri="{BB962C8B-B14F-4D97-AF65-F5344CB8AC3E}">
        <p14:creationId xmlns:p14="http://schemas.microsoft.com/office/powerpoint/2010/main" val="648758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9B56C-CA40-A98A-451C-C913C11BE7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8710F5-8521-E872-5CEA-9961CABF784B}"/>
              </a:ext>
            </a:extLst>
          </p:cNvPr>
          <p:cNvSpPr>
            <a:spLocks noGrp="1"/>
          </p:cNvSpPr>
          <p:nvPr>
            <p:ph type="title"/>
          </p:nvPr>
        </p:nvSpPr>
        <p:spPr/>
        <p:txBody>
          <a:bodyPr>
            <a:normAutofit/>
          </a:bodyPr>
          <a:lstStyle/>
          <a:p>
            <a:pPr algn="ctr"/>
            <a:r>
              <a:rPr lang="en-US" sz="3600" b="1" dirty="0">
                <a:latin typeface="+mn-lt"/>
              </a:rPr>
              <a:t>8. CONCLUSION</a:t>
            </a:r>
          </a:p>
        </p:txBody>
      </p:sp>
      <p:sp>
        <p:nvSpPr>
          <p:cNvPr id="3" name="Content Placeholder 2">
            <a:extLst>
              <a:ext uri="{FF2B5EF4-FFF2-40B4-BE49-F238E27FC236}">
                <a16:creationId xmlns:a16="http://schemas.microsoft.com/office/drawing/2014/main" id="{BD2DDA60-4ABC-1CDD-BC9A-C3C8A5ADABBA}"/>
              </a:ext>
            </a:extLst>
          </p:cNvPr>
          <p:cNvSpPr>
            <a:spLocks noGrp="1"/>
          </p:cNvSpPr>
          <p:nvPr>
            <p:ph idx="1"/>
          </p:nvPr>
        </p:nvSpPr>
        <p:spPr/>
        <p:txBody>
          <a:bodyPr/>
          <a:lstStyle/>
          <a:p>
            <a:pPr marL="457200" indent="-457200">
              <a:buFont typeface="+mj-lt"/>
              <a:buAutoNum type="arabicPeriod"/>
            </a:pPr>
            <a:r>
              <a:rPr lang="en-US" sz="2400" dirty="0">
                <a:solidFill>
                  <a:schemeClr val="tx1"/>
                </a:solidFill>
              </a:rPr>
              <a:t>The system relies on content-based filtering to provide accurate and relevant recommendations.</a:t>
            </a:r>
          </a:p>
          <a:p>
            <a:pPr marL="457200" indent="-457200">
              <a:buFont typeface="+mj-lt"/>
              <a:buAutoNum type="arabicPeriod"/>
            </a:pPr>
            <a:r>
              <a:rPr lang="en-US" sz="2400" dirty="0">
                <a:solidFill>
                  <a:schemeClr val="tx1"/>
                </a:solidFill>
              </a:rPr>
              <a:t>The recommendation system is central to its ability to engage users through personalized music suggestions</a:t>
            </a:r>
            <a:endParaRPr lang="en-US" sz="2400" dirty="0"/>
          </a:p>
          <a:p>
            <a:endParaRPr lang="en-US" dirty="0"/>
          </a:p>
        </p:txBody>
      </p:sp>
    </p:spTree>
    <p:extLst>
      <p:ext uri="{BB962C8B-B14F-4D97-AF65-F5344CB8AC3E}">
        <p14:creationId xmlns:p14="http://schemas.microsoft.com/office/powerpoint/2010/main" val="1933251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b="1" dirty="0">
                <a:solidFill>
                  <a:srgbClr val="00B050"/>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3706578" y="453629"/>
            <a:ext cx="8140905" cy="9271525"/>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pic>
        <p:nvPicPr>
          <p:cNvPr id="6" name="Picture 5">
            <a:extLst>
              <a:ext uri="{FF2B5EF4-FFF2-40B4-BE49-F238E27FC236}">
                <a16:creationId xmlns:a16="http://schemas.microsoft.com/office/drawing/2014/main" id="{73859379-75CF-E5CD-F14E-AEBC5099C36B}"/>
              </a:ext>
            </a:extLst>
          </p:cNvPr>
          <p:cNvPicPr>
            <a:picLocks noChangeAspect="1"/>
          </p:cNvPicPr>
          <p:nvPr/>
        </p:nvPicPr>
        <p:blipFill>
          <a:blip r:embed="rId4"/>
          <a:stretch>
            <a:fillRect/>
          </a:stretch>
        </p:blipFill>
        <p:spPr>
          <a:xfrm>
            <a:off x="8025336" y="723899"/>
            <a:ext cx="3905250" cy="1171575"/>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A723-F31E-DFB5-E311-77162DFD650F}"/>
              </a:ext>
            </a:extLst>
          </p:cNvPr>
          <p:cNvSpPr>
            <a:spLocks noGrp="1"/>
          </p:cNvSpPr>
          <p:nvPr>
            <p:ph type="title"/>
          </p:nvPr>
        </p:nvSpPr>
        <p:spPr/>
        <p:txBody>
          <a:bodyPr>
            <a:noAutofit/>
          </a:bodyPr>
          <a:lstStyle/>
          <a:p>
            <a:pPr algn="ctr"/>
            <a:r>
              <a:rPr lang="en-US" sz="3600" b="1" dirty="0">
                <a:latin typeface="+mn-lt"/>
              </a:rPr>
              <a:t>2. OVERVIEW OF RECOMMENDATION SYSTEMS</a:t>
            </a:r>
          </a:p>
        </p:txBody>
      </p:sp>
      <p:sp>
        <p:nvSpPr>
          <p:cNvPr id="3" name="Content Placeholder 2">
            <a:extLst>
              <a:ext uri="{FF2B5EF4-FFF2-40B4-BE49-F238E27FC236}">
                <a16:creationId xmlns:a16="http://schemas.microsoft.com/office/drawing/2014/main" id="{59819EDE-8B5D-CA2C-2E97-3CD663314EC7}"/>
              </a:ext>
            </a:extLst>
          </p:cNvPr>
          <p:cNvSpPr>
            <a:spLocks noGrp="1"/>
          </p:cNvSpPr>
          <p:nvPr>
            <p:ph idx="1"/>
          </p:nvPr>
        </p:nvSpPr>
        <p:spPr/>
        <p:txBody>
          <a:bodyPr>
            <a:normAutofit/>
          </a:bodyPr>
          <a:lstStyle/>
          <a:p>
            <a:pPr marL="0" indent="0">
              <a:buNone/>
            </a:pPr>
            <a:r>
              <a:rPr lang="en-US" sz="2400" b="1" i="1" dirty="0"/>
              <a:t>What are </a:t>
            </a:r>
            <a:r>
              <a:rPr lang="en-US" sz="2400" b="1" i="1" dirty="0">
                <a:solidFill>
                  <a:srgbClr val="00B050"/>
                </a:solidFill>
              </a:rPr>
              <a:t>Recommendation Systems</a:t>
            </a:r>
            <a:r>
              <a:rPr lang="en-US" sz="2400" b="1" i="1" dirty="0"/>
              <a:t>?</a:t>
            </a:r>
          </a:p>
          <a:p>
            <a:pPr marL="0" indent="0">
              <a:buNone/>
            </a:pPr>
            <a:r>
              <a:rPr lang="en-US" sz="2400" dirty="0"/>
              <a:t>This are algorithms designed to predict and suggest content that users are likely to enjoy based on their past behavior and preferences</a:t>
            </a:r>
          </a:p>
          <a:p>
            <a:pPr marL="0" indent="0">
              <a:buNone/>
            </a:pPr>
            <a:r>
              <a:rPr lang="en-US" sz="2400" dirty="0"/>
              <a:t>These systems are crucial for platforms like Spotify, where personalization keeps users engaged and discovering new music</a:t>
            </a:r>
          </a:p>
          <a:p>
            <a:pPr marL="0" indent="0">
              <a:buNone/>
            </a:pPr>
            <a:r>
              <a:rPr lang="en-US" sz="2400" dirty="0"/>
              <a:t>Spotify recommends songs based on what you’ve listened to, your favorite genres, or similar users’ preferences</a:t>
            </a:r>
          </a:p>
        </p:txBody>
      </p:sp>
    </p:spTree>
    <p:extLst>
      <p:ext uri="{BB962C8B-B14F-4D97-AF65-F5344CB8AC3E}">
        <p14:creationId xmlns:p14="http://schemas.microsoft.com/office/powerpoint/2010/main" val="414569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51FE-30AE-29BA-EFC9-A2011D1BBD01}"/>
              </a:ext>
            </a:extLst>
          </p:cNvPr>
          <p:cNvSpPr>
            <a:spLocks noGrp="1"/>
          </p:cNvSpPr>
          <p:nvPr>
            <p:ph type="title"/>
          </p:nvPr>
        </p:nvSpPr>
        <p:spPr/>
        <p:txBody>
          <a:bodyPr>
            <a:noAutofit/>
          </a:bodyPr>
          <a:lstStyle/>
          <a:p>
            <a:pPr algn="ctr"/>
            <a:r>
              <a:rPr lang="en-US" sz="3600" b="1" dirty="0"/>
              <a:t>3. Types of recommendation algorithms</a:t>
            </a:r>
          </a:p>
        </p:txBody>
      </p:sp>
      <p:sp>
        <p:nvSpPr>
          <p:cNvPr id="3" name="Content Placeholder 2">
            <a:extLst>
              <a:ext uri="{FF2B5EF4-FFF2-40B4-BE49-F238E27FC236}">
                <a16:creationId xmlns:a16="http://schemas.microsoft.com/office/drawing/2014/main" id="{26F01FB0-4175-B199-89C4-9C7D55CE6617}"/>
              </a:ext>
            </a:extLst>
          </p:cNvPr>
          <p:cNvSpPr>
            <a:spLocks noGrp="1"/>
          </p:cNvSpPr>
          <p:nvPr>
            <p:ph idx="1"/>
          </p:nvPr>
        </p:nvSpPr>
        <p:spPr/>
        <p:txBody>
          <a:bodyPr>
            <a:normAutofit/>
          </a:bodyPr>
          <a:lstStyle/>
          <a:p>
            <a:pPr marL="457200" indent="-457200">
              <a:buFont typeface="+mj-lt"/>
              <a:buAutoNum type="arabicPeriod"/>
            </a:pPr>
            <a:r>
              <a:rPr lang="en-US" sz="2400" b="1" dirty="0">
                <a:solidFill>
                  <a:srgbClr val="00B050"/>
                </a:solidFill>
              </a:rPr>
              <a:t>Content-Based Filtering</a:t>
            </a:r>
            <a:r>
              <a:rPr lang="en-US" sz="2400" dirty="0"/>
              <a:t>: Recommends songs similar to what the user has liked</a:t>
            </a:r>
          </a:p>
          <a:p>
            <a:pPr marL="457200" indent="-457200">
              <a:buFont typeface="+mj-lt"/>
              <a:buAutoNum type="arabicPeriod"/>
            </a:pPr>
            <a:r>
              <a:rPr lang="en-US" sz="2400" b="1" dirty="0">
                <a:solidFill>
                  <a:srgbClr val="00B050"/>
                </a:solidFill>
              </a:rPr>
              <a:t>Collaborative filtering</a:t>
            </a:r>
            <a:r>
              <a:rPr lang="en-US" sz="2400" dirty="0"/>
              <a:t>: Recommends songs based on what other users with similar tastes enjoy</a:t>
            </a:r>
          </a:p>
          <a:p>
            <a:pPr marL="0" indent="0">
              <a:buNone/>
            </a:pPr>
            <a:r>
              <a:rPr lang="en-US" sz="2400" dirty="0"/>
              <a:t>Our preferred algorithm is </a:t>
            </a:r>
            <a:r>
              <a:rPr lang="en-US" sz="2400" dirty="0">
                <a:solidFill>
                  <a:srgbClr val="00B050"/>
                </a:solidFill>
              </a:rPr>
              <a:t>Content-Based filtering</a:t>
            </a:r>
          </a:p>
        </p:txBody>
      </p:sp>
    </p:spTree>
    <p:extLst>
      <p:ext uri="{BB962C8B-B14F-4D97-AF65-F5344CB8AC3E}">
        <p14:creationId xmlns:p14="http://schemas.microsoft.com/office/powerpoint/2010/main" val="251002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6361-F94F-F330-BA97-BF1E6740428B}"/>
              </a:ext>
            </a:extLst>
          </p:cNvPr>
          <p:cNvSpPr>
            <a:spLocks noGrp="1"/>
          </p:cNvSpPr>
          <p:nvPr>
            <p:ph type="title"/>
          </p:nvPr>
        </p:nvSpPr>
        <p:spPr/>
        <p:txBody>
          <a:bodyPr>
            <a:normAutofit/>
          </a:bodyPr>
          <a:lstStyle/>
          <a:p>
            <a:pPr algn="ctr"/>
            <a:r>
              <a:rPr lang="en-US" sz="3600" b="1" dirty="0"/>
              <a:t>4. Content based Filtering in Spotify</a:t>
            </a:r>
          </a:p>
        </p:txBody>
      </p:sp>
      <p:sp>
        <p:nvSpPr>
          <p:cNvPr id="3" name="Content Placeholder 2">
            <a:extLst>
              <a:ext uri="{FF2B5EF4-FFF2-40B4-BE49-F238E27FC236}">
                <a16:creationId xmlns:a16="http://schemas.microsoft.com/office/drawing/2014/main" id="{51D2B733-4F26-2E6E-5D46-81E4EC5FEF72}"/>
              </a:ext>
            </a:extLst>
          </p:cNvPr>
          <p:cNvSpPr>
            <a:spLocks noGrp="1"/>
          </p:cNvSpPr>
          <p:nvPr>
            <p:ph idx="1"/>
          </p:nvPr>
        </p:nvSpPr>
        <p:spPr>
          <a:xfrm>
            <a:off x="581193" y="2498903"/>
            <a:ext cx="10840181" cy="3379383"/>
          </a:xfrm>
        </p:spPr>
        <p:txBody>
          <a:bodyPr>
            <a:normAutofit/>
          </a:bodyPr>
          <a:lstStyle/>
          <a:p>
            <a:pPr marL="0" indent="0">
              <a:buNone/>
            </a:pPr>
            <a:r>
              <a:rPr lang="en-US" sz="2400" dirty="0"/>
              <a:t>Spotify recommends songs based on the features of the music a user has already enjoyed.</a:t>
            </a:r>
          </a:p>
          <a:p>
            <a:pPr marL="0" indent="0">
              <a:buNone/>
            </a:pPr>
            <a:r>
              <a:rPr lang="en-US" sz="2400" dirty="0"/>
              <a:t>Therefore characteristics like </a:t>
            </a:r>
            <a:r>
              <a:rPr lang="en-US" sz="2400" dirty="0">
                <a:solidFill>
                  <a:srgbClr val="00B050"/>
                </a:solidFill>
              </a:rPr>
              <a:t>genre, popularity, energy level </a:t>
            </a:r>
            <a:r>
              <a:rPr lang="en-US" sz="2400" dirty="0" err="1"/>
              <a:t>etc</a:t>
            </a:r>
            <a:r>
              <a:rPr lang="en-US" sz="2400" dirty="0"/>
              <a:t> have been used to find similar tracks with similar characteristics</a:t>
            </a:r>
          </a:p>
          <a:p>
            <a:pPr marL="0" indent="0">
              <a:buNone/>
            </a:pPr>
            <a:r>
              <a:rPr lang="en-US" sz="2400" dirty="0"/>
              <a:t>This method ensures that users receive personalized recommendations aligned with that user’s taste, rather than other users’ preferences.</a:t>
            </a:r>
          </a:p>
        </p:txBody>
      </p:sp>
    </p:spTree>
    <p:extLst>
      <p:ext uri="{BB962C8B-B14F-4D97-AF65-F5344CB8AC3E}">
        <p14:creationId xmlns:p14="http://schemas.microsoft.com/office/powerpoint/2010/main" val="106299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F18CA-33CA-DD60-5436-4C8C13012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9DE59-2987-9F6E-793E-E80C448C92B6}"/>
              </a:ext>
            </a:extLst>
          </p:cNvPr>
          <p:cNvSpPr>
            <a:spLocks noGrp="1"/>
          </p:cNvSpPr>
          <p:nvPr>
            <p:ph type="title"/>
          </p:nvPr>
        </p:nvSpPr>
        <p:spPr/>
        <p:txBody>
          <a:bodyPr>
            <a:normAutofit/>
          </a:bodyPr>
          <a:lstStyle/>
          <a:p>
            <a:pPr algn="ctr"/>
            <a:r>
              <a:rPr lang="en-US" sz="3600" b="1" dirty="0"/>
              <a:t>5.  DATA COLLECTION AND PROCESSING</a:t>
            </a:r>
          </a:p>
        </p:txBody>
      </p:sp>
      <p:sp>
        <p:nvSpPr>
          <p:cNvPr id="3" name="Content Placeholder 2">
            <a:extLst>
              <a:ext uri="{FF2B5EF4-FFF2-40B4-BE49-F238E27FC236}">
                <a16:creationId xmlns:a16="http://schemas.microsoft.com/office/drawing/2014/main" id="{BBB925CA-1C3A-0BDF-40CE-16E5ADE196F2}"/>
              </a:ext>
            </a:extLst>
          </p:cNvPr>
          <p:cNvSpPr>
            <a:spLocks noGrp="1"/>
          </p:cNvSpPr>
          <p:nvPr>
            <p:ph idx="1"/>
          </p:nvPr>
        </p:nvSpPr>
        <p:spPr>
          <a:xfrm>
            <a:off x="581193" y="2498903"/>
            <a:ext cx="10840181" cy="3379383"/>
          </a:xfrm>
        </p:spPr>
        <p:txBody>
          <a:bodyPr>
            <a:normAutofit/>
          </a:bodyPr>
          <a:lstStyle/>
          <a:p>
            <a:pPr marL="0" indent="0">
              <a:buNone/>
            </a:pPr>
            <a:r>
              <a:rPr lang="en-US" sz="2400" dirty="0"/>
              <a:t>Spotify collects vast amounts of data from user interactions like songs played, songs liked etc.</a:t>
            </a:r>
          </a:p>
          <a:p>
            <a:pPr marL="0" indent="0">
              <a:buNone/>
            </a:pPr>
            <a:r>
              <a:rPr lang="en-US" sz="2400" dirty="0"/>
              <a:t>This data driven approach ensures that Spotify delivers relevant music tailored to each users’ preferences</a:t>
            </a:r>
          </a:p>
          <a:p>
            <a:pPr marL="0" indent="0">
              <a:buNone/>
            </a:pPr>
            <a:endParaRPr lang="en-US" sz="2400" dirty="0"/>
          </a:p>
        </p:txBody>
      </p:sp>
    </p:spTree>
    <p:extLst>
      <p:ext uri="{BB962C8B-B14F-4D97-AF65-F5344CB8AC3E}">
        <p14:creationId xmlns:p14="http://schemas.microsoft.com/office/powerpoint/2010/main" val="1046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16695-AADA-9B58-66B1-BC0B34B0E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A9113-7513-30E3-3745-8456B6DEA1B7}"/>
              </a:ext>
            </a:extLst>
          </p:cNvPr>
          <p:cNvSpPr>
            <a:spLocks noGrp="1"/>
          </p:cNvSpPr>
          <p:nvPr>
            <p:ph type="title"/>
          </p:nvPr>
        </p:nvSpPr>
        <p:spPr/>
        <p:txBody>
          <a:bodyPr>
            <a:normAutofit/>
          </a:bodyPr>
          <a:lstStyle/>
          <a:p>
            <a:pPr algn="ctr"/>
            <a:r>
              <a:rPr lang="en-US" sz="3600" b="1" dirty="0"/>
              <a:t>6. EVALUATING THE SYSTEM</a:t>
            </a:r>
          </a:p>
        </p:txBody>
      </p:sp>
      <p:sp>
        <p:nvSpPr>
          <p:cNvPr id="3" name="Content Placeholder 2">
            <a:extLst>
              <a:ext uri="{FF2B5EF4-FFF2-40B4-BE49-F238E27FC236}">
                <a16:creationId xmlns:a16="http://schemas.microsoft.com/office/drawing/2014/main" id="{12AAC082-CF13-E70B-998F-5B557BA23C16}"/>
              </a:ext>
            </a:extLst>
          </p:cNvPr>
          <p:cNvSpPr>
            <a:spLocks noGrp="1"/>
          </p:cNvSpPr>
          <p:nvPr>
            <p:ph idx="1"/>
          </p:nvPr>
        </p:nvSpPr>
        <p:spPr>
          <a:xfrm>
            <a:off x="581193" y="2498903"/>
            <a:ext cx="10840181" cy="3379383"/>
          </a:xfrm>
        </p:spPr>
        <p:txBody>
          <a:bodyPr>
            <a:normAutofit/>
          </a:bodyPr>
          <a:lstStyle/>
          <a:p>
            <a:pPr marL="0" indent="0">
              <a:buNone/>
            </a:pPr>
            <a:r>
              <a:rPr lang="en-US" sz="2400" dirty="0"/>
              <a:t>Spotify evaluates the effectiveness of its recommendation system using various metrics, such as accuracy, precision and recall</a:t>
            </a:r>
          </a:p>
          <a:p>
            <a:pPr marL="0" indent="0">
              <a:buNone/>
            </a:pPr>
            <a:r>
              <a:rPr lang="en-US" sz="2400" dirty="0"/>
              <a:t>Continuous evaluation and iteration help maintain a high-quality user experience and improve recommendation accuracy.</a:t>
            </a:r>
          </a:p>
        </p:txBody>
      </p:sp>
    </p:spTree>
    <p:extLst>
      <p:ext uri="{BB962C8B-B14F-4D97-AF65-F5344CB8AC3E}">
        <p14:creationId xmlns:p14="http://schemas.microsoft.com/office/powerpoint/2010/main" val="160667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E0377F-C9DD-0AB8-D370-389DDADD8FC9}"/>
              </a:ext>
            </a:extLst>
          </p:cNvPr>
          <p:cNvPicPr>
            <a:picLocks noChangeAspect="1"/>
          </p:cNvPicPr>
          <p:nvPr/>
        </p:nvPicPr>
        <p:blipFill>
          <a:blip r:embed="rId2"/>
          <a:stretch>
            <a:fillRect/>
          </a:stretch>
        </p:blipFill>
        <p:spPr>
          <a:xfrm>
            <a:off x="128587" y="923925"/>
            <a:ext cx="11934825" cy="5010150"/>
          </a:xfrm>
          <a:prstGeom prst="rect">
            <a:avLst/>
          </a:prstGeom>
        </p:spPr>
      </p:pic>
    </p:spTree>
    <p:extLst>
      <p:ext uri="{BB962C8B-B14F-4D97-AF65-F5344CB8AC3E}">
        <p14:creationId xmlns:p14="http://schemas.microsoft.com/office/powerpoint/2010/main" val="120622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40C54-D1FB-B1CE-84B4-79498315188B}"/>
              </a:ext>
            </a:extLst>
          </p:cNvPr>
          <p:cNvPicPr>
            <a:picLocks noChangeAspect="1"/>
          </p:cNvPicPr>
          <p:nvPr/>
        </p:nvPicPr>
        <p:blipFill>
          <a:blip r:embed="rId2"/>
          <a:stretch>
            <a:fillRect/>
          </a:stretch>
        </p:blipFill>
        <p:spPr>
          <a:xfrm>
            <a:off x="433387" y="619125"/>
            <a:ext cx="11325225" cy="5619750"/>
          </a:xfrm>
          <a:prstGeom prst="rect">
            <a:avLst/>
          </a:prstGeom>
        </p:spPr>
      </p:pic>
    </p:spTree>
    <p:extLst>
      <p:ext uri="{BB962C8B-B14F-4D97-AF65-F5344CB8AC3E}">
        <p14:creationId xmlns:p14="http://schemas.microsoft.com/office/powerpoint/2010/main" val="110720821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204</TotalTime>
  <Words>431</Words>
  <Application>Microsoft Office PowerPoint</Application>
  <PresentationFormat>Widescreen</PresentationFormat>
  <Paragraphs>41</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Wingdings 2</vt:lpstr>
      <vt:lpstr>Custom</vt:lpstr>
      <vt:lpstr>SPOTIFY RECOMMENDATION SYSTEM</vt:lpstr>
      <vt:lpstr>1. INTRODUCTION TO SPOTIFY</vt:lpstr>
      <vt:lpstr>2. OVERVIEW OF RECOMMENDATION SYSTEMS</vt:lpstr>
      <vt:lpstr>3. Types of recommendation algorithms</vt:lpstr>
      <vt:lpstr>4. Content based Filtering in Spotify</vt:lpstr>
      <vt:lpstr>5.  DATA COLLECTION AND PROCESSING</vt:lpstr>
      <vt:lpstr>6. EVALUATING THE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7.CHALLENGES</vt:lpstr>
      <vt:lpstr>8.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Jasmine Mwangi</dc:creator>
  <cp:lastModifiedBy>Jasmine Mwangi</cp:lastModifiedBy>
  <cp:revision>1</cp:revision>
  <dcterms:created xsi:type="dcterms:W3CDTF">2024-10-09T19:37:26Z</dcterms:created>
  <dcterms:modified xsi:type="dcterms:W3CDTF">2024-10-09T23:11:02Z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