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72"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B8C9-3D59-9CD4-55DE-4127428DF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23263E-EBCB-92AF-7E61-C9449551B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C451B-2F53-7536-C6E7-E0EA1B582B67}"/>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5" name="Footer Placeholder 4">
            <a:extLst>
              <a:ext uri="{FF2B5EF4-FFF2-40B4-BE49-F238E27FC236}">
                <a16:creationId xmlns:a16="http://schemas.microsoft.com/office/drawing/2014/main" id="{FA2C076E-552F-7CF7-64C2-B5CFE6195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A9313-9BE3-84C7-F3AE-1F3EA7AE6D49}"/>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18934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EBE9-3D95-C628-7175-0B8880D44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0BCB26-A9B2-1E59-9F64-FD36C53F1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C4B95-934A-17F3-3116-85F9BD4672AF}"/>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5" name="Footer Placeholder 4">
            <a:extLst>
              <a:ext uri="{FF2B5EF4-FFF2-40B4-BE49-F238E27FC236}">
                <a16:creationId xmlns:a16="http://schemas.microsoft.com/office/drawing/2014/main" id="{19054428-D344-8FB3-C800-F0981A9E5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EDC29-E8B1-F73E-84AB-30E09D3C67EF}"/>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90006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BAE22-22A8-D52C-E519-2DB743BAF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76DA9C-DBC9-3002-624F-655E3B6545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B9C34-6F09-D404-F26F-2AD8E1A101B7}"/>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5" name="Footer Placeholder 4">
            <a:extLst>
              <a:ext uri="{FF2B5EF4-FFF2-40B4-BE49-F238E27FC236}">
                <a16:creationId xmlns:a16="http://schemas.microsoft.com/office/drawing/2014/main" id="{6BE6B8F0-4957-DEFE-163A-2115473EA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3B2D3-80BD-1482-AD59-F5A7CD78C487}"/>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296832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3CAA-D7F3-DE4D-7097-0CE6BA2DB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215EC-329F-2455-A44F-EB2AC50913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2147A-B3D4-EB5D-BFC2-10D9880C0817}"/>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5" name="Footer Placeholder 4">
            <a:extLst>
              <a:ext uri="{FF2B5EF4-FFF2-40B4-BE49-F238E27FC236}">
                <a16:creationId xmlns:a16="http://schemas.microsoft.com/office/drawing/2014/main" id="{18093006-E8A8-98CF-1A9E-1156A15E3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9D482-2CE5-327D-7F83-E570D03E5BF3}"/>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15895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6683-A218-0AED-7909-A1D47C62B2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5B5207-1CD1-F031-116D-3D7A07EA9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7D83F1-3AE5-65E5-464D-2E8F12DADFD5}"/>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5" name="Footer Placeholder 4">
            <a:extLst>
              <a:ext uri="{FF2B5EF4-FFF2-40B4-BE49-F238E27FC236}">
                <a16:creationId xmlns:a16="http://schemas.microsoft.com/office/drawing/2014/main" id="{303B5EF9-9F68-B5A8-0F77-B3AB6CF34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761F3-2C13-62F7-B226-49358BC747A2}"/>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16150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8D32-4E11-399D-E390-F4F949F556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A057E7-01D6-8156-0166-4F10DC922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6D83E-0044-853A-F8D6-E7AD963E9F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8B7AB5-9C05-4C97-FCDB-6F4C23052EB1}"/>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6" name="Footer Placeholder 5">
            <a:extLst>
              <a:ext uri="{FF2B5EF4-FFF2-40B4-BE49-F238E27FC236}">
                <a16:creationId xmlns:a16="http://schemas.microsoft.com/office/drawing/2014/main" id="{888A32B5-8A5A-DFC8-CE6E-BD8A2A9CB4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460DA3-AF63-DD10-456E-3EF8A42B8CF4}"/>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254911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5A98-3265-264A-0F04-F294BA514F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6DDDB6-2CC1-04DC-F97F-B63050C8C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FA3EB3-031E-FB87-DF93-78AFE1441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E4BE4-8BA8-3238-885E-5DC298E1B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11B70-20BB-3337-B72A-A1F6AD9C5B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9B69C9-8068-5550-9866-54013C6177BB}"/>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8" name="Footer Placeholder 7">
            <a:extLst>
              <a:ext uri="{FF2B5EF4-FFF2-40B4-BE49-F238E27FC236}">
                <a16:creationId xmlns:a16="http://schemas.microsoft.com/office/drawing/2014/main" id="{2961AC4F-76CC-D8B6-CE38-07CD2B2881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65FFE3-9AFD-5F64-23D9-EBB398DF9C07}"/>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81131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B077-8BB2-8A12-91F3-9D5D2D1A26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C4006E-5DCB-7E30-0468-0422E1043BD9}"/>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4" name="Footer Placeholder 3">
            <a:extLst>
              <a:ext uri="{FF2B5EF4-FFF2-40B4-BE49-F238E27FC236}">
                <a16:creationId xmlns:a16="http://schemas.microsoft.com/office/drawing/2014/main" id="{A31B0D38-755F-6328-B530-5D2E61153C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D99D07-413B-E5C5-6754-7E45E32671BB}"/>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99367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2431E-3E02-1E12-3F4C-C8E8861F5531}"/>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3" name="Footer Placeholder 2">
            <a:extLst>
              <a:ext uri="{FF2B5EF4-FFF2-40B4-BE49-F238E27FC236}">
                <a16:creationId xmlns:a16="http://schemas.microsoft.com/office/drawing/2014/main" id="{A770591F-0A64-F2AE-B688-A3259AF7D6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311721-4DE2-38E4-C650-98B86EFF6CED}"/>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373350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050A-D615-C376-789B-297CA3D44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D783B-FA63-62E4-8AF5-EF2349039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9CD703-4F37-3860-C16B-0E7A095EC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B7C0B-D95D-9548-4C08-DFC994711D57}"/>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6" name="Footer Placeholder 5">
            <a:extLst>
              <a:ext uri="{FF2B5EF4-FFF2-40B4-BE49-F238E27FC236}">
                <a16:creationId xmlns:a16="http://schemas.microsoft.com/office/drawing/2014/main" id="{D8D59D6F-F9E6-F169-7866-F9F885FFD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2AA44-9293-3545-9C93-6957BBBC99C3}"/>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73444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412D-AF03-E904-3B11-0D5195699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FE391E-503D-2E5F-DD51-640D9933D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6EF53C-1F4B-7DD8-918F-D44752532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1EBAB-358C-F2A7-9916-1ECFFE5267D5}"/>
              </a:ext>
            </a:extLst>
          </p:cNvPr>
          <p:cNvSpPr>
            <a:spLocks noGrp="1"/>
          </p:cNvSpPr>
          <p:nvPr>
            <p:ph type="dt" sz="half" idx="10"/>
          </p:nvPr>
        </p:nvSpPr>
        <p:spPr/>
        <p:txBody>
          <a:bodyPr/>
          <a:lstStyle/>
          <a:p>
            <a:fld id="{D5548242-2E36-4860-84E6-64C0EAC78097}" type="datetimeFigureOut">
              <a:rPr lang="en-US" smtClean="0"/>
              <a:t>6/14/2024</a:t>
            </a:fld>
            <a:endParaRPr lang="en-US"/>
          </a:p>
        </p:txBody>
      </p:sp>
      <p:sp>
        <p:nvSpPr>
          <p:cNvPr id="6" name="Footer Placeholder 5">
            <a:extLst>
              <a:ext uri="{FF2B5EF4-FFF2-40B4-BE49-F238E27FC236}">
                <a16:creationId xmlns:a16="http://schemas.microsoft.com/office/drawing/2014/main" id="{1EA7F1B3-71EB-5A77-2097-8DDD0C0547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9B5DC3-9618-2F85-4648-FF27E4618A57}"/>
              </a:ext>
            </a:extLst>
          </p:cNvPr>
          <p:cNvSpPr>
            <a:spLocks noGrp="1"/>
          </p:cNvSpPr>
          <p:nvPr>
            <p:ph type="sldNum" sz="quarter" idx="12"/>
          </p:nvPr>
        </p:nvSpPr>
        <p:spPr/>
        <p:txBody>
          <a:bodyPr/>
          <a:lstStyle/>
          <a:p>
            <a:fld id="{4D534012-F423-4ABF-8EE7-EC8EEDD70217}" type="slidenum">
              <a:rPr lang="en-US" smtClean="0"/>
              <a:t>‹#›</a:t>
            </a:fld>
            <a:endParaRPr lang="en-US"/>
          </a:p>
        </p:txBody>
      </p:sp>
    </p:spTree>
    <p:extLst>
      <p:ext uri="{BB962C8B-B14F-4D97-AF65-F5344CB8AC3E}">
        <p14:creationId xmlns:p14="http://schemas.microsoft.com/office/powerpoint/2010/main" val="3830554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C9AA11-3CF7-3493-C931-CC239C4F6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A4FDA-0544-43B8-BBD4-9D6A9EE87C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F79D1-A7BF-1684-CDC3-B410CBAD4F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48242-2E36-4860-84E6-64C0EAC78097}" type="datetimeFigureOut">
              <a:rPr lang="en-US" smtClean="0"/>
              <a:t>6/14/2024</a:t>
            </a:fld>
            <a:endParaRPr lang="en-US"/>
          </a:p>
        </p:txBody>
      </p:sp>
      <p:sp>
        <p:nvSpPr>
          <p:cNvPr id="5" name="Footer Placeholder 4">
            <a:extLst>
              <a:ext uri="{FF2B5EF4-FFF2-40B4-BE49-F238E27FC236}">
                <a16:creationId xmlns:a16="http://schemas.microsoft.com/office/drawing/2014/main" id="{C06F378E-B461-A80C-ADEE-F849E6EA8B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DB4751-2451-240F-46F3-63366FBFD0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34012-F423-4ABF-8EE7-EC8EEDD70217}" type="slidenum">
              <a:rPr lang="en-US" smtClean="0"/>
              <a:t>‹#›</a:t>
            </a:fld>
            <a:endParaRPr lang="en-US"/>
          </a:p>
        </p:txBody>
      </p:sp>
    </p:spTree>
    <p:extLst>
      <p:ext uri="{BB962C8B-B14F-4D97-AF65-F5344CB8AC3E}">
        <p14:creationId xmlns:p14="http://schemas.microsoft.com/office/powerpoint/2010/main" val="1155269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ngall.com/flight-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4422-B9AC-6573-6242-693E0D751F84}"/>
              </a:ext>
            </a:extLst>
          </p:cNvPr>
          <p:cNvSpPr>
            <a:spLocks noGrp="1"/>
          </p:cNvSpPr>
          <p:nvPr>
            <p:ph type="ctrTitle"/>
          </p:nvPr>
        </p:nvSpPr>
        <p:spPr/>
        <p:txBody>
          <a:bodyPr anchor="ctr">
            <a:normAutofit/>
          </a:bodyPr>
          <a:lstStyle/>
          <a:p>
            <a:pPr algn="l"/>
            <a:r>
              <a:rPr lang="en-US" sz="6600" b="1" i="1" dirty="0">
                <a:effectLst>
                  <a:outerShdw blurRad="38100" dist="38100" dir="2700000" algn="tl">
                    <a:srgbClr val="000000">
                      <a:alpha val="43137"/>
                    </a:srgbClr>
                  </a:outerShdw>
                </a:effectLst>
              </a:rPr>
              <a:t>Business solutions for the new aviation department.</a:t>
            </a:r>
          </a:p>
        </p:txBody>
      </p:sp>
      <p:sp>
        <p:nvSpPr>
          <p:cNvPr id="3" name="Subtitle 2">
            <a:extLst>
              <a:ext uri="{FF2B5EF4-FFF2-40B4-BE49-F238E27FC236}">
                <a16:creationId xmlns:a16="http://schemas.microsoft.com/office/drawing/2014/main" id="{5AA672DC-F588-05CB-28CC-7E34D4333748}"/>
              </a:ext>
            </a:extLst>
          </p:cNvPr>
          <p:cNvSpPr>
            <a:spLocks noGrp="1"/>
          </p:cNvSpPr>
          <p:nvPr>
            <p:ph type="subTitle"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My name is Dennis and </a:t>
            </a:r>
          </a:p>
          <a:p>
            <a:pPr algn="just"/>
            <a:r>
              <a:rPr lang="en-US" sz="2000" dirty="0">
                <a:latin typeface="Times New Roman" panose="02020603050405020304" pitchFamily="18" charset="0"/>
                <a:cs typeface="Times New Roman" panose="02020603050405020304" pitchFamily="18" charset="0"/>
              </a:rPr>
              <a:t>Welcome to my data analysis of the business problem and solutions for the </a:t>
            </a:r>
            <a:r>
              <a:rPr lang="en-US" sz="2000" dirty="0" err="1">
                <a:latin typeface="Times New Roman" panose="02020603050405020304" pitchFamily="18" charset="0"/>
                <a:cs typeface="Times New Roman" panose="02020603050405020304" pitchFamily="18" charset="0"/>
              </a:rPr>
              <a:t>companys</a:t>
            </a:r>
            <a:r>
              <a:rPr lang="en-US" sz="2000" dirty="0">
                <a:latin typeface="Times New Roman" panose="02020603050405020304" pitchFamily="18" charset="0"/>
                <a:cs typeface="Times New Roman" panose="02020603050405020304" pitchFamily="18" charset="0"/>
              </a:rPr>
              <a:t>’ business expansion project.</a:t>
            </a:r>
          </a:p>
        </p:txBody>
      </p:sp>
    </p:spTree>
    <p:extLst>
      <p:ext uri="{BB962C8B-B14F-4D97-AF65-F5344CB8AC3E}">
        <p14:creationId xmlns:p14="http://schemas.microsoft.com/office/powerpoint/2010/main" val="94688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6704-9B98-781C-7EF6-F36F8DA484E8}"/>
              </a:ext>
            </a:extLst>
          </p:cNvPr>
          <p:cNvSpPr>
            <a:spLocks noGrp="1"/>
          </p:cNvSpPr>
          <p:nvPr>
            <p:ph type="title"/>
          </p:nvPr>
        </p:nvSpPr>
        <p:spPr/>
        <p:txBody>
          <a:bodyPr>
            <a:normAutofit/>
          </a:bodyPr>
          <a:lstStyle/>
          <a:p>
            <a:r>
              <a:rPr lang="en-US" sz="4000" b="1" i="1" dirty="0">
                <a:latin typeface="Arial Rounded MT Bold" panose="020F0704030504030204" pitchFamily="34" charset="0"/>
              </a:rPr>
              <a:t>Business Understanding.</a:t>
            </a:r>
          </a:p>
        </p:txBody>
      </p:sp>
      <p:sp>
        <p:nvSpPr>
          <p:cNvPr id="3" name="Content Placeholder 2">
            <a:extLst>
              <a:ext uri="{FF2B5EF4-FFF2-40B4-BE49-F238E27FC236}">
                <a16:creationId xmlns:a16="http://schemas.microsoft.com/office/drawing/2014/main" id="{4FD422CF-68D1-1B72-3CF8-7CA3D2CA5731}"/>
              </a:ext>
            </a:extLst>
          </p:cNvPr>
          <p:cNvSpPr>
            <a:spLocks noGrp="1"/>
          </p:cNvSpPr>
          <p:nvPr>
            <p:ph idx="1"/>
          </p:nvPr>
        </p:nvSpPr>
        <p:spPr>
          <a:blipFill dpi="0" rotWithShape="1">
            <a:blip r:embed="rId2">
              <a:alphaModFix amt="31000"/>
              <a:extLst>
                <a:ext uri="{837473B0-CC2E-450A-ABE3-18F120FF3D39}">
                  <a1611:picAttrSrcUrl xmlns:a1611="http://schemas.microsoft.com/office/drawing/2016/11/main" r:id="rId3"/>
                </a:ext>
              </a:extLst>
            </a:blip>
            <a:srcRect/>
            <a:stretch>
              <a:fillRect/>
            </a:stretch>
          </a:blipFill>
        </p:spPr>
        <p:txBody>
          <a:bodyPr/>
          <a:lstStyle/>
          <a:p>
            <a:r>
              <a:rPr lang="en-US" dirty="0">
                <a:latin typeface="Nirmala UI" panose="020B0502040204020203" pitchFamily="34" charset="0"/>
                <a:ea typeface="Nirmala UI" panose="020B0502040204020203" pitchFamily="34" charset="0"/>
                <a:cs typeface="Nirmala UI" panose="020B0502040204020203" pitchFamily="34" charset="0"/>
              </a:rPr>
              <a:t>The Company is looking into expanding its portfolio and investing in new industries, they’re mainly focused on purchasing and operating airplanes for commercial and private enterprises but they don’t know anything about potential risks of aircrafts.</a:t>
            </a:r>
          </a:p>
          <a:p>
            <a:r>
              <a:rPr lang="en-US" dirty="0">
                <a:latin typeface="Nirmala UI" panose="020B0502040204020203" pitchFamily="34" charset="0"/>
                <a:ea typeface="Nirmala UI" panose="020B0502040204020203" pitchFamily="34" charset="0"/>
                <a:cs typeface="Nirmala UI" panose="020B0502040204020203" pitchFamily="34" charset="0"/>
              </a:rPr>
              <a:t>It’s  my assignment as a data analyst to provide well tabled data/information to help the department make better and well informed decisions on matters aircraft risks and how to manage the risks to help the company invest well.</a:t>
            </a:r>
          </a:p>
        </p:txBody>
      </p:sp>
    </p:spTree>
    <p:extLst>
      <p:ext uri="{BB962C8B-B14F-4D97-AF65-F5344CB8AC3E}">
        <p14:creationId xmlns:p14="http://schemas.microsoft.com/office/powerpoint/2010/main" val="2561433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336C-8537-BCFE-1F2A-FB659B783411}"/>
              </a:ext>
            </a:extLst>
          </p:cNvPr>
          <p:cNvSpPr>
            <a:spLocks noGrp="1"/>
          </p:cNvSpPr>
          <p:nvPr>
            <p:ph type="title"/>
          </p:nvPr>
        </p:nvSpPr>
        <p:spPr/>
        <p:txBody>
          <a:bodyPr/>
          <a:lstStyle/>
          <a:p>
            <a:r>
              <a:rPr lang="en-US" dirty="0">
                <a:latin typeface="Arial Black" panose="020B0A04020102020204" pitchFamily="34" charset="0"/>
              </a:rPr>
              <a:t>Data Understanding and Analysis</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1F7C2F5-DE5F-2750-0DF4-B731EB005E81}"/>
              </a:ext>
            </a:extLst>
          </p:cNvPr>
          <p:cNvSpPr>
            <a:spLocks noGrp="1"/>
          </p:cNvSpPr>
          <p:nvPr>
            <p:ph idx="1"/>
          </p:nvPr>
        </p:nvSpPr>
        <p:spPr/>
        <p:txBody>
          <a:bodyPr/>
          <a:lstStyle/>
          <a:p>
            <a:r>
              <a:rPr lang="en-US" dirty="0">
                <a:latin typeface="Arial Rounded MT Bold" panose="020F0704030504030204" pitchFamily="34" charset="0"/>
              </a:rPr>
              <a:t>The data that I will be using was sourced from the National Transportation and Safety Board and it includes aviation accident data and selected incidents.</a:t>
            </a:r>
          </a:p>
          <a:p>
            <a:r>
              <a:rPr lang="en-US" dirty="0">
                <a:latin typeface="Arial Rounded MT Bold" panose="020F0704030504030204" pitchFamily="34" charset="0"/>
              </a:rPr>
              <a:t>Here I will use my knowledge in data analysis to interpret and visualize the data for the board to easily understand the conclusions of my findings.</a:t>
            </a:r>
          </a:p>
          <a:p>
            <a:r>
              <a:rPr lang="en-US" dirty="0">
                <a:latin typeface="Arial Rounded MT Bold" panose="020F0704030504030204" pitchFamily="34" charset="0"/>
              </a:rPr>
              <a:t>In my dataset I will get values that show the number of accidents per selected flight makes and from the two I will make recommendations on the most preferred one that I would recommend to the company for purchase.</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284557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0759-1500-97AE-0484-319D9CD7FD24}"/>
              </a:ext>
            </a:extLst>
          </p:cNvPr>
          <p:cNvSpPr>
            <a:spLocks noGrp="1"/>
          </p:cNvSpPr>
          <p:nvPr>
            <p:ph type="title"/>
          </p:nvPr>
        </p:nvSpPr>
        <p:spPr/>
        <p:txBody>
          <a:bodyPr>
            <a:normAutofit/>
          </a:bodyPr>
          <a:lstStyle/>
          <a:p>
            <a:r>
              <a:rPr lang="en-US" dirty="0">
                <a:latin typeface="Arial Black" panose="020B0A04020102020204" pitchFamily="34" charset="0"/>
              </a:rPr>
              <a:t>Cont.</a:t>
            </a:r>
          </a:p>
        </p:txBody>
      </p:sp>
      <p:sp>
        <p:nvSpPr>
          <p:cNvPr id="3" name="Content Placeholder 2">
            <a:extLst>
              <a:ext uri="{FF2B5EF4-FFF2-40B4-BE49-F238E27FC236}">
                <a16:creationId xmlns:a16="http://schemas.microsoft.com/office/drawing/2014/main" id="{3CE1A5AC-4247-D601-1965-314885F428A9}"/>
              </a:ext>
            </a:extLst>
          </p:cNvPr>
          <p:cNvSpPr>
            <a:spLocks noGrp="1"/>
          </p:cNvSpPr>
          <p:nvPr>
            <p:ph idx="1"/>
          </p:nvPr>
        </p:nvSpPr>
        <p:spPr/>
        <p:txBody>
          <a:bodyPr/>
          <a:lstStyle/>
          <a:p>
            <a:r>
              <a:rPr lang="en-US" dirty="0">
                <a:latin typeface="Arial Rounded MT Bold" panose="020F0704030504030204" pitchFamily="34" charset="0"/>
              </a:rPr>
              <a:t>I will also select plane makes and models with minimal fatality and injury rates; which I will also recommend because their minimal injury and fatality rates indicate that incase of an accident the company liability costs will be limited because minimal fatalities and injuries mean; minimal renumeration costs to those injured and to the families of the deceased.</a:t>
            </a:r>
          </a:p>
          <a:p>
            <a:r>
              <a:rPr lang="en-US" dirty="0">
                <a:latin typeface="Arial Rounded MT Bold" panose="020F0704030504030204" pitchFamily="34" charset="0"/>
              </a:rPr>
              <a:t>I will also look into planes with minimal aircraft damage during accidents; incase of an accident, the company will save on repairs .</a:t>
            </a:r>
          </a:p>
        </p:txBody>
      </p:sp>
    </p:spTree>
    <p:extLst>
      <p:ext uri="{BB962C8B-B14F-4D97-AF65-F5344CB8AC3E}">
        <p14:creationId xmlns:p14="http://schemas.microsoft.com/office/powerpoint/2010/main" val="220411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DBDE-7C78-9417-9813-00CAAAE7B18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B9463A6-303D-A698-8D57-B1F97532424E}"/>
              </a:ext>
            </a:extLst>
          </p:cNvPr>
          <p:cNvSpPr>
            <a:spLocks noGrp="1"/>
          </p:cNvSpPr>
          <p:nvPr>
            <p:ph idx="1"/>
          </p:nvPr>
        </p:nvSpPr>
        <p:spPr/>
        <p:txBody>
          <a:bodyPr/>
          <a:lstStyle/>
          <a:p>
            <a:r>
              <a:rPr lang="en-US" dirty="0"/>
              <a:t>From the recommendations given, the department can now go and plan the budget for the purchase of the plane makes and models they’ll find safer from </a:t>
            </a:r>
            <a:r>
              <a:rPr lang="en-US"/>
              <a:t>my presentation.</a:t>
            </a:r>
            <a:endParaRPr lang="en-US" dirty="0"/>
          </a:p>
        </p:txBody>
      </p:sp>
    </p:spTree>
    <p:extLst>
      <p:ext uri="{BB962C8B-B14F-4D97-AF65-F5344CB8AC3E}">
        <p14:creationId xmlns:p14="http://schemas.microsoft.com/office/powerpoint/2010/main" val="1008415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332</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Black</vt:lpstr>
      <vt:lpstr>Arial Rounded MT Bold</vt:lpstr>
      <vt:lpstr>Calibri</vt:lpstr>
      <vt:lpstr>Calibri Light</vt:lpstr>
      <vt:lpstr>Nirmala UI</vt:lpstr>
      <vt:lpstr>Times New Roman</vt:lpstr>
      <vt:lpstr>Office Theme</vt:lpstr>
      <vt:lpstr>Business solutions for the new aviation department.</vt:lpstr>
      <vt:lpstr>Business Understanding.</vt:lpstr>
      <vt:lpstr>Data Understanding and Analysis </vt:lpstr>
      <vt:lpstr>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Victor</dc:creator>
  <cp:lastModifiedBy>Dennis Victor</cp:lastModifiedBy>
  <cp:revision>1</cp:revision>
  <dcterms:created xsi:type="dcterms:W3CDTF">2024-06-14T11:34:35Z</dcterms:created>
  <dcterms:modified xsi:type="dcterms:W3CDTF">2024-06-14T12:09:22Z</dcterms:modified>
</cp:coreProperties>
</file>