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2" d="100"/>
          <a:sy n="72" d="100"/>
        </p:scale>
        <p:origin x="7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DD76-9AAD-E154-D4F5-1C8B1E87D5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81D692-925E-5800-F79B-6ACCD59A71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A05EE5-A7E7-77BE-9B08-BF2C457314C2}"/>
              </a:ext>
            </a:extLst>
          </p:cNvPr>
          <p:cNvSpPr>
            <a:spLocks noGrp="1"/>
          </p:cNvSpPr>
          <p:nvPr>
            <p:ph type="dt" sz="half" idx="10"/>
          </p:nvPr>
        </p:nvSpPr>
        <p:spPr/>
        <p:txBody>
          <a:bodyPr/>
          <a:lstStyle/>
          <a:p>
            <a:fld id="{C1D7D3AD-E736-4F4A-B45D-814B579DD051}" type="datetimeFigureOut">
              <a:rPr lang="en-US" smtClean="0"/>
              <a:t>7/26/2024</a:t>
            </a:fld>
            <a:endParaRPr lang="en-US"/>
          </a:p>
        </p:txBody>
      </p:sp>
      <p:sp>
        <p:nvSpPr>
          <p:cNvPr id="5" name="Footer Placeholder 4">
            <a:extLst>
              <a:ext uri="{FF2B5EF4-FFF2-40B4-BE49-F238E27FC236}">
                <a16:creationId xmlns:a16="http://schemas.microsoft.com/office/drawing/2014/main" id="{6DF65F95-5337-E4A2-5867-D14737A05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28B81-DF87-B44F-1CF0-1BE22240D66A}"/>
              </a:ext>
            </a:extLst>
          </p:cNvPr>
          <p:cNvSpPr>
            <a:spLocks noGrp="1"/>
          </p:cNvSpPr>
          <p:nvPr>
            <p:ph type="sldNum" sz="quarter" idx="12"/>
          </p:nvPr>
        </p:nvSpPr>
        <p:spPr/>
        <p:txBody>
          <a:bodyPr/>
          <a:lstStyle/>
          <a:p>
            <a:fld id="{7A5133C3-F965-4E52-8EEA-7EE7464A44C2}" type="slidenum">
              <a:rPr lang="en-US" smtClean="0"/>
              <a:t>‹#›</a:t>
            </a:fld>
            <a:endParaRPr lang="en-US"/>
          </a:p>
        </p:txBody>
      </p:sp>
    </p:spTree>
    <p:extLst>
      <p:ext uri="{BB962C8B-B14F-4D97-AF65-F5344CB8AC3E}">
        <p14:creationId xmlns:p14="http://schemas.microsoft.com/office/powerpoint/2010/main" val="3892845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AA5C-05CA-1008-5F71-D6DA8E4A05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8E1762-3344-A9F3-BEF9-3178791947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82AC8-4761-39F7-E4BC-98C99D2CB178}"/>
              </a:ext>
            </a:extLst>
          </p:cNvPr>
          <p:cNvSpPr>
            <a:spLocks noGrp="1"/>
          </p:cNvSpPr>
          <p:nvPr>
            <p:ph type="dt" sz="half" idx="10"/>
          </p:nvPr>
        </p:nvSpPr>
        <p:spPr/>
        <p:txBody>
          <a:bodyPr/>
          <a:lstStyle/>
          <a:p>
            <a:fld id="{C1D7D3AD-E736-4F4A-B45D-814B579DD051}" type="datetimeFigureOut">
              <a:rPr lang="en-US" smtClean="0"/>
              <a:t>7/26/2024</a:t>
            </a:fld>
            <a:endParaRPr lang="en-US"/>
          </a:p>
        </p:txBody>
      </p:sp>
      <p:sp>
        <p:nvSpPr>
          <p:cNvPr id="5" name="Footer Placeholder 4">
            <a:extLst>
              <a:ext uri="{FF2B5EF4-FFF2-40B4-BE49-F238E27FC236}">
                <a16:creationId xmlns:a16="http://schemas.microsoft.com/office/drawing/2014/main" id="{C096A0E8-EDF2-BAAA-25B0-11BBA01E0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CD7CF-AC7F-5290-2088-03F12609C1A1}"/>
              </a:ext>
            </a:extLst>
          </p:cNvPr>
          <p:cNvSpPr>
            <a:spLocks noGrp="1"/>
          </p:cNvSpPr>
          <p:nvPr>
            <p:ph type="sldNum" sz="quarter" idx="12"/>
          </p:nvPr>
        </p:nvSpPr>
        <p:spPr/>
        <p:txBody>
          <a:bodyPr/>
          <a:lstStyle/>
          <a:p>
            <a:fld id="{7A5133C3-F965-4E52-8EEA-7EE7464A44C2}" type="slidenum">
              <a:rPr lang="en-US" smtClean="0"/>
              <a:t>‹#›</a:t>
            </a:fld>
            <a:endParaRPr lang="en-US"/>
          </a:p>
        </p:txBody>
      </p:sp>
    </p:spTree>
    <p:extLst>
      <p:ext uri="{BB962C8B-B14F-4D97-AF65-F5344CB8AC3E}">
        <p14:creationId xmlns:p14="http://schemas.microsoft.com/office/powerpoint/2010/main" val="279932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75E3BC-79CE-8C95-3B71-2C50E24F19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D15571-D713-5E64-D77C-6DEB4FEA3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E8AA2-C161-5554-F377-FE4636769ABD}"/>
              </a:ext>
            </a:extLst>
          </p:cNvPr>
          <p:cNvSpPr>
            <a:spLocks noGrp="1"/>
          </p:cNvSpPr>
          <p:nvPr>
            <p:ph type="dt" sz="half" idx="10"/>
          </p:nvPr>
        </p:nvSpPr>
        <p:spPr/>
        <p:txBody>
          <a:bodyPr/>
          <a:lstStyle/>
          <a:p>
            <a:fld id="{C1D7D3AD-E736-4F4A-B45D-814B579DD051}" type="datetimeFigureOut">
              <a:rPr lang="en-US" smtClean="0"/>
              <a:t>7/26/2024</a:t>
            </a:fld>
            <a:endParaRPr lang="en-US"/>
          </a:p>
        </p:txBody>
      </p:sp>
      <p:sp>
        <p:nvSpPr>
          <p:cNvPr id="5" name="Footer Placeholder 4">
            <a:extLst>
              <a:ext uri="{FF2B5EF4-FFF2-40B4-BE49-F238E27FC236}">
                <a16:creationId xmlns:a16="http://schemas.microsoft.com/office/drawing/2014/main" id="{0E8E3512-6472-F568-2ADB-8B67423CB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E092E-EE71-4A24-F5EE-B00CE7AD394D}"/>
              </a:ext>
            </a:extLst>
          </p:cNvPr>
          <p:cNvSpPr>
            <a:spLocks noGrp="1"/>
          </p:cNvSpPr>
          <p:nvPr>
            <p:ph type="sldNum" sz="quarter" idx="12"/>
          </p:nvPr>
        </p:nvSpPr>
        <p:spPr/>
        <p:txBody>
          <a:bodyPr/>
          <a:lstStyle/>
          <a:p>
            <a:fld id="{7A5133C3-F965-4E52-8EEA-7EE7464A44C2}" type="slidenum">
              <a:rPr lang="en-US" smtClean="0"/>
              <a:t>‹#›</a:t>
            </a:fld>
            <a:endParaRPr lang="en-US"/>
          </a:p>
        </p:txBody>
      </p:sp>
    </p:spTree>
    <p:extLst>
      <p:ext uri="{BB962C8B-B14F-4D97-AF65-F5344CB8AC3E}">
        <p14:creationId xmlns:p14="http://schemas.microsoft.com/office/powerpoint/2010/main" val="343058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44E6-3B4D-8068-FE3F-145C890BD0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4C0CD-D533-CE46-F6DE-74EDE5A1C2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226618-2303-4387-F31A-A9B86F578BCC}"/>
              </a:ext>
            </a:extLst>
          </p:cNvPr>
          <p:cNvSpPr>
            <a:spLocks noGrp="1"/>
          </p:cNvSpPr>
          <p:nvPr>
            <p:ph type="dt" sz="half" idx="10"/>
          </p:nvPr>
        </p:nvSpPr>
        <p:spPr/>
        <p:txBody>
          <a:bodyPr/>
          <a:lstStyle/>
          <a:p>
            <a:fld id="{C1D7D3AD-E736-4F4A-B45D-814B579DD051}" type="datetimeFigureOut">
              <a:rPr lang="en-US" smtClean="0"/>
              <a:t>7/26/2024</a:t>
            </a:fld>
            <a:endParaRPr lang="en-US"/>
          </a:p>
        </p:txBody>
      </p:sp>
      <p:sp>
        <p:nvSpPr>
          <p:cNvPr id="5" name="Footer Placeholder 4">
            <a:extLst>
              <a:ext uri="{FF2B5EF4-FFF2-40B4-BE49-F238E27FC236}">
                <a16:creationId xmlns:a16="http://schemas.microsoft.com/office/drawing/2014/main" id="{E1E240D4-1096-B42A-937F-4FC10F08A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76BD8-30DD-76D5-086F-14F72427C777}"/>
              </a:ext>
            </a:extLst>
          </p:cNvPr>
          <p:cNvSpPr>
            <a:spLocks noGrp="1"/>
          </p:cNvSpPr>
          <p:nvPr>
            <p:ph type="sldNum" sz="quarter" idx="12"/>
          </p:nvPr>
        </p:nvSpPr>
        <p:spPr/>
        <p:txBody>
          <a:bodyPr/>
          <a:lstStyle/>
          <a:p>
            <a:fld id="{7A5133C3-F965-4E52-8EEA-7EE7464A44C2}" type="slidenum">
              <a:rPr lang="en-US" smtClean="0"/>
              <a:t>‹#›</a:t>
            </a:fld>
            <a:endParaRPr lang="en-US"/>
          </a:p>
        </p:txBody>
      </p:sp>
    </p:spTree>
    <p:extLst>
      <p:ext uri="{BB962C8B-B14F-4D97-AF65-F5344CB8AC3E}">
        <p14:creationId xmlns:p14="http://schemas.microsoft.com/office/powerpoint/2010/main" val="420031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F1427-7048-F4BE-7B62-48D3A74A2E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92A8DB-F334-8680-2D5D-FCC3C570CB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DB22BD-9651-882A-2AF3-34BEC8FB3A79}"/>
              </a:ext>
            </a:extLst>
          </p:cNvPr>
          <p:cNvSpPr>
            <a:spLocks noGrp="1"/>
          </p:cNvSpPr>
          <p:nvPr>
            <p:ph type="dt" sz="half" idx="10"/>
          </p:nvPr>
        </p:nvSpPr>
        <p:spPr/>
        <p:txBody>
          <a:bodyPr/>
          <a:lstStyle/>
          <a:p>
            <a:fld id="{C1D7D3AD-E736-4F4A-B45D-814B579DD051}" type="datetimeFigureOut">
              <a:rPr lang="en-US" smtClean="0"/>
              <a:t>7/26/2024</a:t>
            </a:fld>
            <a:endParaRPr lang="en-US"/>
          </a:p>
        </p:txBody>
      </p:sp>
      <p:sp>
        <p:nvSpPr>
          <p:cNvPr id="5" name="Footer Placeholder 4">
            <a:extLst>
              <a:ext uri="{FF2B5EF4-FFF2-40B4-BE49-F238E27FC236}">
                <a16:creationId xmlns:a16="http://schemas.microsoft.com/office/drawing/2014/main" id="{CD2F5FDD-20D7-C373-94BA-C6B3DF77E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D2225-A8F3-B506-42BC-E89733574BA8}"/>
              </a:ext>
            </a:extLst>
          </p:cNvPr>
          <p:cNvSpPr>
            <a:spLocks noGrp="1"/>
          </p:cNvSpPr>
          <p:nvPr>
            <p:ph type="sldNum" sz="quarter" idx="12"/>
          </p:nvPr>
        </p:nvSpPr>
        <p:spPr/>
        <p:txBody>
          <a:bodyPr/>
          <a:lstStyle/>
          <a:p>
            <a:fld id="{7A5133C3-F965-4E52-8EEA-7EE7464A44C2}" type="slidenum">
              <a:rPr lang="en-US" smtClean="0"/>
              <a:t>‹#›</a:t>
            </a:fld>
            <a:endParaRPr lang="en-US"/>
          </a:p>
        </p:txBody>
      </p:sp>
    </p:spTree>
    <p:extLst>
      <p:ext uri="{BB962C8B-B14F-4D97-AF65-F5344CB8AC3E}">
        <p14:creationId xmlns:p14="http://schemas.microsoft.com/office/powerpoint/2010/main" val="1286868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02EA-2B93-5A3C-9934-3E23E1E02A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78BE4A-4C5E-D285-8E52-928576FB1D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E0F157-91EB-212E-07F5-A8F5FE8020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6D3305-D182-B342-2D89-F25727868770}"/>
              </a:ext>
            </a:extLst>
          </p:cNvPr>
          <p:cNvSpPr>
            <a:spLocks noGrp="1"/>
          </p:cNvSpPr>
          <p:nvPr>
            <p:ph type="dt" sz="half" idx="10"/>
          </p:nvPr>
        </p:nvSpPr>
        <p:spPr/>
        <p:txBody>
          <a:bodyPr/>
          <a:lstStyle/>
          <a:p>
            <a:fld id="{C1D7D3AD-E736-4F4A-B45D-814B579DD051}" type="datetimeFigureOut">
              <a:rPr lang="en-US" smtClean="0"/>
              <a:t>7/26/2024</a:t>
            </a:fld>
            <a:endParaRPr lang="en-US"/>
          </a:p>
        </p:txBody>
      </p:sp>
      <p:sp>
        <p:nvSpPr>
          <p:cNvPr id="6" name="Footer Placeholder 5">
            <a:extLst>
              <a:ext uri="{FF2B5EF4-FFF2-40B4-BE49-F238E27FC236}">
                <a16:creationId xmlns:a16="http://schemas.microsoft.com/office/drawing/2014/main" id="{0C9512FD-73FA-F0F6-9C65-6978C05B5E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1CBEC-56FC-9161-F38E-41D7B50B1ECA}"/>
              </a:ext>
            </a:extLst>
          </p:cNvPr>
          <p:cNvSpPr>
            <a:spLocks noGrp="1"/>
          </p:cNvSpPr>
          <p:nvPr>
            <p:ph type="sldNum" sz="quarter" idx="12"/>
          </p:nvPr>
        </p:nvSpPr>
        <p:spPr/>
        <p:txBody>
          <a:bodyPr/>
          <a:lstStyle/>
          <a:p>
            <a:fld id="{7A5133C3-F965-4E52-8EEA-7EE7464A44C2}" type="slidenum">
              <a:rPr lang="en-US" smtClean="0"/>
              <a:t>‹#›</a:t>
            </a:fld>
            <a:endParaRPr lang="en-US"/>
          </a:p>
        </p:txBody>
      </p:sp>
    </p:spTree>
    <p:extLst>
      <p:ext uri="{BB962C8B-B14F-4D97-AF65-F5344CB8AC3E}">
        <p14:creationId xmlns:p14="http://schemas.microsoft.com/office/powerpoint/2010/main" val="2148756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0E401-EBE2-A3A0-5B25-C51A76324A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ECAC81-E18C-725E-D33E-907498D8C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2FBE20-1246-7C65-E16F-2DD95803F8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B6C44B-AD23-47C7-2FCF-C2F38FF58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379DFB-0AF3-4DAA-ADF3-97801B0675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76B6B1-9510-8D91-4E79-6F56F82C8246}"/>
              </a:ext>
            </a:extLst>
          </p:cNvPr>
          <p:cNvSpPr>
            <a:spLocks noGrp="1"/>
          </p:cNvSpPr>
          <p:nvPr>
            <p:ph type="dt" sz="half" idx="10"/>
          </p:nvPr>
        </p:nvSpPr>
        <p:spPr/>
        <p:txBody>
          <a:bodyPr/>
          <a:lstStyle/>
          <a:p>
            <a:fld id="{C1D7D3AD-E736-4F4A-B45D-814B579DD051}" type="datetimeFigureOut">
              <a:rPr lang="en-US" smtClean="0"/>
              <a:t>7/26/2024</a:t>
            </a:fld>
            <a:endParaRPr lang="en-US"/>
          </a:p>
        </p:txBody>
      </p:sp>
      <p:sp>
        <p:nvSpPr>
          <p:cNvPr id="8" name="Footer Placeholder 7">
            <a:extLst>
              <a:ext uri="{FF2B5EF4-FFF2-40B4-BE49-F238E27FC236}">
                <a16:creationId xmlns:a16="http://schemas.microsoft.com/office/drawing/2014/main" id="{442F21D5-D6AE-5E76-B3BC-03C2F0A047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B94919-479C-640C-5C6E-AA9A3E8F3D73}"/>
              </a:ext>
            </a:extLst>
          </p:cNvPr>
          <p:cNvSpPr>
            <a:spLocks noGrp="1"/>
          </p:cNvSpPr>
          <p:nvPr>
            <p:ph type="sldNum" sz="quarter" idx="12"/>
          </p:nvPr>
        </p:nvSpPr>
        <p:spPr/>
        <p:txBody>
          <a:bodyPr/>
          <a:lstStyle/>
          <a:p>
            <a:fld id="{7A5133C3-F965-4E52-8EEA-7EE7464A44C2}" type="slidenum">
              <a:rPr lang="en-US" smtClean="0"/>
              <a:t>‹#›</a:t>
            </a:fld>
            <a:endParaRPr lang="en-US"/>
          </a:p>
        </p:txBody>
      </p:sp>
    </p:spTree>
    <p:extLst>
      <p:ext uri="{BB962C8B-B14F-4D97-AF65-F5344CB8AC3E}">
        <p14:creationId xmlns:p14="http://schemas.microsoft.com/office/powerpoint/2010/main" val="395288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694D-679A-83A0-C000-54C6F0520C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DABFBF-F286-7E1A-CC78-665402E0583E}"/>
              </a:ext>
            </a:extLst>
          </p:cNvPr>
          <p:cNvSpPr>
            <a:spLocks noGrp="1"/>
          </p:cNvSpPr>
          <p:nvPr>
            <p:ph type="dt" sz="half" idx="10"/>
          </p:nvPr>
        </p:nvSpPr>
        <p:spPr/>
        <p:txBody>
          <a:bodyPr/>
          <a:lstStyle/>
          <a:p>
            <a:fld id="{C1D7D3AD-E736-4F4A-B45D-814B579DD051}" type="datetimeFigureOut">
              <a:rPr lang="en-US" smtClean="0"/>
              <a:t>7/26/2024</a:t>
            </a:fld>
            <a:endParaRPr lang="en-US"/>
          </a:p>
        </p:txBody>
      </p:sp>
      <p:sp>
        <p:nvSpPr>
          <p:cNvPr id="4" name="Footer Placeholder 3">
            <a:extLst>
              <a:ext uri="{FF2B5EF4-FFF2-40B4-BE49-F238E27FC236}">
                <a16:creationId xmlns:a16="http://schemas.microsoft.com/office/drawing/2014/main" id="{D9A6699C-D8BD-E74C-905C-60C59D24A4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0CA17E-4ACD-3080-9B99-67E3D1897821}"/>
              </a:ext>
            </a:extLst>
          </p:cNvPr>
          <p:cNvSpPr>
            <a:spLocks noGrp="1"/>
          </p:cNvSpPr>
          <p:nvPr>
            <p:ph type="sldNum" sz="quarter" idx="12"/>
          </p:nvPr>
        </p:nvSpPr>
        <p:spPr/>
        <p:txBody>
          <a:bodyPr/>
          <a:lstStyle/>
          <a:p>
            <a:fld id="{7A5133C3-F965-4E52-8EEA-7EE7464A44C2}" type="slidenum">
              <a:rPr lang="en-US" smtClean="0"/>
              <a:t>‹#›</a:t>
            </a:fld>
            <a:endParaRPr lang="en-US"/>
          </a:p>
        </p:txBody>
      </p:sp>
    </p:spTree>
    <p:extLst>
      <p:ext uri="{BB962C8B-B14F-4D97-AF65-F5344CB8AC3E}">
        <p14:creationId xmlns:p14="http://schemas.microsoft.com/office/powerpoint/2010/main" val="132995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97864D-0270-9F00-7944-9E3E41E96386}"/>
              </a:ext>
            </a:extLst>
          </p:cNvPr>
          <p:cNvSpPr>
            <a:spLocks noGrp="1"/>
          </p:cNvSpPr>
          <p:nvPr>
            <p:ph type="dt" sz="half" idx="10"/>
          </p:nvPr>
        </p:nvSpPr>
        <p:spPr/>
        <p:txBody>
          <a:bodyPr/>
          <a:lstStyle/>
          <a:p>
            <a:fld id="{C1D7D3AD-E736-4F4A-B45D-814B579DD051}" type="datetimeFigureOut">
              <a:rPr lang="en-US" smtClean="0"/>
              <a:t>7/26/2024</a:t>
            </a:fld>
            <a:endParaRPr lang="en-US"/>
          </a:p>
        </p:txBody>
      </p:sp>
      <p:sp>
        <p:nvSpPr>
          <p:cNvPr id="3" name="Footer Placeholder 2">
            <a:extLst>
              <a:ext uri="{FF2B5EF4-FFF2-40B4-BE49-F238E27FC236}">
                <a16:creationId xmlns:a16="http://schemas.microsoft.com/office/drawing/2014/main" id="{A675E6B7-10BD-5470-F7A6-E6EF8707EE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8338BF-5296-ED32-AE04-9F3D7495F7A0}"/>
              </a:ext>
            </a:extLst>
          </p:cNvPr>
          <p:cNvSpPr>
            <a:spLocks noGrp="1"/>
          </p:cNvSpPr>
          <p:nvPr>
            <p:ph type="sldNum" sz="quarter" idx="12"/>
          </p:nvPr>
        </p:nvSpPr>
        <p:spPr/>
        <p:txBody>
          <a:bodyPr/>
          <a:lstStyle/>
          <a:p>
            <a:fld id="{7A5133C3-F965-4E52-8EEA-7EE7464A44C2}" type="slidenum">
              <a:rPr lang="en-US" smtClean="0"/>
              <a:t>‹#›</a:t>
            </a:fld>
            <a:endParaRPr lang="en-US"/>
          </a:p>
        </p:txBody>
      </p:sp>
    </p:spTree>
    <p:extLst>
      <p:ext uri="{BB962C8B-B14F-4D97-AF65-F5344CB8AC3E}">
        <p14:creationId xmlns:p14="http://schemas.microsoft.com/office/powerpoint/2010/main" val="3449046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69C78-81DE-3F96-8990-63AE84027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03B077-71B5-4D38-80B9-5C667F5EC1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31654C-E5B9-CDBC-3C06-9E4A5D9A3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415341-C025-5E8A-76D7-7F57E12F0BCF}"/>
              </a:ext>
            </a:extLst>
          </p:cNvPr>
          <p:cNvSpPr>
            <a:spLocks noGrp="1"/>
          </p:cNvSpPr>
          <p:nvPr>
            <p:ph type="dt" sz="half" idx="10"/>
          </p:nvPr>
        </p:nvSpPr>
        <p:spPr/>
        <p:txBody>
          <a:bodyPr/>
          <a:lstStyle/>
          <a:p>
            <a:fld id="{C1D7D3AD-E736-4F4A-B45D-814B579DD051}" type="datetimeFigureOut">
              <a:rPr lang="en-US" smtClean="0"/>
              <a:t>7/26/2024</a:t>
            </a:fld>
            <a:endParaRPr lang="en-US"/>
          </a:p>
        </p:txBody>
      </p:sp>
      <p:sp>
        <p:nvSpPr>
          <p:cNvPr id="6" name="Footer Placeholder 5">
            <a:extLst>
              <a:ext uri="{FF2B5EF4-FFF2-40B4-BE49-F238E27FC236}">
                <a16:creationId xmlns:a16="http://schemas.microsoft.com/office/drawing/2014/main" id="{59A00B6E-3191-83CC-5170-40053639A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38B325-42E8-DF4F-6588-260E99A8BAF3}"/>
              </a:ext>
            </a:extLst>
          </p:cNvPr>
          <p:cNvSpPr>
            <a:spLocks noGrp="1"/>
          </p:cNvSpPr>
          <p:nvPr>
            <p:ph type="sldNum" sz="quarter" idx="12"/>
          </p:nvPr>
        </p:nvSpPr>
        <p:spPr/>
        <p:txBody>
          <a:bodyPr/>
          <a:lstStyle/>
          <a:p>
            <a:fld id="{7A5133C3-F965-4E52-8EEA-7EE7464A44C2}" type="slidenum">
              <a:rPr lang="en-US" smtClean="0"/>
              <a:t>‹#›</a:t>
            </a:fld>
            <a:endParaRPr lang="en-US"/>
          </a:p>
        </p:txBody>
      </p:sp>
    </p:spTree>
    <p:extLst>
      <p:ext uri="{BB962C8B-B14F-4D97-AF65-F5344CB8AC3E}">
        <p14:creationId xmlns:p14="http://schemas.microsoft.com/office/powerpoint/2010/main" val="5334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2EB2-CA5C-25CE-F668-E32B25540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9455C9-8FFD-CE8A-3CB8-0237E168A3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C9A0D3-5713-A8B3-B744-AA7E4283F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52C7D0-C72A-8912-8C0A-301E7A839022}"/>
              </a:ext>
            </a:extLst>
          </p:cNvPr>
          <p:cNvSpPr>
            <a:spLocks noGrp="1"/>
          </p:cNvSpPr>
          <p:nvPr>
            <p:ph type="dt" sz="half" idx="10"/>
          </p:nvPr>
        </p:nvSpPr>
        <p:spPr/>
        <p:txBody>
          <a:bodyPr/>
          <a:lstStyle/>
          <a:p>
            <a:fld id="{C1D7D3AD-E736-4F4A-B45D-814B579DD051}" type="datetimeFigureOut">
              <a:rPr lang="en-US" smtClean="0"/>
              <a:t>7/26/2024</a:t>
            </a:fld>
            <a:endParaRPr lang="en-US"/>
          </a:p>
        </p:txBody>
      </p:sp>
      <p:sp>
        <p:nvSpPr>
          <p:cNvPr id="6" name="Footer Placeholder 5">
            <a:extLst>
              <a:ext uri="{FF2B5EF4-FFF2-40B4-BE49-F238E27FC236}">
                <a16:creationId xmlns:a16="http://schemas.microsoft.com/office/drawing/2014/main" id="{438FFA18-E193-5A26-BD99-36337DF70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2698A-9987-14EB-61C6-9475523130BB}"/>
              </a:ext>
            </a:extLst>
          </p:cNvPr>
          <p:cNvSpPr>
            <a:spLocks noGrp="1"/>
          </p:cNvSpPr>
          <p:nvPr>
            <p:ph type="sldNum" sz="quarter" idx="12"/>
          </p:nvPr>
        </p:nvSpPr>
        <p:spPr/>
        <p:txBody>
          <a:bodyPr/>
          <a:lstStyle/>
          <a:p>
            <a:fld id="{7A5133C3-F965-4E52-8EEA-7EE7464A44C2}" type="slidenum">
              <a:rPr lang="en-US" smtClean="0"/>
              <a:t>‹#›</a:t>
            </a:fld>
            <a:endParaRPr lang="en-US"/>
          </a:p>
        </p:txBody>
      </p:sp>
    </p:spTree>
    <p:extLst>
      <p:ext uri="{BB962C8B-B14F-4D97-AF65-F5344CB8AC3E}">
        <p14:creationId xmlns:p14="http://schemas.microsoft.com/office/powerpoint/2010/main" val="3790052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72899A-44EA-0720-529C-BD500E2B3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490504-7492-F381-C266-3D4A9709B1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F25412-DCEC-5678-023D-B7000414A7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7D3AD-E736-4F4A-B45D-814B579DD051}" type="datetimeFigureOut">
              <a:rPr lang="en-US" smtClean="0"/>
              <a:t>7/26/2024</a:t>
            </a:fld>
            <a:endParaRPr lang="en-US"/>
          </a:p>
        </p:txBody>
      </p:sp>
      <p:sp>
        <p:nvSpPr>
          <p:cNvPr id="5" name="Footer Placeholder 4">
            <a:extLst>
              <a:ext uri="{FF2B5EF4-FFF2-40B4-BE49-F238E27FC236}">
                <a16:creationId xmlns:a16="http://schemas.microsoft.com/office/drawing/2014/main" id="{F3444FA9-CCE4-8851-4B8C-206C63B67C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DCF99A-FCFB-0795-2E08-837086D3C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133C3-F965-4E52-8EEA-7EE7464A44C2}" type="slidenum">
              <a:rPr lang="en-US" smtClean="0"/>
              <a:t>‹#›</a:t>
            </a:fld>
            <a:endParaRPr lang="en-US"/>
          </a:p>
        </p:txBody>
      </p:sp>
    </p:spTree>
    <p:extLst>
      <p:ext uri="{BB962C8B-B14F-4D97-AF65-F5344CB8AC3E}">
        <p14:creationId xmlns:p14="http://schemas.microsoft.com/office/powerpoint/2010/main" val="1585579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EF28-AC3D-49DD-9EB7-0A20D1630412}"/>
              </a:ext>
            </a:extLst>
          </p:cNvPr>
          <p:cNvSpPr>
            <a:spLocks noGrp="1"/>
          </p:cNvSpPr>
          <p:nvPr>
            <p:ph type="ctrTitle"/>
          </p:nvPr>
        </p:nvSpPr>
        <p:spPr>
          <a:xfrm>
            <a:off x="1659466" y="1066799"/>
            <a:ext cx="8534400" cy="749830"/>
          </a:xfrm>
        </p:spPr>
        <p:txBody>
          <a:bodyPr>
            <a:normAutofit fontScale="90000"/>
          </a:bodyPr>
          <a:lstStyle/>
          <a:p>
            <a:r>
              <a:rPr lang="en-US" sz="4000" dirty="0"/>
              <a:t>INTRODUCTION</a:t>
            </a:r>
            <a:r>
              <a:rPr lang="en-US" dirty="0"/>
              <a:t>.</a:t>
            </a:r>
          </a:p>
        </p:txBody>
      </p:sp>
      <p:sp>
        <p:nvSpPr>
          <p:cNvPr id="3" name="Subtitle 2">
            <a:extLst>
              <a:ext uri="{FF2B5EF4-FFF2-40B4-BE49-F238E27FC236}">
                <a16:creationId xmlns:a16="http://schemas.microsoft.com/office/drawing/2014/main" id="{E29E2FAC-0E89-368A-2C7B-575962D16653}"/>
              </a:ext>
            </a:extLst>
          </p:cNvPr>
          <p:cNvSpPr>
            <a:spLocks noGrp="1"/>
          </p:cNvSpPr>
          <p:nvPr>
            <p:ph type="subTitle" idx="1"/>
          </p:nvPr>
        </p:nvSpPr>
        <p:spPr>
          <a:xfrm>
            <a:off x="1524000" y="2048933"/>
            <a:ext cx="9144000" cy="4809067"/>
          </a:xfrm>
        </p:spPr>
        <p:txBody>
          <a:bodyPr>
            <a:noAutofit/>
          </a:bodyPr>
          <a:lstStyle/>
          <a:p>
            <a:r>
              <a:rPr lang="en-US" sz="2000" u="sng" dirty="0"/>
              <a:t>Project Overview.</a:t>
            </a:r>
          </a:p>
          <a:p>
            <a:r>
              <a:rPr lang="en-US" sz="2600" dirty="0"/>
              <a:t>- Exploratory data analysis to help generate insights for the business.</a:t>
            </a:r>
          </a:p>
          <a:p>
            <a:r>
              <a:rPr lang="en-US" sz="2600" u="sng" dirty="0"/>
              <a:t>Business Problem.</a:t>
            </a:r>
          </a:p>
          <a:p>
            <a:pPr marL="342900" indent="-342900">
              <a:buFontTx/>
              <a:buChar char="-"/>
            </a:pPr>
            <a:r>
              <a:rPr lang="en-US" sz="2600" dirty="0"/>
              <a:t>The company has decided to create a new movie studio, but they don’t know anything about creating movies. I am charged with exploring the types of films that are currently doing the best at the box office.</a:t>
            </a:r>
          </a:p>
          <a:p>
            <a:pPr marL="342900" indent="-342900">
              <a:buFontTx/>
              <a:buChar char="-"/>
            </a:pPr>
            <a:r>
              <a:rPr lang="en-US" sz="2600" dirty="0"/>
              <a:t>I will translate those findings into actionable insights that the head of the company ‘s new movie studio can use to decide what type of films to create.</a:t>
            </a:r>
          </a:p>
          <a:p>
            <a:pPr marL="342900" indent="-342900">
              <a:buFontTx/>
              <a:buChar char="-"/>
            </a:pPr>
            <a:endParaRPr lang="en-US" sz="2000" u="sng" dirty="0"/>
          </a:p>
          <a:p>
            <a:pPr marL="342900" indent="-342900">
              <a:buFontTx/>
              <a:buChar char="-"/>
            </a:pPr>
            <a:endParaRPr lang="en-US" sz="2000" u="sng" dirty="0"/>
          </a:p>
          <a:p>
            <a:pPr marL="342900" indent="-342900">
              <a:buFontTx/>
              <a:buChar char="-"/>
            </a:pPr>
            <a:endParaRPr lang="en-US" sz="2000" u="sng" dirty="0"/>
          </a:p>
        </p:txBody>
      </p:sp>
    </p:spTree>
    <p:extLst>
      <p:ext uri="{BB962C8B-B14F-4D97-AF65-F5344CB8AC3E}">
        <p14:creationId xmlns:p14="http://schemas.microsoft.com/office/powerpoint/2010/main" val="3419207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7F8F4-B12A-CB61-CBE1-1E8C61DE0263}"/>
              </a:ext>
            </a:extLst>
          </p:cNvPr>
          <p:cNvSpPr>
            <a:spLocks noGrp="1"/>
          </p:cNvSpPr>
          <p:nvPr>
            <p:ph type="title"/>
          </p:nvPr>
        </p:nvSpPr>
        <p:spPr/>
        <p:txBody>
          <a:bodyPr/>
          <a:lstStyle/>
          <a:p>
            <a:pPr algn="ctr"/>
            <a:r>
              <a:rPr lang="en-US" u="sng" dirty="0"/>
              <a:t>DATA UNDERSTANDING</a:t>
            </a:r>
          </a:p>
        </p:txBody>
      </p:sp>
      <p:sp>
        <p:nvSpPr>
          <p:cNvPr id="3" name="Content Placeholder 2">
            <a:extLst>
              <a:ext uri="{FF2B5EF4-FFF2-40B4-BE49-F238E27FC236}">
                <a16:creationId xmlns:a16="http://schemas.microsoft.com/office/drawing/2014/main" id="{B45BB41E-8C7E-5B7D-16A4-3096E8CFC72C}"/>
              </a:ext>
            </a:extLst>
          </p:cNvPr>
          <p:cNvSpPr>
            <a:spLocks noGrp="1"/>
          </p:cNvSpPr>
          <p:nvPr>
            <p:ph idx="1"/>
          </p:nvPr>
        </p:nvSpPr>
        <p:spPr/>
        <p:txBody>
          <a:bodyPr>
            <a:normAutofit fontScale="92500" lnSpcReduction="10000"/>
          </a:bodyPr>
          <a:lstStyle/>
          <a:p>
            <a:r>
              <a:rPr lang="en-US" dirty="0"/>
              <a:t>I chose the movies gross data set, to help me analysis the income of movie studios through the years, the data set offers analysis for 8yrs; 2010-2018, where it offers data ranging from both domestic and foreign gross through the year.</a:t>
            </a:r>
          </a:p>
          <a:p>
            <a:pPr marL="0" indent="0" algn="ctr">
              <a:buNone/>
            </a:pPr>
            <a:r>
              <a:rPr lang="en-US" u="sng" dirty="0"/>
              <a:t>DATA ANALYSIS</a:t>
            </a:r>
          </a:p>
          <a:p>
            <a:pPr>
              <a:buFontTx/>
              <a:buChar char="-"/>
            </a:pPr>
            <a:r>
              <a:rPr lang="en-US" dirty="0"/>
              <a:t>For my analysis, I chose to clean just the domestic gross income and foreign gross income; these two sets show the income of domestic or local gross income of the studios production performance at the local box office premiere. And the Foreign gross shows how their productions faired on globally. </a:t>
            </a:r>
          </a:p>
          <a:p>
            <a:pPr>
              <a:buFontTx/>
              <a:buChar char="-"/>
            </a:pPr>
            <a:r>
              <a:rPr lang="en-US" dirty="0"/>
              <a:t>And after cleaning I plotted graphs to show the differences in the foreign and domestic gross between two top performing studios across the years.</a:t>
            </a:r>
          </a:p>
        </p:txBody>
      </p:sp>
    </p:spTree>
    <p:extLst>
      <p:ext uri="{BB962C8B-B14F-4D97-AF65-F5344CB8AC3E}">
        <p14:creationId xmlns:p14="http://schemas.microsoft.com/office/powerpoint/2010/main" val="897757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0A59-B239-315C-691F-44B8B4CD4BE5}"/>
              </a:ext>
            </a:extLst>
          </p:cNvPr>
          <p:cNvSpPr>
            <a:spLocks noGrp="1"/>
          </p:cNvSpPr>
          <p:nvPr>
            <p:ph type="title"/>
          </p:nvPr>
        </p:nvSpPr>
        <p:spPr/>
        <p:txBody>
          <a:bodyPr/>
          <a:lstStyle/>
          <a:p>
            <a:pPr algn="ctr"/>
            <a:r>
              <a:rPr lang="en-US" u="sng" dirty="0"/>
              <a:t>RECOMMENDATIONS</a:t>
            </a:r>
          </a:p>
        </p:txBody>
      </p:sp>
      <p:sp>
        <p:nvSpPr>
          <p:cNvPr id="3" name="Content Placeholder 2">
            <a:extLst>
              <a:ext uri="{FF2B5EF4-FFF2-40B4-BE49-F238E27FC236}">
                <a16:creationId xmlns:a16="http://schemas.microsoft.com/office/drawing/2014/main" id="{ABD09B56-35AA-01CB-0F3C-43FDB176E68A}"/>
              </a:ext>
            </a:extLst>
          </p:cNvPr>
          <p:cNvSpPr>
            <a:spLocks noGrp="1"/>
          </p:cNvSpPr>
          <p:nvPr>
            <p:ph idx="1"/>
          </p:nvPr>
        </p:nvSpPr>
        <p:spPr/>
        <p:txBody>
          <a:bodyPr/>
          <a:lstStyle/>
          <a:p>
            <a:r>
              <a:rPr lang="en-US" dirty="0"/>
              <a:t>First, from the analysis I would recommend to spend more on domestic advertising to boost the domestic gross income since better advertising results in more popularity and that might help increase profit for the studio.</a:t>
            </a:r>
          </a:p>
          <a:p>
            <a:r>
              <a:rPr lang="en-US" dirty="0"/>
              <a:t>Also, I would also recommend that we try and emulate some of the other studios techniques to try and learn what they do in their production process; that is pre and post production that helps them keep their costs of production reasonable, thus results in them bigger profits back home and also globally.</a:t>
            </a:r>
          </a:p>
        </p:txBody>
      </p:sp>
    </p:spTree>
    <p:extLst>
      <p:ext uri="{BB962C8B-B14F-4D97-AF65-F5344CB8AC3E}">
        <p14:creationId xmlns:p14="http://schemas.microsoft.com/office/powerpoint/2010/main" val="1347120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314</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INTRODUCTION.</vt:lpstr>
      <vt:lpstr>DATA UNDERSTANDING</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Dennis Victor</dc:creator>
  <cp:lastModifiedBy>Dennis Victor</cp:lastModifiedBy>
  <cp:revision>1</cp:revision>
  <dcterms:created xsi:type="dcterms:W3CDTF">2024-07-26T11:36:12Z</dcterms:created>
  <dcterms:modified xsi:type="dcterms:W3CDTF">2024-07-26T11:40:07Z</dcterms:modified>
</cp:coreProperties>
</file>