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0693400" cy="7556500"/>
  <p:notesSz cx="6858000" cy="9144000"/>
  <p:embeddedFontLst>
    <p:embeddedFont>
      <p:font typeface="RoxboroughCF" charset="1" panose="00000500000000000000"/>
      <p:regular r:id="rId7"/>
    </p:embeddedFont>
    <p:embeddedFont>
      <p:font typeface="RoxboroughCF Bold" charset="1" panose="00000800000000000000"/>
      <p:regular r:id="rId8"/>
    </p:embeddedFont>
    <p:embeddedFont>
      <p:font typeface="Cinzel Bold" charset="1" panose="00000800000000000000"/>
      <p:regular r:id="rId9"/>
    </p:embeddedFont>
    <p:embeddedFont>
      <p:font typeface="Dancing Script Bold" charset="1" panose="03080800040507000D00"/>
      <p:regular r:id="rId10"/>
    </p:embeddedFont>
    <p:embeddedFont>
      <p:font typeface="Cormorant SC Bold" charset="1" panose="000008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01988" y="755183"/>
            <a:ext cx="1421373" cy="1421373"/>
          </a:xfrm>
          <a:custGeom>
            <a:avLst/>
            <a:gdLst/>
            <a:ahLst/>
            <a:cxnLst/>
            <a:rect r="r" b="b" t="t" l="l"/>
            <a:pathLst>
              <a:path h="1421373" w="1421373">
                <a:moveTo>
                  <a:pt x="0" y="0"/>
                </a:moveTo>
                <a:lnTo>
                  <a:pt x="1421372" y="0"/>
                </a:lnTo>
                <a:lnTo>
                  <a:pt x="1421372" y="1421373"/>
                </a:lnTo>
                <a:lnTo>
                  <a:pt x="0" y="14213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34233" y="1799481"/>
            <a:ext cx="5223535" cy="5223535"/>
          </a:xfrm>
          <a:custGeom>
            <a:avLst/>
            <a:gdLst/>
            <a:ahLst/>
            <a:cxnLst/>
            <a:rect r="r" b="b" t="t" l="l"/>
            <a:pathLst>
              <a:path h="5223535" w="5223535">
                <a:moveTo>
                  <a:pt x="0" y="0"/>
                </a:moveTo>
                <a:lnTo>
                  <a:pt x="5223534" y="0"/>
                </a:lnTo>
                <a:lnTo>
                  <a:pt x="5223534" y="5223535"/>
                </a:lnTo>
                <a:lnTo>
                  <a:pt x="0" y="5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202159" y="-122122"/>
            <a:ext cx="2177373" cy="2209511"/>
          </a:xfrm>
          <a:custGeom>
            <a:avLst/>
            <a:gdLst/>
            <a:ahLst/>
            <a:cxnLst/>
            <a:rect r="r" b="b" t="t" l="l"/>
            <a:pathLst>
              <a:path h="2209511" w="2177373">
                <a:moveTo>
                  <a:pt x="0" y="0"/>
                </a:moveTo>
                <a:lnTo>
                  <a:pt x="2177372" y="0"/>
                </a:lnTo>
                <a:lnTo>
                  <a:pt x="2177372" y="2209511"/>
                </a:lnTo>
                <a:lnTo>
                  <a:pt x="0" y="22095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9114930" y="5918260"/>
            <a:ext cx="2177373" cy="2209511"/>
          </a:xfrm>
          <a:custGeom>
            <a:avLst/>
            <a:gdLst/>
            <a:ahLst/>
            <a:cxnLst/>
            <a:rect r="r" b="b" t="t" l="l"/>
            <a:pathLst>
              <a:path h="2209511" w="2177373">
                <a:moveTo>
                  <a:pt x="0" y="0"/>
                </a:moveTo>
                <a:lnTo>
                  <a:pt x="2177373" y="0"/>
                </a:lnTo>
                <a:lnTo>
                  <a:pt x="2177373" y="2209511"/>
                </a:lnTo>
                <a:lnTo>
                  <a:pt x="0" y="22095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709144" y="756000"/>
            <a:ext cx="1226856" cy="122685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217630" y="2723120"/>
            <a:ext cx="8256739" cy="2649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6"/>
              </a:lnSpc>
            </a:pPr>
            <a:r>
              <a:rPr lang="en-US" sz="1896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This is to certify that</a:t>
            </a:r>
          </a:p>
          <a:p>
            <a:pPr algn="ctr">
              <a:lnSpc>
                <a:spcPts val="1668"/>
              </a:lnSpc>
            </a:pPr>
          </a:p>
          <a:p>
            <a:pPr algn="ctr">
              <a:lnSpc>
                <a:spcPts val="2636"/>
              </a:lnSpc>
            </a:pPr>
            <a:r>
              <a:rPr lang="en-US" sz="1896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_____________________________________________________</a:t>
            </a:r>
          </a:p>
          <a:p>
            <a:pPr algn="ctr">
              <a:lnSpc>
                <a:spcPts val="1668"/>
              </a:lnSpc>
            </a:pPr>
            <a:r>
              <a:rPr lang="en-US" sz="1896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participated in </a:t>
            </a:r>
          </a:p>
          <a:p>
            <a:pPr algn="ctr">
              <a:lnSpc>
                <a:spcPts val="2636"/>
              </a:lnSpc>
            </a:pPr>
          </a:p>
          <a:p>
            <a:pPr algn="ctr">
              <a:lnSpc>
                <a:spcPts val="948"/>
              </a:lnSpc>
            </a:pPr>
            <a:r>
              <a:rPr lang="en-US" sz="1896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   </a:t>
            </a:r>
            <a:r>
              <a:rPr lang="en-US" sz="1896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_____________________________________________________  </a:t>
            </a:r>
          </a:p>
          <a:p>
            <a:pPr algn="ctr">
              <a:lnSpc>
                <a:spcPts val="948"/>
              </a:lnSpc>
            </a:pPr>
            <a:r>
              <a:rPr lang="en-US" sz="1896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 </a:t>
            </a:r>
          </a:p>
          <a:p>
            <a:pPr algn="ctr">
              <a:lnSpc>
                <a:spcPts val="2636"/>
              </a:lnSpc>
            </a:pPr>
          </a:p>
          <a:p>
            <a:pPr algn="ctr">
              <a:lnSpc>
                <a:spcPts val="2636"/>
              </a:lnSpc>
            </a:pPr>
            <a:r>
              <a:rPr lang="en-US" sz="1896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organized by ___________________________________ under the aegis of </a:t>
            </a:r>
            <a:r>
              <a:rPr lang="en-US" sz="1896" b="true">
                <a:solidFill>
                  <a:srgbClr val="000000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Azad Medical Association(AMA)</a:t>
            </a:r>
            <a:r>
              <a:rPr lang="en-US" sz="1896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 in </a:t>
            </a:r>
            <a:r>
              <a:rPr lang="en-US" sz="1896" b="true">
                <a:solidFill>
                  <a:srgbClr val="000000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GOONJ’ 25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905500" y="3113989"/>
            <a:ext cx="6901352" cy="431439"/>
            <a:chOff x="0" y="0"/>
            <a:chExt cx="2473289" cy="15461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73289" cy="154618"/>
            </a:xfrm>
            <a:custGeom>
              <a:avLst/>
              <a:gdLst/>
              <a:ahLst/>
              <a:cxnLst/>
              <a:rect r="r" b="b" t="t" l="l"/>
              <a:pathLst>
                <a:path h="154618" w="2473289">
                  <a:moveTo>
                    <a:pt x="0" y="0"/>
                  </a:moveTo>
                  <a:lnTo>
                    <a:pt x="2473289" y="0"/>
                  </a:lnTo>
                  <a:lnTo>
                    <a:pt x="2473289" y="154618"/>
                  </a:lnTo>
                  <a:lnTo>
                    <a:pt x="0" y="154618"/>
                  </a:lnTo>
                  <a:close/>
                </a:path>
              </a:pathLst>
            </a:custGeom>
            <a:solidFill>
              <a:srgbClr val="0F45A2">
                <a:alpha val="7843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0"/>
              <a:ext cx="2473289" cy="154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618247" y="506133"/>
            <a:ext cx="5645898" cy="1377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31"/>
              </a:lnSpc>
            </a:pPr>
            <a:r>
              <a:rPr lang="en-US" b="true" sz="8093">
                <a:solidFill>
                  <a:srgbClr val="1800AD"/>
                </a:solidFill>
                <a:latin typeface="Cinzel Bold"/>
                <a:ea typeface="Cinzel Bold"/>
                <a:cs typeface="Cinzel Bold"/>
                <a:sym typeface="Cinzel Bold"/>
              </a:rPr>
              <a:t>GOONJ’ 25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98855" y="2109881"/>
            <a:ext cx="669428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b="true" sz="3499">
                <a:solidFill>
                  <a:srgbClr val="000000"/>
                </a:solidFill>
                <a:latin typeface="Dancing Script Bold"/>
                <a:ea typeface="Dancing Script Bold"/>
                <a:cs typeface="Dancing Script Bold"/>
                <a:sym typeface="Dancing Script Bold"/>
              </a:rPr>
              <a:t>CERTIFICATE OF PARTICIPATION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4816" y="6239571"/>
            <a:ext cx="3200995" cy="1081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056" b="true">
                <a:solidFill>
                  <a:srgbClr val="000000"/>
                </a:solidFill>
                <a:latin typeface="Cormorant SC Bold"/>
                <a:ea typeface="Cormorant SC Bold"/>
                <a:cs typeface="Cormorant SC Bold"/>
                <a:sym typeface="Cormorant SC Bold"/>
              </a:rPr>
              <a:t>___________________________</a:t>
            </a:r>
          </a:p>
          <a:p>
            <a:pPr algn="ctr">
              <a:lnSpc>
                <a:spcPts val="2879"/>
              </a:lnSpc>
            </a:pPr>
            <a:r>
              <a:rPr lang="en-US" sz="2056" b="true">
                <a:solidFill>
                  <a:srgbClr val="000000"/>
                </a:solidFill>
                <a:latin typeface="Cormorant SC Bold"/>
                <a:ea typeface="Cormorant SC Bold"/>
                <a:cs typeface="Cormorant SC Bold"/>
                <a:sym typeface="Cormorant SC Bold"/>
              </a:rPr>
              <a:t>Dr.</a:t>
            </a:r>
            <a:r>
              <a:rPr lang="en-US" b="true" sz="2056">
                <a:solidFill>
                  <a:srgbClr val="000000"/>
                </a:solidFill>
                <a:latin typeface="Cormorant SC Bold"/>
                <a:ea typeface="Cormorant SC Bold"/>
                <a:cs typeface="Cormorant SC Bold"/>
                <a:sym typeface="Cormorant SC Bold"/>
              </a:rPr>
              <a:t> Munisha Agarwal</a:t>
            </a:r>
          </a:p>
          <a:p>
            <a:pPr algn="ctr">
              <a:lnSpc>
                <a:spcPts val="2879"/>
              </a:lnSpc>
            </a:pPr>
            <a:r>
              <a:rPr lang="en-US" b="true" sz="2056">
                <a:solidFill>
                  <a:srgbClr val="000000"/>
                </a:solidFill>
                <a:latin typeface="Cormorant SC Bold"/>
                <a:ea typeface="Cormorant SC Bold"/>
                <a:cs typeface="Cormorant SC Bold"/>
                <a:sym typeface="Cormorant SC Bold"/>
              </a:rPr>
              <a:t>Dean, MAMC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459933" y="6239571"/>
            <a:ext cx="3200995" cy="1443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056" b="true">
                <a:solidFill>
                  <a:srgbClr val="000000"/>
                </a:solidFill>
                <a:latin typeface="Cormorant SC Bold"/>
                <a:ea typeface="Cormorant SC Bold"/>
                <a:cs typeface="Cormorant SC Bold"/>
                <a:sym typeface="Cormorant SC Bold"/>
              </a:rPr>
              <a:t>___________________________</a:t>
            </a:r>
          </a:p>
          <a:p>
            <a:pPr algn="ctr">
              <a:lnSpc>
                <a:spcPts val="2879"/>
              </a:lnSpc>
            </a:pPr>
            <a:r>
              <a:rPr lang="en-US" sz="2056" b="true">
                <a:solidFill>
                  <a:srgbClr val="000000"/>
                </a:solidFill>
                <a:latin typeface="Cormorant SC Bold"/>
                <a:ea typeface="Cormorant SC Bold"/>
                <a:cs typeface="Cormorant SC Bold"/>
                <a:sym typeface="Cormorant SC Bold"/>
              </a:rPr>
              <a:t>Dr.</a:t>
            </a:r>
            <a:r>
              <a:rPr lang="en-US" b="true" sz="2056">
                <a:solidFill>
                  <a:srgbClr val="000000"/>
                </a:solidFill>
                <a:latin typeface="Cormorant SC Bold"/>
                <a:ea typeface="Cormorant SC Bold"/>
                <a:cs typeface="Cormorant SC Bold"/>
                <a:sym typeface="Cormorant SC Bold"/>
              </a:rPr>
              <a:t> Sabita Mishra</a:t>
            </a:r>
          </a:p>
          <a:p>
            <a:pPr algn="ctr">
              <a:lnSpc>
                <a:spcPts val="2879"/>
              </a:lnSpc>
            </a:pPr>
            <a:r>
              <a:rPr lang="en-US" b="true" sz="2056">
                <a:solidFill>
                  <a:srgbClr val="000000"/>
                </a:solidFill>
                <a:latin typeface="Cormorant SC Bold"/>
                <a:ea typeface="Cormorant SC Bold"/>
                <a:cs typeface="Cormorant SC Bold"/>
                <a:sym typeface="Cormorant SC Bold"/>
              </a:rPr>
              <a:t>Academic Officer</a:t>
            </a:r>
          </a:p>
          <a:p>
            <a:pPr algn="ctr">
              <a:lnSpc>
                <a:spcPts val="287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6735005" y="6239571"/>
            <a:ext cx="3200995" cy="1081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056" b="true">
                <a:solidFill>
                  <a:srgbClr val="000000"/>
                </a:solidFill>
                <a:latin typeface="Cormorant SC Bold"/>
                <a:ea typeface="Cormorant SC Bold"/>
                <a:cs typeface="Cormorant SC Bold"/>
                <a:sym typeface="Cormorant SC Bold"/>
              </a:rPr>
              <a:t>___________________________</a:t>
            </a:r>
          </a:p>
          <a:p>
            <a:pPr algn="ctr">
              <a:lnSpc>
                <a:spcPts val="2879"/>
              </a:lnSpc>
            </a:pPr>
            <a:r>
              <a:rPr lang="en-US" sz="2056" b="true">
                <a:solidFill>
                  <a:srgbClr val="000000"/>
                </a:solidFill>
                <a:latin typeface="Cormorant SC Bold"/>
                <a:ea typeface="Cormorant SC Bold"/>
                <a:cs typeface="Cormorant SC Bold"/>
                <a:sym typeface="Cormorant SC Bold"/>
              </a:rPr>
              <a:t>Akshat Goel</a:t>
            </a:r>
          </a:p>
          <a:p>
            <a:pPr algn="ctr">
              <a:lnSpc>
                <a:spcPts val="2879"/>
              </a:lnSpc>
            </a:pPr>
            <a:r>
              <a:rPr lang="en-US" sz="2056" b="true">
                <a:solidFill>
                  <a:srgbClr val="000000"/>
                </a:solidFill>
                <a:latin typeface="Cormorant SC Bold"/>
                <a:ea typeface="Cormorant SC Bold"/>
                <a:cs typeface="Cormorant SC Bold"/>
                <a:sym typeface="Cormorant SC Bold"/>
              </a:rPr>
              <a:t>President, AMA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905500" y="3907007"/>
            <a:ext cx="6901352" cy="425985"/>
            <a:chOff x="0" y="0"/>
            <a:chExt cx="1966901" cy="12140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66901" cy="121407"/>
            </a:xfrm>
            <a:custGeom>
              <a:avLst/>
              <a:gdLst/>
              <a:ahLst/>
              <a:cxnLst/>
              <a:rect r="r" b="b" t="t" l="l"/>
              <a:pathLst>
                <a:path h="121407" w="1966901">
                  <a:moveTo>
                    <a:pt x="0" y="0"/>
                  </a:moveTo>
                  <a:lnTo>
                    <a:pt x="1966901" y="0"/>
                  </a:lnTo>
                  <a:lnTo>
                    <a:pt x="1966901" y="121407"/>
                  </a:lnTo>
                  <a:lnTo>
                    <a:pt x="0" y="121407"/>
                  </a:lnTo>
                  <a:close/>
                </a:path>
              </a:pathLst>
            </a:custGeom>
            <a:solidFill>
              <a:srgbClr val="0F45A2">
                <a:alpha val="7843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0"/>
              <a:ext cx="1966901" cy="121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810492" y="4601300"/>
            <a:ext cx="4483485" cy="410414"/>
            <a:chOff x="0" y="0"/>
            <a:chExt cx="1606780" cy="14708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606780" cy="147083"/>
            </a:xfrm>
            <a:custGeom>
              <a:avLst/>
              <a:gdLst/>
              <a:ahLst/>
              <a:cxnLst/>
              <a:rect r="r" b="b" t="t" l="l"/>
              <a:pathLst>
                <a:path h="147083" w="1606780">
                  <a:moveTo>
                    <a:pt x="0" y="0"/>
                  </a:moveTo>
                  <a:lnTo>
                    <a:pt x="1606780" y="0"/>
                  </a:lnTo>
                  <a:lnTo>
                    <a:pt x="1606780" y="147083"/>
                  </a:lnTo>
                  <a:lnTo>
                    <a:pt x="0" y="147083"/>
                  </a:lnTo>
                  <a:close/>
                </a:path>
              </a:pathLst>
            </a:custGeom>
            <a:solidFill>
              <a:srgbClr val="0F45A2">
                <a:alpha val="7843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0"/>
              <a:ext cx="1606780" cy="147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DAG244J_-3Q</dc:identifier>
  <dcterms:modified xsi:type="dcterms:W3CDTF">2011-08-01T06:04:30Z</dcterms:modified>
  <cp:revision>1</cp:revision>
  <dc:title>GOONJ’ 25</dc:title>
</cp:coreProperties>
</file>