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RoxboroughCF" charset="1" panose="00000500000000000000"/>
      <p:regular r:id="rId7"/>
    </p:embeddedFont>
    <p:embeddedFont>
      <p:font typeface="RoxboroughCF Bold" charset="1" panose="00000800000000000000"/>
      <p:regular r:id="rId8"/>
    </p:embeddedFont>
    <p:embeddedFont>
      <p:font typeface="Cinzel Bold" charset="1" panose="00000800000000000000"/>
      <p:regular r:id="rId9"/>
    </p:embeddedFont>
    <p:embeddedFont>
      <p:font typeface="Dancing Script Bold" charset="1" panose="03080800040507000D00"/>
      <p:regular r:id="rId10"/>
    </p:embeddedFont>
    <p:embeddedFont>
      <p:font typeface="Cormorant SC Bold" charset="1" panose="00000800000000000000"/>
      <p:regular r:id="rId11"/>
    </p:embeddedFont>
    <p:embeddedFont>
      <p:font typeface="Canva Sans" charset="1" panose="020B0503030501040103"/>
      <p:regular r:id="rId12"/>
    </p:embeddedFont>
    <p:embeddedFont>
      <p:font typeface="Canva Sans Bold" charset="1" panose="020B08030305010401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1988" y="755183"/>
            <a:ext cx="1421373" cy="1421373"/>
          </a:xfrm>
          <a:custGeom>
            <a:avLst/>
            <a:gdLst/>
            <a:ahLst/>
            <a:cxnLst/>
            <a:rect r="r" b="b" t="t" l="l"/>
            <a:pathLst>
              <a:path h="1421373" w="1421373">
                <a:moveTo>
                  <a:pt x="0" y="0"/>
                </a:moveTo>
                <a:lnTo>
                  <a:pt x="1421372" y="0"/>
                </a:lnTo>
                <a:lnTo>
                  <a:pt x="1421372" y="1421373"/>
                </a:lnTo>
                <a:lnTo>
                  <a:pt x="0" y="142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34233" y="1799481"/>
            <a:ext cx="5223535" cy="5223535"/>
          </a:xfrm>
          <a:custGeom>
            <a:avLst/>
            <a:gdLst/>
            <a:ahLst/>
            <a:cxnLst/>
            <a:rect r="r" b="b" t="t" l="l"/>
            <a:pathLst>
              <a:path h="5223535" w="5223535">
                <a:moveTo>
                  <a:pt x="0" y="0"/>
                </a:moveTo>
                <a:lnTo>
                  <a:pt x="5223534" y="0"/>
                </a:lnTo>
                <a:lnTo>
                  <a:pt x="5223534" y="5223535"/>
                </a:lnTo>
                <a:lnTo>
                  <a:pt x="0" y="5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02159" y="-122122"/>
            <a:ext cx="2177373" cy="2209511"/>
          </a:xfrm>
          <a:custGeom>
            <a:avLst/>
            <a:gdLst/>
            <a:ahLst/>
            <a:cxnLst/>
            <a:rect r="r" b="b" t="t" l="l"/>
            <a:pathLst>
              <a:path h="2209511" w="2177373">
                <a:moveTo>
                  <a:pt x="0" y="0"/>
                </a:moveTo>
                <a:lnTo>
                  <a:pt x="2177372" y="0"/>
                </a:lnTo>
                <a:lnTo>
                  <a:pt x="2177372" y="2209511"/>
                </a:lnTo>
                <a:lnTo>
                  <a:pt x="0" y="220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9114930" y="5918260"/>
            <a:ext cx="2177373" cy="2209511"/>
          </a:xfrm>
          <a:custGeom>
            <a:avLst/>
            <a:gdLst/>
            <a:ahLst/>
            <a:cxnLst/>
            <a:rect r="r" b="b" t="t" l="l"/>
            <a:pathLst>
              <a:path h="2209511" w="2177373">
                <a:moveTo>
                  <a:pt x="0" y="0"/>
                </a:moveTo>
                <a:lnTo>
                  <a:pt x="2177373" y="0"/>
                </a:lnTo>
                <a:lnTo>
                  <a:pt x="2177373" y="2209511"/>
                </a:lnTo>
                <a:lnTo>
                  <a:pt x="0" y="220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09144" y="756000"/>
            <a:ext cx="1226856" cy="12268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84780" y="2675495"/>
            <a:ext cx="9918836" cy="317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6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This is to certify that</a:t>
            </a:r>
          </a:p>
          <a:p>
            <a:pPr algn="ctr">
              <a:lnSpc>
                <a:spcPts val="2004"/>
              </a:lnSpc>
            </a:pPr>
          </a:p>
          <a:p>
            <a:pPr algn="ctr">
              <a:lnSpc>
                <a:spcPts val="3166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_____________________________________________________</a:t>
            </a:r>
          </a:p>
          <a:p>
            <a:pPr algn="ctr">
              <a:lnSpc>
                <a:spcPts val="2004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participated in </a:t>
            </a:r>
          </a:p>
          <a:p>
            <a:pPr algn="ctr">
              <a:lnSpc>
                <a:spcPts val="3166"/>
              </a:lnSpc>
            </a:pPr>
          </a:p>
          <a:p>
            <a:pPr algn="ctr">
              <a:lnSpc>
                <a:spcPts val="1139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  </a:t>
            </a: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_____________________________________________________  </a:t>
            </a:r>
          </a:p>
          <a:p>
            <a:pPr algn="ctr">
              <a:lnSpc>
                <a:spcPts val="1139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</a:t>
            </a:r>
          </a:p>
          <a:p>
            <a:pPr algn="ctr">
              <a:lnSpc>
                <a:spcPts val="3166"/>
              </a:lnSpc>
            </a:pPr>
          </a:p>
          <a:p>
            <a:pPr algn="ctr">
              <a:lnSpc>
                <a:spcPts val="3166"/>
              </a:lnSpc>
            </a:pP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organized by ___________________________________ under the aegis of </a:t>
            </a:r>
            <a:r>
              <a:rPr lang="en-US" sz="2278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Azad Medical Association(AMA)</a:t>
            </a:r>
            <a:r>
              <a:rPr lang="en-US" sz="2278">
                <a:solidFill>
                  <a:srgbClr val="000000"/>
                </a:solidFill>
                <a:latin typeface="RoxboroughCF"/>
                <a:ea typeface="RoxboroughCF"/>
                <a:cs typeface="RoxboroughCF"/>
                <a:sym typeface="RoxboroughCF"/>
              </a:rPr>
              <a:t> in </a:t>
            </a:r>
            <a:r>
              <a:rPr lang="en-US" sz="2278" b="true">
                <a:solidFill>
                  <a:srgbClr val="000000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GOONJ’ 25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71186" y="3208868"/>
            <a:ext cx="8371206" cy="476472"/>
            <a:chOff x="0" y="0"/>
            <a:chExt cx="3000051" cy="1707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00051" cy="170757"/>
            </a:xfrm>
            <a:custGeom>
              <a:avLst/>
              <a:gdLst/>
              <a:ahLst/>
              <a:cxnLst/>
              <a:rect r="r" b="b" t="t" l="l"/>
              <a:pathLst>
                <a:path h="170757" w="3000051">
                  <a:moveTo>
                    <a:pt x="0" y="0"/>
                  </a:moveTo>
                  <a:lnTo>
                    <a:pt x="3000051" y="0"/>
                  </a:lnTo>
                  <a:lnTo>
                    <a:pt x="3000051" y="170757"/>
                  </a:lnTo>
                  <a:lnTo>
                    <a:pt x="0" y="170757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3000051" cy="1707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618247" y="506133"/>
            <a:ext cx="5645898" cy="1377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31"/>
              </a:lnSpc>
            </a:pPr>
            <a:r>
              <a:rPr lang="en-US" b="true" sz="8093">
                <a:solidFill>
                  <a:srgbClr val="1800AD"/>
                </a:solidFill>
                <a:latin typeface="Cinzel Bold"/>
                <a:ea typeface="Cinzel Bold"/>
                <a:cs typeface="Cinzel Bold"/>
                <a:sym typeface="Cinzel Bold"/>
              </a:rPr>
              <a:t>GOONJ’ 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94051" y="1907145"/>
            <a:ext cx="669428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CERTIFICATE OF PARTICIPATION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816" y="6239571"/>
            <a:ext cx="3200995" cy="108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Dr.</a:t>
            </a: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 Munisha Agarwal</a:t>
            </a:r>
          </a:p>
          <a:p>
            <a:pPr algn="ctr">
              <a:lnSpc>
                <a:spcPts val="2879"/>
              </a:lnSpc>
            </a:pP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Dean, MAMC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459933" y="6239571"/>
            <a:ext cx="3200995" cy="144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Dr.</a:t>
            </a: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 Sabita Mishra</a:t>
            </a:r>
          </a:p>
          <a:p>
            <a:pPr algn="ctr">
              <a:lnSpc>
                <a:spcPts val="2879"/>
              </a:lnSpc>
            </a:pPr>
            <a:r>
              <a:rPr lang="en-US" b="true" sz="2056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Academic Officer</a:t>
            </a:r>
          </a:p>
          <a:p>
            <a:pPr algn="ctr">
              <a:lnSpc>
                <a:spcPts val="2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6735005" y="6239571"/>
            <a:ext cx="3200995" cy="108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___________________________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Akshat Goel</a:t>
            </a:r>
          </a:p>
          <a:p>
            <a:pPr algn="ctr">
              <a:lnSpc>
                <a:spcPts val="2879"/>
              </a:lnSpc>
            </a:pPr>
            <a:r>
              <a:rPr lang="en-US" sz="2056" b="true">
                <a:solidFill>
                  <a:srgbClr val="000000"/>
                </a:solidFill>
                <a:latin typeface="Cormorant SC Bold"/>
                <a:ea typeface="Cormorant SC Bold"/>
                <a:cs typeface="Cormorant SC Bold"/>
                <a:sym typeface="Cormorant SC Bold"/>
              </a:rPr>
              <a:t>President, AMA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071186" y="4117472"/>
            <a:ext cx="8371206" cy="506796"/>
            <a:chOff x="0" y="0"/>
            <a:chExt cx="2562667" cy="1551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562667" cy="155145"/>
            </a:xfrm>
            <a:custGeom>
              <a:avLst/>
              <a:gdLst/>
              <a:ahLst/>
              <a:cxnLst/>
              <a:rect r="r" b="b" t="t" l="l"/>
              <a:pathLst>
                <a:path h="155145" w="2562667">
                  <a:moveTo>
                    <a:pt x="0" y="0"/>
                  </a:moveTo>
                  <a:lnTo>
                    <a:pt x="2562667" y="0"/>
                  </a:lnTo>
                  <a:lnTo>
                    <a:pt x="2562667" y="155145"/>
                  </a:lnTo>
                  <a:lnTo>
                    <a:pt x="0" y="155145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2562667" cy="155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177444" y="4914442"/>
            <a:ext cx="5466897" cy="496670"/>
            <a:chOff x="0" y="0"/>
            <a:chExt cx="1959212" cy="1779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59212" cy="177995"/>
            </a:xfrm>
            <a:custGeom>
              <a:avLst/>
              <a:gdLst/>
              <a:ahLst/>
              <a:cxnLst/>
              <a:rect r="r" b="b" t="t" l="l"/>
              <a:pathLst>
                <a:path h="177995" w="1959212">
                  <a:moveTo>
                    <a:pt x="0" y="0"/>
                  </a:moveTo>
                  <a:lnTo>
                    <a:pt x="1959212" y="0"/>
                  </a:lnTo>
                  <a:lnTo>
                    <a:pt x="1959212" y="177995"/>
                  </a:lnTo>
                  <a:lnTo>
                    <a:pt x="0" y="177995"/>
                  </a:lnTo>
                  <a:close/>
                </a:path>
              </a:pathLst>
            </a:custGeom>
            <a:solidFill>
              <a:srgbClr val="0F45A2">
                <a:alpha val="7843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0"/>
              <a:ext cx="1959212" cy="177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335502" y="2068923"/>
            <a:ext cx="360655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 a little bit of body text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82620" y="3228664"/>
            <a:ext cx="2139553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NAME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51810" y="4152430"/>
            <a:ext cx="2217241" cy="389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EVENT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123920" y="4988331"/>
            <a:ext cx="1964978" cy="40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2"/>
              </a:lnSpc>
            </a:pPr>
            <a:r>
              <a:rPr lang="en-US" sz="238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SAMPLE 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DAG244J_-3Q</dc:identifier>
  <dcterms:modified xsi:type="dcterms:W3CDTF">2011-08-01T06:04:30Z</dcterms:modified>
  <cp:revision>1</cp:revision>
  <dc:title>GOONJ’ 25</dc:title>
</cp:coreProperties>
</file>