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add38a8bd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add38a8bd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add38a8bd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add38a8bd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add38a8b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add38a8b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7695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mic Sans MS"/>
                <a:ea typeface="Comic Sans MS"/>
                <a:cs typeface="Comic Sans MS"/>
                <a:sym typeface="Comic Sans MS"/>
              </a:rPr>
              <a:t>Projekt C++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599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mic Sans MS"/>
                <a:ea typeface="Comic Sans MS"/>
                <a:cs typeface="Comic Sans MS"/>
                <a:sym typeface="Comic Sans MS"/>
              </a:rPr>
              <a:t>Karol Denys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635575" y="229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mic Sans MS"/>
                <a:ea typeface="Comic Sans MS"/>
                <a:cs typeface="Comic Sans MS"/>
                <a:sym typeface="Comic Sans MS"/>
              </a:rPr>
              <a:t>Pomysł oraz koncepcja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3699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Mój pomysł to gra 2D zrobiona w sfml. Gra będzie polegała na poruszaniu się ludzikiem po mapie, aby przejść na kolejne poziomy. Aby przejść na kolejny poziom gracz będzie musiał zdobyć klucze które otwierają drzwi. W zdobywaniu kluczy graczowi będą przeszkadzać przeszkody, stwory. Aby dostać się na niektóre przeszkody będzie trzeba zdobyć wszystkie elementy np. drabiny, granatu.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304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Poglądowy rysunek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614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1400"/>
            <a:ext cx="9143999" cy="33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Etapy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7895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09.11.2021 - Postać oraz stwory, poruszanie się, kolizje, stworzenie pierwszego poziomu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23.11.2021 - Stworzenie kolejnych poziomów, super moce postaci(np. 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nieśmiertelność</a:t>
            </a:r>
            <a:r>
              <a:rPr lang="pl">
                <a:latin typeface="Arial"/>
                <a:ea typeface="Arial"/>
                <a:cs typeface="Arial"/>
                <a:sym typeface="Arial"/>
              </a:rPr>
              <a:t>, szczelanie)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07.12.2021 - Zbieranie elementów do budowy np. drabiny, granatu, kreator przedmiotów, menu z wyborem poziomu oraz różnymi postaciami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21.12.2021 - Mini gry(np. mini golf, aby zdobyć klucz trzeba trafić 3 razy do dołka)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