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8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64BB6-2199-4658-B2B6-F7E9C576BA47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4B4D2-B934-4110-9CCB-F24C937E14A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Text changed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4B4D2-B934-4110-9CCB-F24C937E14AF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106A-FF3A-4C67-BA7F-32E9A7CC7593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90D3-B9BE-4B91-9201-1D2EC6A2DA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106A-FF3A-4C67-BA7F-32E9A7CC7593}" type="datetimeFigureOut">
              <a:rPr lang="ru-RU" smtClean="0"/>
              <a:pPr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90D3-B9BE-4B91-9201-1D2EC6A2DA4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My Home Work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786058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 love IAMPM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Экран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My Home Work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Home Work</dc:title>
  <dc:creator>Admin</dc:creator>
  <cp:lastModifiedBy>Admin</cp:lastModifiedBy>
  <cp:revision>2</cp:revision>
  <dcterms:created xsi:type="dcterms:W3CDTF">2020-12-10T12:41:41Z</dcterms:created>
  <dcterms:modified xsi:type="dcterms:W3CDTF">2020-12-10T12:57:39Z</dcterms:modified>
</cp:coreProperties>
</file>