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E106A-FF3A-4C67-BA7F-32E9A7CC759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990D3-B9BE-4B91-9201-1D2EC6A2DA4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My Home Work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786058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Nel</a:t>
            </a:r>
            <a:r>
              <a:rPr lang="en-US" dirty="0" smtClean="0">
                <a:solidFill>
                  <a:schemeClr val="tx1"/>
                </a:solidFill>
              </a:rPr>
              <a:t> mezzo del </a:t>
            </a:r>
            <a:r>
              <a:rPr lang="en-US" dirty="0" err="1" smtClean="0">
                <a:solidFill>
                  <a:schemeClr val="tx1"/>
                </a:solidFill>
              </a:rPr>
              <a:t>cammin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nostra vita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 </a:t>
            </a:r>
            <a:r>
              <a:rPr lang="en-US" dirty="0" err="1" smtClean="0">
                <a:solidFill>
                  <a:schemeClr val="tx1"/>
                </a:solidFill>
              </a:rPr>
              <a:t>retrovai</a:t>
            </a:r>
            <a:r>
              <a:rPr lang="en-US" dirty="0" smtClean="0">
                <a:solidFill>
                  <a:schemeClr val="tx1"/>
                </a:solidFill>
              </a:rPr>
              <a:t> per </a:t>
            </a:r>
            <a:r>
              <a:rPr lang="en-US" dirty="0" err="1" smtClean="0">
                <a:solidFill>
                  <a:schemeClr val="tx1"/>
                </a:solidFill>
              </a:rPr>
              <a:t>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selve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oscura</a:t>
            </a:r>
            <a:r>
              <a:rPr lang="en-US" dirty="0" smtClean="0">
                <a:solidFill>
                  <a:schemeClr val="tx1"/>
                </a:solidFill>
              </a:rPr>
              <a:t>….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My Home Work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Home Work</dc:title>
  <dc:creator>Admin</dc:creator>
  <cp:lastModifiedBy>Admin</cp:lastModifiedBy>
  <cp:revision>1</cp:revision>
  <dcterms:created xsi:type="dcterms:W3CDTF">2020-12-10T12:41:41Z</dcterms:created>
  <dcterms:modified xsi:type="dcterms:W3CDTF">2020-12-10T12:46:56Z</dcterms:modified>
</cp:coreProperties>
</file>