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000000"/>
    <a:srgbClr val="D5D5D5"/>
    <a:srgbClr val="C0C0C0"/>
    <a:srgbClr val="7EC83B"/>
    <a:srgbClr val="FFFFFF"/>
    <a:srgbClr val="95E54A"/>
    <a:srgbClr val="4A8522"/>
    <a:srgbClr val="70AD47"/>
    <a:srgbClr val="B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967B2-94DD-1307-1EC4-4A3644A0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43D7C53-71BB-EFD7-367C-89D5AD21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9411540-B843-E9A6-A436-212FBB1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E6008EB-C2E3-03D7-872D-146CA98F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D7BB26-193A-6BFA-62C0-5193A90D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192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419B0-15F1-995A-5541-A9632C10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161854E-C888-3EAB-8E8B-AD529CA9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A03BC84-2892-CE13-1BE6-E02D4FDC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32B84ED-DE0B-F233-F686-F824EE3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37E7BE-2293-B638-36A5-41D7248E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36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641EF7F-489A-7783-EE08-05E8B6201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89440C2-368A-FDAB-3FD5-ACCFA454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D80A103-941A-4F32-5C57-90532A8C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E61C218-3EC3-EF19-F485-6B23BE4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ADBB4DC-99C3-CB05-B206-00DE8CC4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0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213BD-52FE-41FB-7150-02D80DC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D4123E-DDAD-D917-3C21-63C53E2C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178E536-56FB-528D-F743-1D15695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5ECC62-8AFC-4DCA-C641-53646FF7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2D065E-70D6-C583-AC0D-28ED8D9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37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7C107-E0E4-9A61-E016-6689B9AD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BF9101C-AAEB-EC25-2C7A-88819FE3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609841-560B-835C-C986-8A74FA04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B7BCC2-47C8-D6B5-055E-FC1A206D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E61D993-AC53-FB8E-4C41-9C94EC93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4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2A4-91B4-DF0D-C80E-39674D9F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F98DC0-9372-71D6-BE82-344C51FE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DCB1B7C-9895-348E-14C1-2ACB7061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1DECC48-F5A0-DC5D-D0D9-34B849AF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7371C3F-6A13-E0FE-8BA6-F8E9C92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BBC67D2-959A-CA37-852E-0102DB6B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223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6CD2-C588-B500-B1AC-03ACB299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82A239F-0057-4C88-890D-AF86498F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11B13C6-0E6E-4D23-124C-EC6EF001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7F1E99D-7512-8662-E031-1BD17C071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9E7451B-B311-7A03-FD9F-22405110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159DD72-EACC-D431-AA9D-7418701C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374590E-545B-7C73-26F8-327D99F1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C8BA17-6663-DE18-9F68-A3AC082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96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06A33-2854-52E1-E73A-289AAE63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A11A030-8D75-7888-746B-571FF13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A79A29B-5A15-A104-F2C0-321D254C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4795FD3-081B-7407-7163-BC4BE4D5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96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78E97C8-EDD4-DF0A-1461-471D61E1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1E9C658D-6623-58C7-E6BB-9EE416A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9B6AEEA-69CF-94F3-C1AC-30ECC76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90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4935-3444-B3AD-2906-652B5A26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2AB597-9F99-F6E5-4401-6C3518D8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0A7FA11-B24B-82DD-D456-693AE3C3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D9CB18E-5957-F365-226B-5E7F13DB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99F45CB-9AD3-862C-143E-13712227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B42811-EE09-7BB2-C20C-BEEAC3C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6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B63AB-96FF-20AD-ABD2-61E6A818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3242A5C-8DF8-B2DD-5B11-DBFD493D1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8E9241B-8A8F-DF94-C882-FFC7F526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B0975E9-223E-EAA2-0863-7318D9FF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962E46B-7241-EC50-A26D-E407D60A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D721B82-2C31-63B7-E811-61ADF36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7899674-EEE9-5409-AFCE-D38F197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9A3F270-175A-2748-03DA-7189FE18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18848E2-E389-D49B-7EA6-A3416B172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FCFD-C355-4502-85B1-D43DC4BBA2CD}" type="datetimeFigureOut">
              <a:rPr lang="uk-UA" smtClean="0"/>
              <a:t>19.12.2024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4B2F2F-5879-071A-64B0-C44450AF5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2B861B0-B836-920F-D63B-0EFD630FF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5257-37B3-4B97-9DA7-6E628AFFD4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52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E10B1F9E-E7AD-53D1-4085-8024E44EDD6D}"/>
              </a:ext>
            </a:extLst>
          </p:cNvPr>
          <p:cNvGrpSpPr/>
          <p:nvPr/>
        </p:nvGrpSpPr>
        <p:grpSpPr>
          <a:xfrm>
            <a:off x="208155" y="138164"/>
            <a:ext cx="5598000" cy="5598000"/>
            <a:chOff x="208155" y="138164"/>
            <a:chExt cx="5598000" cy="5598000"/>
          </a:xfrm>
        </p:grpSpPr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636FCA7E-F493-C219-6D2C-10C2EF1B61F3}"/>
                </a:ext>
              </a:extLst>
            </p:cNvPr>
            <p:cNvGrpSpPr/>
            <p:nvPr/>
          </p:nvGrpSpPr>
          <p:grpSpPr>
            <a:xfrm>
              <a:off x="208155" y="138164"/>
              <a:ext cx="2664000" cy="2664000"/>
              <a:chOff x="2250141" y="1147482"/>
              <a:chExt cx="2664000" cy="2664000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D9B16592-0FFC-C9A0-B344-92748F43E2ED}"/>
                  </a:ext>
                </a:extLst>
              </p:cNvPr>
              <p:cNvSpPr/>
              <p:nvPr/>
            </p:nvSpPr>
            <p:spPr>
              <a:xfrm>
                <a:off x="2250141" y="1147482"/>
                <a:ext cx="2664000" cy="2664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55AC9961-DE5D-16E2-71DB-99C62E1255CC}"/>
                  </a:ext>
                </a:extLst>
              </p:cNvPr>
              <p:cNvSpPr/>
              <p:nvPr/>
            </p:nvSpPr>
            <p:spPr>
              <a:xfrm>
                <a:off x="2502141" y="1399482"/>
                <a:ext cx="2160000" cy="21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68BF73BA-7324-CA90-B943-BC01BDA9641F}"/>
                  </a:ext>
                </a:extLst>
              </p:cNvPr>
              <p:cNvSpPr/>
              <p:nvPr/>
            </p:nvSpPr>
            <p:spPr>
              <a:xfrm>
                <a:off x="2772141" y="1669482"/>
                <a:ext cx="1620000" cy="162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 cmpd="sng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7" name="Групувати 6">
              <a:extLst>
                <a:ext uri="{FF2B5EF4-FFF2-40B4-BE49-F238E27FC236}">
                  <a16:creationId xmlns:a16="http://schemas.microsoft.com/office/drawing/2014/main" id="{BD6ABEA1-CBD3-CF38-0FF9-A9E25F4C5A78}"/>
                </a:ext>
              </a:extLst>
            </p:cNvPr>
            <p:cNvGrpSpPr/>
            <p:nvPr/>
          </p:nvGrpSpPr>
          <p:grpSpPr>
            <a:xfrm>
              <a:off x="3142155" y="138164"/>
              <a:ext cx="2664000" cy="2664000"/>
              <a:chOff x="2250141" y="1147482"/>
              <a:chExt cx="2664000" cy="2664000"/>
            </a:xfrm>
            <a:solidFill>
              <a:schemeClr val="tx1"/>
            </a:solidFill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04C8B278-7467-3D8C-3170-2D6068CE7635}"/>
                  </a:ext>
                </a:extLst>
              </p:cNvPr>
              <p:cNvSpPr/>
              <p:nvPr/>
            </p:nvSpPr>
            <p:spPr>
              <a:xfrm>
                <a:off x="2250141" y="1147482"/>
                <a:ext cx="2664000" cy="2664000"/>
              </a:xfrm>
              <a:prstGeom prst="ellipse">
                <a:avLst/>
              </a:prstGeom>
              <a:grpFill/>
              <a:ln w="762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35F480A2-8AF3-301D-B0C9-0CC83AD1899B}"/>
                  </a:ext>
                </a:extLst>
              </p:cNvPr>
              <p:cNvSpPr/>
              <p:nvPr/>
            </p:nvSpPr>
            <p:spPr>
              <a:xfrm>
                <a:off x="2502141" y="1399482"/>
                <a:ext cx="2160000" cy="2160000"/>
              </a:xfrm>
              <a:prstGeom prst="ellipse">
                <a:avLst/>
              </a:prstGeom>
              <a:grpFill/>
              <a:ln w="762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B45FA4C2-2049-3AA0-7004-88A1B847951B}"/>
                  </a:ext>
                </a:extLst>
              </p:cNvPr>
              <p:cNvSpPr/>
              <p:nvPr/>
            </p:nvSpPr>
            <p:spPr>
              <a:xfrm>
                <a:off x="2772141" y="1669482"/>
                <a:ext cx="1620000" cy="1620000"/>
              </a:xfrm>
              <a:prstGeom prst="ellipse">
                <a:avLst/>
              </a:prstGeom>
              <a:grpFill/>
              <a:ln w="762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7" name="Групувати 16">
              <a:extLst>
                <a:ext uri="{FF2B5EF4-FFF2-40B4-BE49-F238E27FC236}">
                  <a16:creationId xmlns:a16="http://schemas.microsoft.com/office/drawing/2014/main" id="{0EADDF5D-DD09-24D2-F1CF-8EC08AAC3C1D}"/>
                </a:ext>
              </a:extLst>
            </p:cNvPr>
            <p:cNvGrpSpPr/>
            <p:nvPr/>
          </p:nvGrpSpPr>
          <p:grpSpPr>
            <a:xfrm>
              <a:off x="208155" y="3072164"/>
              <a:ext cx="2664000" cy="2664000"/>
              <a:chOff x="2250141" y="3551836"/>
              <a:chExt cx="2664000" cy="2664000"/>
            </a:xfrm>
          </p:grpSpPr>
          <p:grpSp>
            <p:nvGrpSpPr>
              <p:cNvPr id="11" name="Групувати 10">
                <a:extLst>
                  <a:ext uri="{FF2B5EF4-FFF2-40B4-BE49-F238E27FC236}">
                    <a16:creationId xmlns:a16="http://schemas.microsoft.com/office/drawing/2014/main" id="{C0F1166C-C786-1348-8CE6-BCF0C30BDAA6}"/>
                  </a:ext>
                </a:extLst>
              </p:cNvPr>
              <p:cNvGrpSpPr/>
              <p:nvPr/>
            </p:nvGrpSpPr>
            <p:grpSpPr>
              <a:xfrm>
                <a:off x="2250141" y="3551836"/>
                <a:ext cx="2664000" cy="2664000"/>
                <a:chOff x="2250141" y="1147482"/>
                <a:chExt cx="2664000" cy="2664000"/>
              </a:xfrm>
            </p:grpSpPr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6B573D8E-1EFC-3FD3-BA9E-152E619726D9}"/>
                    </a:ext>
                  </a:extLst>
                </p:cNvPr>
                <p:cNvSpPr/>
                <p:nvPr/>
              </p:nvSpPr>
              <p:spPr>
                <a:xfrm>
                  <a:off x="2250141" y="1147482"/>
                  <a:ext cx="2664000" cy="2664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0"/>
                        <a:lumOff val="100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 w="76200" cmpd="sng">
                  <a:solidFill>
                    <a:schemeClr val="tx1">
                      <a:alpha val="97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23DEB030-4907-BF9E-3F54-4DA57C53C72E}"/>
                    </a:ext>
                  </a:extLst>
                </p:cNvPr>
                <p:cNvSpPr/>
                <p:nvPr/>
              </p:nvSpPr>
              <p:spPr>
                <a:xfrm>
                  <a:off x="2502141" y="1399482"/>
                  <a:ext cx="2160000" cy="21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76200" cmpd="sng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85578373-0A13-8D6B-728F-AA1A91F6A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414" y="4129659"/>
                <a:ext cx="1419454" cy="1419454"/>
              </a:xfrm>
              <a:prstGeom prst="rect">
                <a:avLst/>
              </a:prstGeom>
            </p:spPr>
          </p:pic>
        </p:grp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F322486E-7E74-4381-C7A9-835D58B17634}"/>
                </a:ext>
              </a:extLst>
            </p:cNvPr>
            <p:cNvGrpSpPr/>
            <p:nvPr/>
          </p:nvGrpSpPr>
          <p:grpSpPr>
            <a:xfrm>
              <a:off x="3142155" y="3072164"/>
              <a:ext cx="2664000" cy="2664000"/>
              <a:chOff x="2250141" y="3551836"/>
              <a:chExt cx="2664000" cy="2664000"/>
            </a:xfrm>
          </p:grpSpPr>
          <p:grpSp>
            <p:nvGrpSpPr>
              <p:cNvPr id="19" name="Групувати 18">
                <a:extLst>
                  <a:ext uri="{FF2B5EF4-FFF2-40B4-BE49-F238E27FC236}">
                    <a16:creationId xmlns:a16="http://schemas.microsoft.com/office/drawing/2014/main" id="{3CAA2C40-0989-A516-B9E2-82EAC0CC0114}"/>
                  </a:ext>
                </a:extLst>
              </p:cNvPr>
              <p:cNvGrpSpPr/>
              <p:nvPr/>
            </p:nvGrpSpPr>
            <p:grpSpPr>
              <a:xfrm>
                <a:off x="2250141" y="3551836"/>
                <a:ext cx="2664000" cy="2664000"/>
                <a:chOff x="2250141" y="1147482"/>
                <a:chExt cx="2664000" cy="2664000"/>
              </a:xfrm>
            </p:grpSpPr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801BB250-E10F-9DDC-8A6A-66E1FE3E38D1}"/>
                    </a:ext>
                  </a:extLst>
                </p:cNvPr>
                <p:cNvSpPr/>
                <p:nvPr/>
              </p:nvSpPr>
              <p:spPr>
                <a:xfrm>
                  <a:off x="2250141" y="1147482"/>
                  <a:ext cx="2664000" cy="2664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/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3993355B-902A-4991-B5FE-E41638F15F56}"/>
                    </a:ext>
                  </a:extLst>
                </p:cNvPr>
                <p:cNvSpPr/>
                <p:nvPr/>
              </p:nvSpPr>
              <p:spPr>
                <a:xfrm>
                  <a:off x="2502141" y="1399482"/>
                  <a:ext cx="2160000" cy="2160000"/>
                </a:xfrm>
                <a:prstGeom prst="ellipse">
                  <a:avLst/>
                </a:prstGeom>
                <a:solidFill>
                  <a:schemeClr val="tx1"/>
                </a:solidFill>
                <a:ln w="762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pic>
            <p:nvPicPr>
              <p:cNvPr id="20" name="Рисунок 19">
                <a:extLst>
                  <a:ext uri="{FF2B5EF4-FFF2-40B4-BE49-F238E27FC236}">
                    <a16:creationId xmlns:a16="http://schemas.microsoft.com/office/drawing/2014/main" id="{D5A8E253-B0D5-4D9C-F6F9-925544400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414" y="4129659"/>
                <a:ext cx="1419454" cy="141945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41" name="Групувати 40">
            <a:extLst>
              <a:ext uri="{FF2B5EF4-FFF2-40B4-BE49-F238E27FC236}">
                <a16:creationId xmlns:a16="http://schemas.microsoft.com/office/drawing/2014/main" id="{8340BAA5-E7F3-D7FB-76C0-B8FD14341B94}"/>
              </a:ext>
            </a:extLst>
          </p:cNvPr>
          <p:cNvGrpSpPr/>
          <p:nvPr/>
        </p:nvGrpSpPr>
        <p:grpSpPr>
          <a:xfrm>
            <a:off x="6385847" y="2057281"/>
            <a:ext cx="2743438" cy="2743438"/>
            <a:chOff x="6385847" y="2057281"/>
            <a:chExt cx="2743438" cy="2743438"/>
          </a:xfrm>
        </p:grpSpPr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B02DD062-5947-4FC3-E40F-10DD7B60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5847" y="2057281"/>
              <a:ext cx="2743438" cy="2743438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1972BE0C-560A-A1C3-C223-68D919C91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0270"/>
            <a:stretch/>
          </p:blipFill>
          <p:spPr>
            <a:xfrm>
              <a:off x="6385847" y="2057281"/>
              <a:ext cx="1364328" cy="2743438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9092A-1D2F-C031-0FCC-0AAE1CD9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701" y="57016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3E68B60B-C220-58F1-3037-6F4613553055}"/>
              </a:ext>
            </a:extLst>
          </p:cNvPr>
          <p:cNvSpPr/>
          <p:nvPr/>
        </p:nvSpPr>
        <p:spPr>
          <a:xfrm>
            <a:off x="1048871" y="833718"/>
            <a:ext cx="2664000" cy="2664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73000">
                <a:schemeClr val="accent6"/>
              </a:gs>
              <a:gs pos="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5E0C2DC5-C673-52EC-B2E8-FABF8958AABA}"/>
              </a:ext>
            </a:extLst>
          </p:cNvPr>
          <p:cNvSpPr/>
          <p:nvPr/>
        </p:nvSpPr>
        <p:spPr>
          <a:xfrm>
            <a:off x="3712871" y="833718"/>
            <a:ext cx="2664000" cy="2664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73000">
                <a:schemeClr val="accent4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820A19FA-95BF-D2B0-BF4D-22002A92A4A4}"/>
              </a:ext>
            </a:extLst>
          </p:cNvPr>
          <p:cNvSpPr/>
          <p:nvPr/>
        </p:nvSpPr>
        <p:spPr>
          <a:xfrm>
            <a:off x="6376871" y="833718"/>
            <a:ext cx="2664000" cy="2664000"/>
          </a:xfrm>
          <a:prstGeom prst="rect">
            <a:avLst/>
          </a:prstGeom>
          <a:gradFill flip="none" rotWithShape="1">
            <a:gsLst>
              <a:gs pos="100000">
                <a:srgbClr val="B00011"/>
              </a:gs>
              <a:gs pos="73000">
                <a:srgbClr val="ED0031"/>
              </a:gs>
              <a:gs pos="0">
                <a:srgbClr val="F8CBAD"/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00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Групувати 66">
            <a:extLst>
              <a:ext uri="{FF2B5EF4-FFF2-40B4-BE49-F238E27FC236}">
                <a16:creationId xmlns:a16="http://schemas.microsoft.com/office/drawing/2014/main" id="{AF9441D6-13C5-99B2-D81E-902B62611318}"/>
              </a:ext>
            </a:extLst>
          </p:cNvPr>
          <p:cNvGrpSpPr/>
          <p:nvPr/>
        </p:nvGrpSpPr>
        <p:grpSpPr>
          <a:xfrm>
            <a:off x="1655186" y="765000"/>
            <a:ext cx="5517332" cy="2664000"/>
            <a:chOff x="1655186" y="765000"/>
            <a:chExt cx="5517332" cy="2664000"/>
          </a:xfrm>
        </p:grpSpPr>
        <p:grpSp>
          <p:nvGrpSpPr>
            <p:cNvPr id="30" name="Групувати 29">
              <a:extLst>
                <a:ext uri="{FF2B5EF4-FFF2-40B4-BE49-F238E27FC236}">
                  <a16:creationId xmlns:a16="http://schemas.microsoft.com/office/drawing/2014/main" id="{7BC4A7A0-7579-8A6A-8D0F-29DEBDCB820E}"/>
                </a:ext>
              </a:extLst>
            </p:cNvPr>
            <p:cNvGrpSpPr/>
            <p:nvPr/>
          </p:nvGrpSpPr>
          <p:grpSpPr>
            <a:xfrm>
              <a:off x="4508518" y="765000"/>
              <a:ext cx="2664000" cy="2664000"/>
              <a:chOff x="1915886" y="765000"/>
              <a:chExt cx="2664000" cy="2664000"/>
            </a:xfrm>
          </p:grpSpPr>
          <p:sp>
            <p:nvSpPr>
              <p:cNvPr id="2" name="Прямокутник: округлені кути 1">
                <a:extLst>
                  <a:ext uri="{FF2B5EF4-FFF2-40B4-BE49-F238E27FC236}">
                    <a16:creationId xmlns:a16="http://schemas.microsoft.com/office/drawing/2014/main" id="{45762714-40E8-45A0-B6DD-055A1BBE5C79}"/>
                  </a:ext>
                </a:extLst>
              </p:cNvPr>
              <p:cNvSpPr/>
              <p:nvPr/>
            </p:nvSpPr>
            <p:spPr>
              <a:xfrm>
                <a:off x="1915886" y="765000"/>
                <a:ext cx="2664000" cy="2664000"/>
              </a:xfrm>
              <a:prstGeom prst="roundRect">
                <a:avLst>
                  <a:gd name="adj" fmla="val 2320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9" name="Групувати 8">
                <a:extLst>
                  <a:ext uri="{FF2B5EF4-FFF2-40B4-BE49-F238E27FC236}">
                    <a16:creationId xmlns:a16="http://schemas.microsoft.com/office/drawing/2014/main" id="{82621F8C-61EC-2069-D00B-6FECA53E538E}"/>
                  </a:ext>
                </a:extLst>
              </p:cNvPr>
              <p:cNvGrpSpPr/>
              <p:nvPr/>
            </p:nvGrpSpPr>
            <p:grpSpPr>
              <a:xfrm>
                <a:off x="2325072" y="1020451"/>
                <a:ext cx="1847118" cy="2095561"/>
                <a:chOff x="2263828" y="1047719"/>
                <a:chExt cx="1847118" cy="2095561"/>
              </a:xfrm>
            </p:grpSpPr>
            <p:pic>
              <p:nvPicPr>
                <p:cNvPr id="4" name="Рисунок 3">
                  <a:extLst>
                    <a:ext uri="{FF2B5EF4-FFF2-40B4-BE49-F238E27FC236}">
                      <a16:creationId xmlns:a16="http://schemas.microsoft.com/office/drawing/2014/main" id="{0F9D16BD-981C-9F72-11D3-1BD92AC99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5834" r="40456" b="7379"/>
                <a:stretch/>
              </p:blipFill>
              <p:spPr>
                <a:xfrm>
                  <a:off x="2263828" y="1047719"/>
                  <a:ext cx="1606236" cy="2095561"/>
                </a:xfrm>
                <a:prstGeom prst="rect">
                  <a:avLst/>
                </a:prstGeom>
              </p:spPr>
            </p:pic>
            <p:sp>
              <p:nvSpPr>
                <p:cNvPr id="8" name="Арка 7">
                  <a:extLst>
                    <a:ext uri="{FF2B5EF4-FFF2-40B4-BE49-F238E27FC236}">
                      <a16:creationId xmlns:a16="http://schemas.microsoft.com/office/drawing/2014/main" id="{70469209-1143-7180-B054-8D792454FB7D}"/>
                    </a:ext>
                  </a:extLst>
                </p:cNvPr>
                <p:cNvSpPr/>
                <p:nvPr/>
              </p:nvSpPr>
              <p:spPr>
                <a:xfrm>
                  <a:off x="3066946" y="1555499"/>
                  <a:ext cx="1044000" cy="1080000"/>
                </a:xfrm>
                <a:prstGeom prst="blockArc">
                  <a:avLst>
                    <a:gd name="adj1" fmla="val 19223321"/>
                    <a:gd name="adj2" fmla="val 2687131"/>
                    <a:gd name="adj3" fmla="val 4339"/>
                  </a:avLst>
                </a:prstGeom>
                <a:solidFill>
                  <a:schemeClr val="tx1"/>
                </a:solidFill>
                <a:ln w="984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Пряма сполучна лінія 5">
                <a:extLst>
                  <a:ext uri="{FF2B5EF4-FFF2-40B4-BE49-F238E27FC236}">
                    <a16:creationId xmlns:a16="http://schemas.microsoft.com/office/drawing/2014/main" id="{07E5BC0C-F94B-554E-C1A2-3BE40639E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942975"/>
                <a:ext cx="2278744" cy="230505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Групувати 30">
              <a:extLst>
                <a:ext uri="{FF2B5EF4-FFF2-40B4-BE49-F238E27FC236}">
                  <a16:creationId xmlns:a16="http://schemas.microsoft.com/office/drawing/2014/main" id="{9BA94EC1-646B-C4CE-AF3D-314F420EA0EF}"/>
                </a:ext>
              </a:extLst>
            </p:cNvPr>
            <p:cNvGrpSpPr/>
            <p:nvPr/>
          </p:nvGrpSpPr>
          <p:grpSpPr>
            <a:xfrm>
              <a:off x="1655186" y="765000"/>
              <a:ext cx="2664000" cy="2664000"/>
              <a:chOff x="1915886" y="765000"/>
              <a:chExt cx="2664000" cy="2664000"/>
            </a:xfrm>
          </p:grpSpPr>
          <p:sp>
            <p:nvSpPr>
              <p:cNvPr id="32" name="Прямокутник: округлені кути 31">
                <a:extLst>
                  <a:ext uri="{FF2B5EF4-FFF2-40B4-BE49-F238E27FC236}">
                    <a16:creationId xmlns:a16="http://schemas.microsoft.com/office/drawing/2014/main" id="{5AD50C59-AC21-F5C2-1C06-C2CB892BF789}"/>
                  </a:ext>
                </a:extLst>
              </p:cNvPr>
              <p:cNvSpPr/>
              <p:nvPr/>
            </p:nvSpPr>
            <p:spPr>
              <a:xfrm>
                <a:off x="1915886" y="765000"/>
                <a:ext cx="2664000" cy="2664000"/>
              </a:xfrm>
              <a:prstGeom prst="roundRect">
                <a:avLst>
                  <a:gd name="adj" fmla="val 2320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33" name="Групувати 32">
                <a:extLst>
                  <a:ext uri="{FF2B5EF4-FFF2-40B4-BE49-F238E27FC236}">
                    <a16:creationId xmlns:a16="http://schemas.microsoft.com/office/drawing/2014/main" id="{B311B5B7-DC59-813A-1068-6C9BB860A11F}"/>
                  </a:ext>
                </a:extLst>
              </p:cNvPr>
              <p:cNvGrpSpPr/>
              <p:nvPr/>
            </p:nvGrpSpPr>
            <p:grpSpPr>
              <a:xfrm>
                <a:off x="2325072" y="1020451"/>
                <a:ext cx="1847118" cy="2095561"/>
                <a:chOff x="2263828" y="1047719"/>
                <a:chExt cx="1847118" cy="2095561"/>
              </a:xfrm>
            </p:grpSpPr>
            <p:pic>
              <p:nvPicPr>
                <p:cNvPr id="35" name="Рисунок 34">
                  <a:extLst>
                    <a:ext uri="{FF2B5EF4-FFF2-40B4-BE49-F238E27FC236}">
                      <a16:creationId xmlns:a16="http://schemas.microsoft.com/office/drawing/2014/main" id="{556FA5E1-F52C-4D90-1104-61FA240A7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t="5834" r="40456" b="7379"/>
                <a:stretch/>
              </p:blipFill>
              <p:spPr>
                <a:xfrm>
                  <a:off x="2263828" y="1047719"/>
                  <a:ext cx="1606236" cy="2095561"/>
                </a:xfrm>
                <a:prstGeom prst="rect">
                  <a:avLst/>
                </a:prstGeom>
              </p:spPr>
            </p:pic>
            <p:sp>
              <p:nvSpPr>
                <p:cNvPr id="36" name="Арка 35">
                  <a:extLst>
                    <a:ext uri="{FF2B5EF4-FFF2-40B4-BE49-F238E27FC236}">
                      <a16:creationId xmlns:a16="http://schemas.microsoft.com/office/drawing/2014/main" id="{89FB871E-ECA2-1A0C-687E-97A1AD656DD9}"/>
                    </a:ext>
                  </a:extLst>
                </p:cNvPr>
                <p:cNvSpPr/>
                <p:nvPr/>
              </p:nvSpPr>
              <p:spPr>
                <a:xfrm>
                  <a:off x="3066946" y="1555499"/>
                  <a:ext cx="1044000" cy="1080000"/>
                </a:xfrm>
                <a:prstGeom prst="blockArc">
                  <a:avLst>
                    <a:gd name="adj1" fmla="val 19223321"/>
                    <a:gd name="adj2" fmla="val 2687131"/>
                    <a:gd name="adj3" fmla="val 4339"/>
                  </a:avLst>
                </a:prstGeom>
                <a:solidFill>
                  <a:schemeClr val="tx1"/>
                </a:solidFill>
                <a:ln w="984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8" name="Групувати 67">
            <a:extLst>
              <a:ext uri="{FF2B5EF4-FFF2-40B4-BE49-F238E27FC236}">
                <a16:creationId xmlns:a16="http://schemas.microsoft.com/office/drawing/2014/main" id="{659A2950-E47F-77F0-4207-FE907A0122CD}"/>
              </a:ext>
            </a:extLst>
          </p:cNvPr>
          <p:cNvGrpSpPr/>
          <p:nvPr/>
        </p:nvGrpSpPr>
        <p:grpSpPr>
          <a:xfrm>
            <a:off x="1651729" y="3618883"/>
            <a:ext cx="5516967" cy="2664389"/>
            <a:chOff x="1651729" y="3618883"/>
            <a:chExt cx="5516967" cy="2664389"/>
          </a:xfrm>
        </p:grpSpPr>
        <p:grpSp>
          <p:nvGrpSpPr>
            <p:cNvPr id="42" name="Групувати 41">
              <a:extLst>
                <a:ext uri="{FF2B5EF4-FFF2-40B4-BE49-F238E27FC236}">
                  <a16:creationId xmlns:a16="http://schemas.microsoft.com/office/drawing/2014/main" id="{70ACED73-0C4F-C90B-930B-F25564BFF5F7}"/>
                </a:ext>
              </a:extLst>
            </p:cNvPr>
            <p:cNvGrpSpPr/>
            <p:nvPr/>
          </p:nvGrpSpPr>
          <p:grpSpPr>
            <a:xfrm>
              <a:off x="1651729" y="3619272"/>
              <a:ext cx="2664000" cy="2664000"/>
              <a:chOff x="1651729" y="3619272"/>
              <a:chExt cx="2664000" cy="2664000"/>
            </a:xfrm>
          </p:grpSpPr>
          <p:sp>
            <p:nvSpPr>
              <p:cNvPr id="28" name="Прямокутник: округлені кути 27">
                <a:extLst>
                  <a:ext uri="{FF2B5EF4-FFF2-40B4-BE49-F238E27FC236}">
                    <a16:creationId xmlns:a16="http://schemas.microsoft.com/office/drawing/2014/main" id="{6B2B48D0-78BB-7AED-41B6-E75452FB7AB8}"/>
                  </a:ext>
                </a:extLst>
              </p:cNvPr>
              <p:cNvSpPr/>
              <p:nvPr/>
            </p:nvSpPr>
            <p:spPr>
              <a:xfrm>
                <a:off x="1651729" y="3619272"/>
                <a:ext cx="2664000" cy="2664000"/>
              </a:xfrm>
              <a:prstGeom prst="roundRect">
                <a:avLst>
                  <a:gd name="adj" fmla="val 2320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7" name="Групувати 26">
                <a:extLst>
                  <a:ext uri="{FF2B5EF4-FFF2-40B4-BE49-F238E27FC236}">
                    <a16:creationId xmlns:a16="http://schemas.microsoft.com/office/drawing/2014/main" id="{F73C10B1-F2B6-7903-232F-09759576BEF7}"/>
                  </a:ext>
                </a:extLst>
              </p:cNvPr>
              <p:cNvGrpSpPr/>
              <p:nvPr/>
            </p:nvGrpSpPr>
            <p:grpSpPr>
              <a:xfrm rot="1800000">
                <a:off x="2262523" y="4229124"/>
                <a:ext cx="1440000" cy="1440000"/>
                <a:chOff x="5915025" y="4067175"/>
                <a:chExt cx="1440975" cy="1440000"/>
              </a:xfrm>
            </p:grpSpPr>
            <p:sp>
              <p:nvSpPr>
                <p:cNvPr id="11" name="Прямокутник 10">
                  <a:extLst>
                    <a:ext uri="{FF2B5EF4-FFF2-40B4-BE49-F238E27FC236}">
                      <a16:creationId xmlns:a16="http://schemas.microsoft.com/office/drawing/2014/main" id="{396651F1-7AA4-6183-E8B7-4CC256019E93}"/>
                    </a:ext>
                  </a:extLst>
                </p:cNvPr>
                <p:cNvSpPr/>
                <p:nvPr/>
              </p:nvSpPr>
              <p:spPr>
                <a:xfrm>
                  <a:off x="5915025" y="406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2" name="Прямокутник 11">
                  <a:extLst>
                    <a:ext uri="{FF2B5EF4-FFF2-40B4-BE49-F238E27FC236}">
                      <a16:creationId xmlns:a16="http://schemas.microsoft.com/office/drawing/2014/main" id="{D3A526F8-959C-5F2F-9880-664ACC376B94}"/>
                    </a:ext>
                  </a:extLst>
                </p:cNvPr>
                <p:cNvSpPr/>
                <p:nvPr/>
              </p:nvSpPr>
              <p:spPr>
                <a:xfrm>
                  <a:off x="6275025" y="406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3" name="Прямокутник 12">
                  <a:extLst>
                    <a:ext uri="{FF2B5EF4-FFF2-40B4-BE49-F238E27FC236}">
                      <a16:creationId xmlns:a16="http://schemas.microsoft.com/office/drawing/2014/main" id="{2E19342C-59C1-ED53-15A9-54CDC6806D3F}"/>
                    </a:ext>
                  </a:extLst>
                </p:cNvPr>
                <p:cNvSpPr/>
                <p:nvPr/>
              </p:nvSpPr>
              <p:spPr>
                <a:xfrm>
                  <a:off x="6635025" y="406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4" name="Прямокутник 13">
                  <a:extLst>
                    <a:ext uri="{FF2B5EF4-FFF2-40B4-BE49-F238E27FC236}">
                      <a16:creationId xmlns:a16="http://schemas.microsoft.com/office/drawing/2014/main" id="{7C4BEC1C-5A9D-6BCA-2006-2C16C517402E}"/>
                    </a:ext>
                  </a:extLst>
                </p:cNvPr>
                <p:cNvSpPr/>
                <p:nvPr/>
              </p:nvSpPr>
              <p:spPr>
                <a:xfrm>
                  <a:off x="6995025" y="406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5" name="Прямокутник 14">
                  <a:extLst>
                    <a:ext uri="{FF2B5EF4-FFF2-40B4-BE49-F238E27FC236}">
                      <a16:creationId xmlns:a16="http://schemas.microsoft.com/office/drawing/2014/main" id="{55D2CABF-A945-D60D-1A28-801418F7B178}"/>
                    </a:ext>
                  </a:extLst>
                </p:cNvPr>
                <p:cNvSpPr/>
                <p:nvPr/>
              </p:nvSpPr>
              <p:spPr>
                <a:xfrm>
                  <a:off x="6275025" y="442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6" name="Прямокутник 15">
                  <a:extLst>
                    <a:ext uri="{FF2B5EF4-FFF2-40B4-BE49-F238E27FC236}">
                      <a16:creationId xmlns:a16="http://schemas.microsoft.com/office/drawing/2014/main" id="{1F4CDFF7-D64C-F88C-865B-CD97CC352510}"/>
                    </a:ext>
                  </a:extLst>
                </p:cNvPr>
                <p:cNvSpPr/>
                <p:nvPr/>
              </p:nvSpPr>
              <p:spPr>
                <a:xfrm>
                  <a:off x="6635025" y="442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7" name="Прямокутник 16">
                  <a:extLst>
                    <a:ext uri="{FF2B5EF4-FFF2-40B4-BE49-F238E27FC236}">
                      <a16:creationId xmlns:a16="http://schemas.microsoft.com/office/drawing/2014/main" id="{A70F6818-E299-CEE5-C291-51EEC0EF5D9F}"/>
                    </a:ext>
                  </a:extLst>
                </p:cNvPr>
                <p:cNvSpPr/>
                <p:nvPr/>
              </p:nvSpPr>
              <p:spPr>
                <a:xfrm>
                  <a:off x="6995025" y="442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8" name="Прямокутник 17">
                  <a:extLst>
                    <a:ext uri="{FF2B5EF4-FFF2-40B4-BE49-F238E27FC236}">
                      <a16:creationId xmlns:a16="http://schemas.microsoft.com/office/drawing/2014/main" id="{28F94387-8AF1-24E4-DCA7-74E2DF38CA5A}"/>
                    </a:ext>
                  </a:extLst>
                </p:cNvPr>
                <p:cNvSpPr/>
                <p:nvPr/>
              </p:nvSpPr>
              <p:spPr>
                <a:xfrm>
                  <a:off x="5915025" y="442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9" name="Прямокутник 18">
                  <a:extLst>
                    <a:ext uri="{FF2B5EF4-FFF2-40B4-BE49-F238E27FC236}">
                      <a16:creationId xmlns:a16="http://schemas.microsoft.com/office/drawing/2014/main" id="{2D42069D-5478-D448-AA88-A327E66FB7F6}"/>
                    </a:ext>
                  </a:extLst>
                </p:cNvPr>
                <p:cNvSpPr/>
                <p:nvPr/>
              </p:nvSpPr>
              <p:spPr>
                <a:xfrm>
                  <a:off x="5916000" y="478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0" name="Прямокутник 19">
                  <a:extLst>
                    <a:ext uri="{FF2B5EF4-FFF2-40B4-BE49-F238E27FC236}">
                      <a16:creationId xmlns:a16="http://schemas.microsoft.com/office/drawing/2014/main" id="{5B9B661A-7935-2BF0-0F88-05DD68A40FCF}"/>
                    </a:ext>
                  </a:extLst>
                </p:cNvPr>
                <p:cNvSpPr/>
                <p:nvPr/>
              </p:nvSpPr>
              <p:spPr>
                <a:xfrm>
                  <a:off x="6276000" y="478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Прямокутник 20">
                  <a:extLst>
                    <a:ext uri="{FF2B5EF4-FFF2-40B4-BE49-F238E27FC236}">
                      <a16:creationId xmlns:a16="http://schemas.microsoft.com/office/drawing/2014/main" id="{9016AB9F-9B92-F67E-2D40-92D56F2EA85F}"/>
                    </a:ext>
                  </a:extLst>
                </p:cNvPr>
                <p:cNvSpPr/>
                <p:nvPr/>
              </p:nvSpPr>
              <p:spPr>
                <a:xfrm>
                  <a:off x="6636000" y="478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2" name="Прямокутник 21">
                  <a:extLst>
                    <a:ext uri="{FF2B5EF4-FFF2-40B4-BE49-F238E27FC236}">
                      <a16:creationId xmlns:a16="http://schemas.microsoft.com/office/drawing/2014/main" id="{6823D916-B57B-AA90-0FE2-953BD23A0361}"/>
                    </a:ext>
                  </a:extLst>
                </p:cNvPr>
                <p:cNvSpPr/>
                <p:nvPr/>
              </p:nvSpPr>
              <p:spPr>
                <a:xfrm>
                  <a:off x="6996000" y="478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3" name="Прямокутник 22">
                  <a:extLst>
                    <a:ext uri="{FF2B5EF4-FFF2-40B4-BE49-F238E27FC236}">
                      <a16:creationId xmlns:a16="http://schemas.microsoft.com/office/drawing/2014/main" id="{B8B682A8-2FDA-394F-6F34-CE61D426D28C}"/>
                    </a:ext>
                  </a:extLst>
                </p:cNvPr>
                <p:cNvSpPr/>
                <p:nvPr/>
              </p:nvSpPr>
              <p:spPr>
                <a:xfrm>
                  <a:off x="6276000" y="514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4" name="Прямокутник 23">
                  <a:extLst>
                    <a:ext uri="{FF2B5EF4-FFF2-40B4-BE49-F238E27FC236}">
                      <a16:creationId xmlns:a16="http://schemas.microsoft.com/office/drawing/2014/main" id="{90CF1FBD-223E-6CC4-6F8F-5388E586E576}"/>
                    </a:ext>
                  </a:extLst>
                </p:cNvPr>
                <p:cNvSpPr/>
                <p:nvPr/>
              </p:nvSpPr>
              <p:spPr>
                <a:xfrm>
                  <a:off x="6636000" y="514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5" name="Прямокутник 24">
                  <a:extLst>
                    <a:ext uri="{FF2B5EF4-FFF2-40B4-BE49-F238E27FC236}">
                      <a16:creationId xmlns:a16="http://schemas.microsoft.com/office/drawing/2014/main" id="{8C381C09-A4EB-C8F9-9780-352BA4708E69}"/>
                    </a:ext>
                  </a:extLst>
                </p:cNvPr>
                <p:cNvSpPr/>
                <p:nvPr/>
              </p:nvSpPr>
              <p:spPr>
                <a:xfrm>
                  <a:off x="6996000" y="5147175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6" name="Прямокутник 25">
                  <a:extLst>
                    <a:ext uri="{FF2B5EF4-FFF2-40B4-BE49-F238E27FC236}">
                      <a16:creationId xmlns:a16="http://schemas.microsoft.com/office/drawing/2014/main" id="{542658AB-BBE5-37D7-39D0-B7575A853127}"/>
                    </a:ext>
                  </a:extLst>
                </p:cNvPr>
                <p:cNvSpPr/>
                <p:nvPr/>
              </p:nvSpPr>
              <p:spPr>
                <a:xfrm>
                  <a:off x="5916000" y="5147175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sp>
            <p:nvSpPr>
              <p:cNvPr id="41" name="Стрілка: кругова 40">
                <a:extLst>
                  <a:ext uri="{FF2B5EF4-FFF2-40B4-BE49-F238E27FC236}">
                    <a16:creationId xmlns:a16="http://schemas.microsoft.com/office/drawing/2014/main" id="{BCBF9284-511E-589A-C14A-5B1C81F9DEE3}"/>
                  </a:ext>
                </a:extLst>
              </p:cNvPr>
              <p:cNvSpPr/>
              <p:nvPr/>
            </p:nvSpPr>
            <p:spPr>
              <a:xfrm>
                <a:off x="1902523" y="3869124"/>
                <a:ext cx="2160000" cy="2160000"/>
              </a:xfrm>
              <a:prstGeom prst="circularArrow">
                <a:avLst>
                  <a:gd name="adj1" fmla="val 4896"/>
                  <a:gd name="adj2" fmla="val 1002763"/>
                  <a:gd name="adj3" fmla="val 5136635"/>
                  <a:gd name="adj4" fmla="val 10716376"/>
                  <a:gd name="adj5" fmla="val 843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Групувати 64">
              <a:extLst>
                <a:ext uri="{FF2B5EF4-FFF2-40B4-BE49-F238E27FC236}">
                  <a16:creationId xmlns:a16="http://schemas.microsoft.com/office/drawing/2014/main" id="{EF67CEDB-D832-BB5D-A643-A0BD3BFB1754}"/>
                </a:ext>
              </a:extLst>
            </p:cNvPr>
            <p:cNvGrpSpPr/>
            <p:nvPr/>
          </p:nvGrpSpPr>
          <p:grpSpPr>
            <a:xfrm>
              <a:off x="4504696" y="3618883"/>
              <a:ext cx="2664000" cy="2664000"/>
              <a:chOff x="4504696" y="3621264"/>
              <a:chExt cx="2664000" cy="2664000"/>
            </a:xfrm>
          </p:grpSpPr>
          <p:grpSp>
            <p:nvGrpSpPr>
              <p:cNvPr id="43" name="Групувати 42">
                <a:extLst>
                  <a:ext uri="{FF2B5EF4-FFF2-40B4-BE49-F238E27FC236}">
                    <a16:creationId xmlns:a16="http://schemas.microsoft.com/office/drawing/2014/main" id="{4134F02B-DC80-C59D-8C56-690BE0DEA605}"/>
                  </a:ext>
                </a:extLst>
              </p:cNvPr>
              <p:cNvGrpSpPr/>
              <p:nvPr/>
            </p:nvGrpSpPr>
            <p:grpSpPr>
              <a:xfrm>
                <a:off x="4504696" y="3621264"/>
                <a:ext cx="2664000" cy="2664000"/>
                <a:chOff x="1651729" y="3619272"/>
                <a:chExt cx="2664000" cy="2664000"/>
              </a:xfrm>
            </p:grpSpPr>
            <p:sp>
              <p:nvSpPr>
                <p:cNvPr id="44" name="Прямокутник: округлені кути 43">
                  <a:extLst>
                    <a:ext uri="{FF2B5EF4-FFF2-40B4-BE49-F238E27FC236}">
                      <a16:creationId xmlns:a16="http://schemas.microsoft.com/office/drawing/2014/main" id="{B6374F18-73F4-1447-41D3-95C968934A4A}"/>
                    </a:ext>
                  </a:extLst>
                </p:cNvPr>
                <p:cNvSpPr/>
                <p:nvPr/>
              </p:nvSpPr>
              <p:spPr>
                <a:xfrm>
                  <a:off x="1651729" y="3619272"/>
                  <a:ext cx="2664000" cy="2664000"/>
                </a:xfrm>
                <a:prstGeom prst="roundRect">
                  <a:avLst>
                    <a:gd name="adj" fmla="val 2320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grpSp>
              <p:nvGrpSpPr>
                <p:cNvPr id="45" name="Групувати 44">
                  <a:extLst>
                    <a:ext uri="{FF2B5EF4-FFF2-40B4-BE49-F238E27FC236}">
                      <a16:creationId xmlns:a16="http://schemas.microsoft.com/office/drawing/2014/main" id="{5475DC66-2760-33EB-CD73-577AB79ED1BD}"/>
                    </a:ext>
                  </a:extLst>
                </p:cNvPr>
                <p:cNvGrpSpPr/>
                <p:nvPr/>
              </p:nvGrpSpPr>
              <p:grpSpPr>
                <a:xfrm rot="1800000">
                  <a:off x="2262523" y="4229124"/>
                  <a:ext cx="1440000" cy="1440000"/>
                  <a:chOff x="5915025" y="4067175"/>
                  <a:chExt cx="1440975" cy="1440000"/>
                </a:xfrm>
              </p:grpSpPr>
              <p:sp>
                <p:nvSpPr>
                  <p:cNvPr id="47" name="Прямокутник 46">
                    <a:extLst>
                      <a:ext uri="{FF2B5EF4-FFF2-40B4-BE49-F238E27FC236}">
                        <a16:creationId xmlns:a16="http://schemas.microsoft.com/office/drawing/2014/main" id="{8DB8C728-2ADD-C206-E45C-8C3FE082825C}"/>
                      </a:ext>
                    </a:extLst>
                  </p:cNvPr>
                  <p:cNvSpPr/>
                  <p:nvPr/>
                </p:nvSpPr>
                <p:spPr>
                  <a:xfrm>
                    <a:off x="5915025" y="406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48" name="Прямокутник 47">
                    <a:extLst>
                      <a:ext uri="{FF2B5EF4-FFF2-40B4-BE49-F238E27FC236}">
                        <a16:creationId xmlns:a16="http://schemas.microsoft.com/office/drawing/2014/main" id="{E66CA9B4-2D25-2BF9-B29C-5371D7FC957B}"/>
                      </a:ext>
                    </a:extLst>
                  </p:cNvPr>
                  <p:cNvSpPr/>
                  <p:nvPr/>
                </p:nvSpPr>
                <p:spPr>
                  <a:xfrm>
                    <a:off x="6275025" y="406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49" name="Прямокутник 48">
                    <a:extLst>
                      <a:ext uri="{FF2B5EF4-FFF2-40B4-BE49-F238E27FC236}">
                        <a16:creationId xmlns:a16="http://schemas.microsoft.com/office/drawing/2014/main" id="{169E04E3-9105-6093-31F3-498568FB0BE4}"/>
                      </a:ext>
                    </a:extLst>
                  </p:cNvPr>
                  <p:cNvSpPr/>
                  <p:nvPr/>
                </p:nvSpPr>
                <p:spPr>
                  <a:xfrm>
                    <a:off x="6635025" y="406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0" name="Прямокутник 49">
                    <a:extLst>
                      <a:ext uri="{FF2B5EF4-FFF2-40B4-BE49-F238E27FC236}">
                        <a16:creationId xmlns:a16="http://schemas.microsoft.com/office/drawing/2014/main" id="{A04B3DA9-73EB-2C72-72CB-FD3254E05775}"/>
                      </a:ext>
                    </a:extLst>
                  </p:cNvPr>
                  <p:cNvSpPr/>
                  <p:nvPr/>
                </p:nvSpPr>
                <p:spPr>
                  <a:xfrm>
                    <a:off x="6995025" y="406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1" name="Прямокутник 50">
                    <a:extLst>
                      <a:ext uri="{FF2B5EF4-FFF2-40B4-BE49-F238E27FC236}">
                        <a16:creationId xmlns:a16="http://schemas.microsoft.com/office/drawing/2014/main" id="{DD770DED-9285-995F-27CD-4A4D26AAA9EB}"/>
                      </a:ext>
                    </a:extLst>
                  </p:cNvPr>
                  <p:cNvSpPr/>
                  <p:nvPr/>
                </p:nvSpPr>
                <p:spPr>
                  <a:xfrm>
                    <a:off x="6275025" y="442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2" name="Прямокутник 51">
                    <a:extLst>
                      <a:ext uri="{FF2B5EF4-FFF2-40B4-BE49-F238E27FC236}">
                        <a16:creationId xmlns:a16="http://schemas.microsoft.com/office/drawing/2014/main" id="{CBB0AD49-FEDF-F2D6-DB65-BC0050B00883}"/>
                      </a:ext>
                    </a:extLst>
                  </p:cNvPr>
                  <p:cNvSpPr/>
                  <p:nvPr/>
                </p:nvSpPr>
                <p:spPr>
                  <a:xfrm>
                    <a:off x="6635025" y="442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3" name="Прямокутник 52">
                    <a:extLst>
                      <a:ext uri="{FF2B5EF4-FFF2-40B4-BE49-F238E27FC236}">
                        <a16:creationId xmlns:a16="http://schemas.microsoft.com/office/drawing/2014/main" id="{5008675B-FF32-57C5-85E5-B4D53E38AF30}"/>
                      </a:ext>
                    </a:extLst>
                  </p:cNvPr>
                  <p:cNvSpPr/>
                  <p:nvPr/>
                </p:nvSpPr>
                <p:spPr>
                  <a:xfrm>
                    <a:off x="6995025" y="442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4" name="Прямокутник 53">
                    <a:extLst>
                      <a:ext uri="{FF2B5EF4-FFF2-40B4-BE49-F238E27FC236}">
                        <a16:creationId xmlns:a16="http://schemas.microsoft.com/office/drawing/2014/main" id="{13731888-B3EE-235A-8BAA-5E61A525EB2E}"/>
                      </a:ext>
                    </a:extLst>
                  </p:cNvPr>
                  <p:cNvSpPr/>
                  <p:nvPr/>
                </p:nvSpPr>
                <p:spPr>
                  <a:xfrm>
                    <a:off x="5915025" y="442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5" name="Прямокутник 54">
                    <a:extLst>
                      <a:ext uri="{FF2B5EF4-FFF2-40B4-BE49-F238E27FC236}">
                        <a16:creationId xmlns:a16="http://schemas.microsoft.com/office/drawing/2014/main" id="{1CB962DD-142F-8B04-99D9-0036159DB317}"/>
                      </a:ext>
                    </a:extLst>
                  </p:cNvPr>
                  <p:cNvSpPr/>
                  <p:nvPr/>
                </p:nvSpPr>
                <p:spPr>
                  <a:xfrm>
                    <a:off x="5916000" y="478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6" name="Прямокутник 55">
                    <a:extLst>
                      <a:ext uri="{FF2B5EF4-FFF2-40B4-BE49-F238E27FC236}">
                        <a16:creationId xmlns:a16="http://schemas.microsoft.com/office/drawing/2014/main" id="{E95F6580-2DDC-7F81-94CC-9CB9070194EE}"/>
                      </a:ext>
                    </a:extLst>
                  </p:cNvPr>
                  <p:cNvSpPr/>
                  <p:nvPr/>
                </p:nvSpPr>
                <p:spPr>
                  <a:xfrm>
                    <a:off x="6276000" y="478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7" name="Прямокутник 56">
                    <a:extLst>
                      <a:ext uri="{FF2B5EF4-FFF2-40B4-BE49-F238E27FC236}">
                        <a16:creationId xmlns:a16="http://schemas.microsoft.com/office/drawing/2014/main" id="{AD6AAA95-CA8B-CA4F-8753-E13E581AAC51}"/>
                      </a:ext>
                    </a:extLst>
                  </p:cNvPr>
                  <p:cNvSpPr/>
                  <p:nvPr/>
                </p:nvSpPr>
                <p:spPr>
                  <a:xfrm>
                    <a:off x="6636000" y="478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8" name="Прямокутник 57">
                    <a:extLst>
                      <a:ext uri="{FF2B5EF4-FFF2-40B4-BE49-F238E27FC236}">
                        <a16:creationId xmlns:a16="http://schemas.microsoft.com/office/drawing/2014/main" id="{7C8DD9A4-08ED-23D0-59FB-F8003B0D5D93}"/>
                      </a:ext>
                    </a:extLst>
                  </p:cNvPr>
                  <p:cNvSpPr/>
                  <p:nvPr/>
                </p:nvSpPr>
                <p:spPr>
                  <a:xfrm>
                    <a:off x="6996000" y="478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9" name="Прямокутник 58">
                    <a:extLst>
                      <a:ext uri="{FF2B5EF4-FFF2-40B4-BE49-F238E27FC236}">
                        <a16:creationId xmlns:a16="http://schemas.microsoft.com/office/drawing/2014/main" id="{A329466D-51AB-3B63-9967-D9AC45BB16ED}"/>
                      </a:ext>
                    </a:extLst>
                  </p:cNvPr>
                  <p:cNvSpPr/>
                  <p:nvPr/>
                </p:nvSpPr>
                <p:spPr>
                  <a:xfrm>
                    <a:off x="6276000" y="514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0" name="Прямокутник 59">
                    <a:extLst>
                      <a:ext uri="{FF2B5EF4-FFF2-40B4-BE49-F238E27FC236}">
                        <a16:creationId xmlns:a16="http://schemas.microsoft.com/office/drawing/2014/main" id="{3320497E-555A-E3D6-DDE0-36FC1499DABD}"/>
                      </a:ext>
                    </a:extLst>
                  </p:cNvPr>
                  <p:cNvSpPr/>
                  <p:nvPr/>
                </p:nvSpPr>
                <p:spPr>
                  <a:xfrm>
                    <a:off x="6636000" y="514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1" name="Прямокутник 60">
                    <a:extLst>
                      <a:ext uri="{FF2B5EF4-FFF2-40B4-BE49-F238E27FC236}">
                        <a16:creationId xmlns:a16="http://schemas.microsoft.com/office/drawing/2014/main" id="{937EC7A0-9EB1-7EBB-D5A1-34A86C635409}"/>
                      </a:ext>
                    </a:extLst>
                  </p:cNvPr>
                  <p:cNvSpPr/>
                  <p:nvPr/>
                </p:nvSpPr>
                <p:spPr>
                  <a:xfrm>
                    <a:off x="6996000" y="5147175"/>
                    <a:ext cx="360000" cy="360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2" name="Прямокутник 61">
                    <a:extLst>
                      <a:ext uri="{FF2B5EF4-FFF2-40B4-BE49-F238E27FC236}">
                        <a16:creationId xmlns:a16="http://schemas.microsoft.com/office/drawing/2014/main" id="{7C2BF32E-45E1-A0F4-ABE4-DB734688E86D}"/>
                      </a:ext>
                    </a:extLst>
                  </p:cNvPr>
                  <p:cNvSpPr/>
                  <p:nvPr/>
                </p:nvSpPr>
                <p:spPr>
                  <a:xfrm>
                    <a:off x="5916000" y="5147175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  <p:sp>
              <p:nvSpPr>
                <p:cNvPr id="46" name="Стрілка: кругова 45">
                  <a:extLst>
                    <a:ext uri="{FF2B5EF4-FFF2-40B4-BE49-F238E27FC236}">
                      <a16:creationId xmlns:a16="http://schemas.microsoft.com/office/drawing/2014/main" id="{D99B798D-62EF-E48E-21B9-F3515A1F63F7}"/>
                    </a:ext>
                  </a:extLst>
                </p:cNvPr>
                <p:cNvSpPr/>
                <p:nvPr/>
              </p:nvSpPr>
              <p:spPr>
                <a:xfrm>
                  <a:off x="1902523" y="3869124"/>
                  <a:ext cx="2160000" cy="2160000"/>
                </a:xfrm>
                <a:prstGeom prst="circularArrow">
                  <a:avLst>
                    <a:gd name="adj1" fmla="val 4896"/>
                    <a:gd name="adj2" fmla="val 1002763"/>
                    <a:gd name="adj3" fmla="val 5136635"/>
                    <a:gd name="adj4" fmla="val 10716376"/>
                    <a:gd name="adj5" fmla="val 8432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Пряма сполучна лінія 63">
                <a:extLst>
                  <a:ext uri="{FF2B5EF4-FFF2-40B4-BE49-F238E27FC236}">
                    <a16:creationId xmlns:a16="http://schemas.microsoft.com/office/drawing/2014/main" id="{5843CF33-969F-667E-59E5-C6952E52C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5696" y="3869124"/>
                <a:ext cx="2278744" cy="230505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Дорівнює 68">
            <a:extLst>
              <a:ext uri="{FF2B5EF4-FFF2-40B4-BE49-F238E27FC236}">
                <a16:creationId xmlns:a16="http://schemas.microsoft.com/office/drawing/2014/main" id="{CAB1483D-4ACB-D64D-7AC1-79DF8C6452FB}"/>
              </a:ext>
            </a:extLst>
          </p:cNvPr>
          <p:cNvSpPr/>
          <p:nvPr/>
        </p:nvSpPr>
        <p:spPr>
          <a:xfrm>
            <a:off x="7975636" y="728025"/>
            <a:ext cx="2520000" cy="2520000"/>
          </a:xfrm>
          <a:prstGeom prst="mathEqual">
            <a:avLst/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E853E95B-D496-5818-1C72-A3D266FA676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2411" y="3168575"/>
            <a:ext cx="28044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28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0</Words>
  <Application>Microsoft Office PowerPoint</Application>
  <PresentationFormat>Широкий екран</PresentationFormat>
  <Paragraphs>0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Коломийчук</dc:creator>
  <cp:lastModifiedBy>Денис Коломийчук</cp:lastModifiedBy>
  <cp:revision>5</cp:revision>
  <dcterms:created xsi:type="dcterms:W3CDTF">2024-12-08T15:41:49Z</dcterms:created>
  <dcterms:modified xsi:type="dcterms:W3CDTF">2024-12-20T00:44:54Z</dcterms:modified>
</cp:coreProperties>
</file>