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9" y="-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1EA1C-9F1F-46A3-BFA9-BA1CE0C24DA8}" type="datetimeFigureOut">
              <a:rPr lang="uk-UA" smtClean="0"/>
              <a:t>02.05.2023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197FD-2733-404E-8972-B7890063050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0090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97FD-2733-404E-8972-B7890063050D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636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018-A0A2-48BE-88FB-506109860AAC}" type="datetimeFigureOut">
              <a:rPr lang="uk-UA" smtClean="0"/>
              <a:t>02.05.2023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80F-501E-4FB5-B90C-126ADE65A75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45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018-A0A2-48BE-88FB-506109860AAC}" type="datetimeFigureOut">
              <a:rPr lang="uk-UA" smtClean="0"/>
              <a:t>02.05.2023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80F-501E-4FB5-B90C-126ADE65A75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916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018-A0A2-48BE-88FB-506109860AAC}" type="datetimeFigureOut">
              <a:rPr lang="uk-UA" smtClean="0"/>
              <a:t>02.05.2023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80F-501E-4FB5-B90C-126ADE65A75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614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018-A0A2-48BE-88FB-506109860AAC}" type="datetimeFigureOut">
              <a:rPr lang="uk-UA" smtClean="0"/>
              <a:t>02.05.2023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80F-501E-4FB5-B90C-126ADE65A75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189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018-A0A2-48BE-88FB-506109860AAC}" type="datetimeFigureOut">
              <a:rPr lang="uk-UA" smtClean="0"/>
              <a:t>02.05.2023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80F-501E-4FB5-B90C-126ADE65A75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955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018-A0A2-48BE-88FB-506109860AAC}" type="datetimeFigureOut">
              <a:rPr lang="uk-UA" smtClean="0"/>
              <a:t>02.05.2023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80F-501E-4FB5-B90C-126ADE65A75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012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018-A0A2-48BE-88FB-506109860AAC}" type="datetimeFigureOut">
              <a:rPr lang="uk-UA" smtClean="0"/>
              <a:t>02.05.2023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80F-501E-4FB5-B90C-126ADE65A75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21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018-A0A2-48BE-88FB-506109860AAC}" type="datetimeFigureOut">
              <a:rPr lang="uk-UA" smtClean="0"/>
              <a:t>02.05.2023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80F-501E-4FB5-B90C-126ADE65A75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523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018-A0A2-48BE-88FB-506109860AAC}" type="datetimeFigureOut">
              <a:rPr lang="uk-UA" smtClean="0"/>
              <a:t>02.05.2023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80F-501E-4FB5-B90C-126ADE65A75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286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018-A0A2-48BE-88FB-506109860AAC}" type="datetimeFigureOut">
              <a:rPr lang="uk-UA" smtClean="0"/>
              <a:t>02.05.2023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80F-501E-4FB5-B90C-126ADE65A75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6308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018-A0A2-48BE-88FB-506109860AAC}" type="datetimeFigureOut">
              <a:rPr lang="uk-UA" smtClean="0"/>
              <a:t>02.05.2023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80F-501E-4FB5-B90C-126ADE65A75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689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B7018-A0A2-48BE-88FB-506109860AAC}" type="datetimeFigureOut">
              <a:rPr lang="uk-UA" smtClean="0"/>
              <a:t>02.05.2023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2880F-501E-4FB5-B90C-126ADE65A75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77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"/>
            <a:ext cx="12192000" cy="685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4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"/>
            <a:ext cx="12192000" cy="685765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571"/>
            <a:ext cx="12192000" cy="685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2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0"/>
            <a:ext cx="12192000" cy="685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1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0"/>
            <a:ext cx="1219200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"/>
            <a:ext cx="12192000" cy="685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3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"/>
            <a:ext cx="12192000" cy="685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2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" y="-33713"/>
            <a:ext cx="12252960" cy="689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1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"/>
            <a:ext cx="12192000" cy="685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9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"/>
            <a:ext cx="12192000" cy="685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40" y="571"/>
            <a:ext cx="12245340" cy="685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0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"/>
            <a:ext cx="12245340" cy="685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0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"/>
            <a:ext cx="12192000" cy="685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3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30303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30303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Широкоэкранный</PresentationFormat>
  <Paragraphs>1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2</cp:revision>
  <dcterms:created xsi:type="dcterms:W3CDTF">2023-04-18T22:36:17Z</dcterms:created>
  <dcterms:modified xsi:type="dcterms:W3CDTF">2023-05-02T19:27:27Z</dcterms:modified>
</cp:coreProperties>
</file>