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Marketing and Growth Strategy for SimplifiVAs</a:t>
            </a:r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Driving Visibility, Leads, and Conversions</a:t>
            </a:r>
          </a:p>
          <a:p>
            <a:r>
              <a:t>Prepared by Lovelyn Owah, Growth Strategist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Client Retention Strategies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Monthly check-ins to ensure client satisfaction.</a:t>
            </a:r>
          </a:p>
          <a:p>
            <a:r>
              <a:t>Loyalty rewards for long-term clients.</a:t>
            </a:r>
          </a:p>
          <a:p>
            <a:r>
              <a:t>Gather feedback to improve services.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Automation &amp; Scalability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Use tools like Calendly for scheduling.</a:t>
            </a:r>
          </a:p>
          <a:p>
            <a:r>
              <a:t>Automate follow-ups and social media posts.</a:t>
            </a:r>
          </a:p>
          <a:p>
            <a:r>
              <a:t>Scale services to handle more clients efficiently.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Key Metrics &amp; Optimization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Monitor:</a:t>
            </a:r>
          </a:p>
          <a:p>
            <a:r>
              <a:t>- Website traffic and conversion rates.</a:t>
            </a:r>
          </a:p>
          <a:p>
            <a:r>
              <a:t>- Social media engagement and ad performance.</a:t>
            </a:r>
          </a:p>
          <a:p>
            <a:r>
              <a:t>- Email open rates and client retention.</a:t>
            </a:r>
          </a:p>
          <a:p>
            <a:r>
              <a:t>Adjust campaigns based on data insights.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/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Executive Summary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This strategy is designed to position SimplifiVAs as a leading virtual assistant service provider for niche markets such as insurance agents and small businesses, while driving sustainable growth and client acquisition.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Key Challenges &amp; Opportunities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8125" lnSpcReduction="20000"/>
          </a:bodyPr>
          <a:p>
            <a:r>
              <a:t>Challenges:</a:t>
            </a:r>
          </a:p>
          <a:p>
            <a:r>
              <a:t>- Lack of niche positioning.</a:t>
            </a:r>
          </a:p>
          <a:p>
            <a:r>
              <a:t>- Difficulty reaching ideal clients like insurance agents.</a:t>
            </a:r>
          </a:p>
          <a:p>
            <a:r>
              <a:t>- Limited online visibility.</a:t>
            </a:r>
          </a:p>
          <a:p/>
          <a:p>
            <a:r>
              <a:t>Opportunities:</a:t>
            </a:r>
          </a:p>
          <a:p>
            <a:r>
              <a:t>- Specializing in industries like property and casualty insurance.</a:t>
            </a:r>
          </a:p>
          <a:p>
            <a:r>
              <a:t>- Tapping into growing demand for virtual assistants among solopreneurs.</a:t>
            </a:r>
          </a:p>
          <a:p>
            <a:r>
              <a:t>- Leveraging social media, email marketing, and partnerships for growth.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t>Positioning SimplifiVAs as a Niche Specialist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Focus on niche markets (e.g., insurance agents for property and casualty, solopreneurs).</a:t>
            </a:r>
          </a:p>
          <a:p>
            <a:r>
              <a:t>Examples of tailored messaging:</a:t>
            </a:r>
          </a:p>
          <a:p>
            <a:r>
              <a:t>- 'SimplifiVAs: Your trusted support for insurance operations. We handle claims, lead management, and customer communication.'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Enhancing Online Presence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8125" lnSpcReduction="20000"/>
          </a:bodyPr>
          <a:p>
            <a:r>
              <a:t>Website Recommendations:</a:t>
            </a:r>
          </a:p>
          <a:p>
            <a:r>
              <a:t>- Add niche-specific landing pages.</a:t>
            </a:r>
          </a:p>
          <a:p>
            <a:r>
              <a:t>- Include testimonials and lead magnets (e.g., '5 Time-Saving Hacks for Insurance Agents').</a:t>
            </a:r>
          </a:p>
          <a:p>
            <a:r>
              <a:t>- Clear call-to-actions like 'Schedule a Free Consultation.'</a:t>
            </a:r>
          </a:p>
          <a:p/>
          <a:p>
            <a:r>
              <a:t>Social Media Strategy:</a:t>
            </a:r>
          </a:p>
          <a:p>
            <a:r>
              <a:t>- Platforms: LinkedIn, Instagram, and Facebook.</a:t>
            </a:r>
          </a:p>
          <a:p>
            <a:r>
              <a:t>- Content types: Educational tips, client success stories, and behind-the-scenes posts.</a:t>
            </a:r>
          </a:p>
          <a:p>
            <a:r>
              <a:t>- Posting schedule: 3-5 times per week using tools like Buffer.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Paid Advertising Campaigns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Platforms: Facebook, Instagram, and LinkedIn.</a:t>
            </a:r>
          </a:p>
          <a:p>
            <a:r>
              <a:t>Target audience: Insurance agents, solopreneurs, and small business owners.</a:t>
            </a:r>
          </a:p>
          <a:p>
            <a:r>
              <a:t>Ad example:</a:t>
            </a:r>
          </a:p>
          <a:p>
            <a:r>
              <a:t>- 'SimplifiVAs takes care of admin tasks while you focus on growing your business. Book a free consultation today!'</a:t>
            </a:r>
          </a:p>
          <a:p>
            <a:r>
              <a:t>Expected results: Increased lead generation and brand visibility.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Email Marketing Strategy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Lead Capture: Use free eBooks or checklists to capture email addresses.</a:t>
            </a:r>
          </a:p>
          <a:p>
            <a:r>
              <a:t>Email Campaigns:</a:t>
            </a:r>
          </a:p>
          <a:p>
            <a:r>
              <a:t>- Welcome sequence introducing SimplifiVAs.</a:t>
            </a:r>
          </a:p>
          <a:p>
            <a:r>
              <a:t>- Weekly newsletters featuring productivity tips and success stories.</a:t>
            </a:r>
          </a:p>
          <a:p>
            <a:r>
              <a:t>Tools: Mailchimp or ActiveCampaign for automation.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Referral Program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Details: 'Refer a client and receive two weeks of free VA services!'</a:t>
            </a:r>
          </a:p>
          <a:p>
            <a:r>
              <a:t>Benefits: Encourages existing clients to promote SimplifiVAs organically.</a:t>
            </a:r>
          </a:p>
          <a:p>
            <a:r>
              <a:t>Promotion channels: Email, social media, and website banners.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Networking &amp; Partnerships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Join LinkedIn and Facebook groups for insurance agents and small business owners.</a:t>
            </a:r>
          </a:p>
          <a:p>
            <a:r>
              <a:t>Partner with complementary services like CRM providers.</a:t>
            </a:r>
          </a:p>
          <a:p>
            <a:r>
              <a:t>Co-host webinars or blog collaborations to build credibility.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Infinix X669</dc:creator>
  <cp:lastModifiedBy>Steve Canny</cp:lastModifiedBy>
  <dcterms:created xsi:type="dcterms:W3CDTF">2013-01-27T07:14:16Z</dcterms:created>
  <dcterms:modified xsi:type="dcterms:W3CDTF">2024-11-14T19:30:35Z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15088f44afb84d4ea380d25711c17488</vt:lpwstr>
  </property>
</Properties>
</file>