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5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2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81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2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7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20DE364-5561-4CCD-9851-2C294AC6D4C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752DB5B-CBC5-430D-B633-975BEE9D3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66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1FED-3558-4BF9-892A-C1227ED2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Battle of </a:t>
            </a:r>
            <a:r>
              <a:rPr lang="en-US" dirty="0" err="1"/>
              <a:t>Neighbourhoods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C3CE9-A1B6-44BD-9604-913510C81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2093745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E0F-E860-40B7-BD17-1BE6C645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9DBC8-96C1-4F61-A5BE-CCCCD83CCCA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6485" y="3252651"/>
            <a:ext cx="9535856" cy="1952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06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33E-E0F7-4DAB-87B9-DF555D76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D7B7FC-BE83-4C19-965F-A144632AC4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2669" y="3605125"/>
            <a:ext cx="9583487" cy="1247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5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C433-34FA-41FD-86BE-959140BA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32CC-E137-403A-93DF-86D64BDB9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results shown above, each of the clusters are segmented based on the similarity of ‘most common venue’. </a:t>
            </a:r>
          </a:p>
          <a:p>
            <a:r>
              <a:rPr lang="en-US" dirty="0"/>
              <a:t>The major purpose of this project is to suggest a better neighborhood in a new city for the person who are shifting there. Connectivity to the airport, bus stand, city center, markets and other daily needs things nearby.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470F-5319-48EA-966D-763E3DBB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E24A-DD1F-420C-955A-309040F0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Toronto is a popular destination for new immigrants in Canada to reside.</a:t>
            </a:r>
          </a:p>
          <a:p>
            <a:r>
              <a:rPr lang="en-US" dirty="0"/>
              <a:t>Aim of this project is to help people in exploring better facilities around their </a:t>
            </a:r>
            <a:r>
              <a:rPr lang="en-US" dirty="0" err="1"/>
              <a:t>neighbourhood</a:t>
            </a:r>
            <a:r>
              <a:rPr lang="en-US" dirty="0"/>
              <a:t>. </a:t>
            </a:r>
          </a:p>
          <a:p>
            <a:r>
              <a:rPr lang="en-US" dirty="0"/>
              <a:t>Help people to get awareness of the area and </a:t>
            </a:r>
            <a:r>
              <a:rPr lang="en-US" dirty="0" err="1"/>
              <a:t>neighbourhood</a:t>
            </a:r>
            <a:r>
              <a:rPr lang="en-US" dirty="0"/>
              <a:t> before moving to a new city, state, country or place for their work or to start a new fresh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7E8E-EFB6-421C-BBC3-B683C2D8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9B28-6DCE-4CCB-9818-E28A1D40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</a:t>
            </a:r>
            <a:r>
              <a:rPr lang="en-US" dirty="0" err="1"/>
              <a:t>neighbourhoods</a:t>
            </a:r>
            <a:r>
              <a:rPr lang="en-US" dirty="0"/>
              <a:t> are the best to live in the terms of convenience?</a:t>
            </a:r>
          </a:p>
          <a:p>
            <a:pPr lvl="0"/>
            <a:r>
              <a:rPr lang="en-US" dirty="0"/>
              <a:t>Which </a:t>
            </a:r>
            <a:r>
              <a:rPr lang="en-US" dirty="0" err="1"/>
              <a:t>neighbourhoods</a:t>
            </a:r>
            <a:r>
              <a:rPr lang="en-US" dirty="0"/>
              <a:t> lack the infrastructure facilities?</a:t>
            </a:r>
          </a:p>
          <a:p>
            <a:pPr lvl="0"/>
            <a:r>
              <a:rPr lang="en-US" dirty="0"/>
              <a:t>Which </a:t>
            </a:r>
            <a:r>
              <a:rPr lang="en-US" dirty="0" err="1"/>
              <a:t>neighbourhoods</a:t>
            </a:r>
            <a:r>
              <a:rPr lang="en-US" dirty="0"/>
              <a:t> have the potential for the development of infrastructure of different kinds?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9EC5-FBF7-425B-87A2-4AFE2763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B1FB-EF91-4DA7-BB81-3414D5A2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Link: </a:t>
            </a:r>
            <a:r>
              <a:rPr lang="en-US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The data will be scraped from the link above. The dataset consists of latitude and longitude, zip codes.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AU" dirty="0"/>
              <a:t>Foursquare API </a:t>
            </a:r>
          </a:p>
          <a:p>
            <a:r>
              <a:rPr lang="en-US" dirty="0"/>
              <a:t>Foursquare is a location data provider with information about all manner of venues and events within an area of interest. </a:t>
            </a:r>
          </a:p>
          <a:p>
            <a:r>
              <a:rPr lang="en-US" dirty="0"/>
              <a:t>Such information includes venue names, locations, menus and even photos.</a:t>
            </a:r>
          </a:p>
        </p:txBody>
      </p:sp>
    </p:spTree>
    <p:extLst>
      <p:ext uri="{BB962C8B-B14F-4D97-AF65-F5344CB8AC3E}">
        <p14:creationId xmlns:p14="http://schemas.microsoft.com/office/powerpoint/2010/main" val="416628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EE94-95D0-4CC6-97F0-79E4BBBAA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7" y="178244"/>
            <a:ext cx="9905998" cy="1905000"/>
          </a:xfrm>
        </p:spPr>
        <p:txBody>
          <a:bodyPr/>
          <a:lstStyle/>
          <a:p>
            <a:r>
              <a:rPr lang="en-US" b="1" dirty="0"/>
              <a:t>Methodology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The Data Science Process">
            <a:extLst>
              <a:ext uri="{FF2B5EF4-FFF2-40B4-BE49-F238E27FC236}">
                <a16:creationId xmlns:a16="http://schemas.microsoft.com/office/drawing/2014/main" id="{391AAD94-158C-40D6-8DF2-17E1637091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37" y="1203649"/>
            <a:ext cx="9573208" cy="46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74B26-7E1E-4400-9F30-ADF3AF5A8034}"/>
              </a:ext>
            </a:extLst>
          </p:cNvPr>
          <p:cNvSpPr txBox="1"/>
          <p:nvPr/>
        </p:nvSpPr>
        <p:spPr>
          <a:xfrm>
            <a:off x="4261607" y="6023295"/>
            <a:ext cx="469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extracted from www.kdnuggets.com</a:t>
            </a:r>
          </a:p>
        </p:txBody>
      </p:sp>
    </p:spTree>
    <p:extLst>
      <p:ext uri="{BB962C8B-B14F-4D97-AF65-F5344CB8AC3E}">
        <p14:creationId xmlns:p14="http://schemas.microsoft.com/office/powerpoint/2010/main" val="256244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C54F-1FA2-4649-AAA1-21D6104E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55" y="105747"/>
            <a:ext cx="9905998" cy="1905000"/>
          </a:xfrm>
        </p:spPr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11A668-C724-42E3-B92E-BAE30B87C20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98" y="1371600"/>
            <a:ext cx="8921778" cy="4907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22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A99-5D22-4205-BF4B-9DC0F8D6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8EBBE-ABC9-4C99-8908-B14D5DB32E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1825625"/>
            <a:ext cx="863081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35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0A39-E5F1-45F2-A1DE-36B9AA38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8AD019-2C2D-4790-88F1-55F7EB271B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0774" y="3476520"/>
            <a:ext cx="9507277" cy="1505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064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39D1-29B6-4B40-B8FA-205D1127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AC5933-034F-466D-8BF1-BD1CD847FA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2195" y="3090703"/>
            <a:ext cx="9564435" cy="2276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884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473</TotalTime>
  <Words>276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Battle of Neighbourhoods</vt:lpstr>
      <vt:lpstr>Introduction</vt:lpstr>
      <vt:lpstr>Business Problem</vt:lpstr>
      <vt:lpstr>Data </vt:lpstr>
      <vt:lpstr>Methodology </vt:lpstr>
      <vt:lpstr>Results</vt:lpstr>
      <vt:lpstr>Cluster 1</vt:lpstr>
      <vt:lpstr>Cluster 2</vt:lpstr>
      <vt:lpstr>Cluster 3</vt:lpstr>
      <vt:lpstr>Cluster 4</vt:lpstr>
      <vt:lpstr>Cluster 5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Neighbourhoods</dc:title>
  <dc:creator>denzel chai</dc:creator>
  <cp:lastModifiedBy>denzel chai</cp:lastModifiedBy>
  <cp:revision>3</cp:revision>
  <dcterms:created xsi:type="dcterms:W3CDTF">2021-01-15T17:19:14Z</dcterms:created>
  <dcterms:modified xsi:type="dcterms:W3CDTF">2021-01-16T09:26:54Z</dcterms:modified>
</cp:coreProperties>
</file>