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63" r:id="rId4"/>
    <p:sldId id="350" r:id="rId5"/>
    <p:sldId id="349" r:id="rId6"/>
    <p:sldId id="289" r:id="rId7"/>
    <p:sldId id="287" r:id="rId8"/>
    <p:sldId id="258" r:id="rId9"/>
    <p:sldId id="290" r:id="rId10"/>
    <p:sldId id="351" r:id="rId11"/>
    <p:sldId id="352" r:id="rId12"/>
    <p:sldId id="353" r:id="rId13"/>
    <p:sldId id="354" r:id="rId14"/>
    <p:sldId id="364" r:id="rId15"/>
    <p:sldId id="29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418" autoAdjust="0"/>
    <p:restoredTop sz="94692" autoAdjust="0"/>
  </p:normalViewPr>
  <p:slideViewPr>
    <p:cSldViewPr>
      <p:cViewPr>
        <p:scale>
          <a:sx n="90" d="100"/>
          <a:sy n="90" d="100"/>
        </p:scale>
        <p:origin x="-240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B1D6-30AA-4CA6-99FD-980491164296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E83B-B78C-4D94-8D91-1F19696FC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AE83B-B78C-4D94-8D91-1F19696FCE5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FC50-6BAC-4634-8DA2-0E2EE76CB92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14357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Научное познание и его особенности.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7" y="1785926"/>
            <a:ext cx="8501123" cy="38576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лекции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научного знания. Идеалы и критерии научности знания. 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Сциентизм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антисциентизм. 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уровни и формы научного познания.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научного познания. </a:t>
            </a:r>
          </a:p>
          <a:p>
            <a:pPr algn="just">
              <a:spcBef>
                <a:spcPts val="0"/>
              </a:spcBef>
            </a:pP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уровни и формы научного познания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научного познания: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непосредственное опытное, в основном индуктивное, изучение объекта. Он включает в себя получение необходимых исходных фактов — данных об отдельных сторонах и связях объекта, осмысление и описание на языке науки полученных данных, их первичною систематизацию. Познание на этом этапе остается еще на уровне явления, но предпосылки для проникновения сущность объекта уже созданы. 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характеризуется глубоким проникновением в сущность изучаемого объекта, не только выявлением, но и объяснением закономерностей его развития и функционирования, построением теоретической модели объекта и ее углубленным анализом. 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научного познания: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факт, научная проблема, научная гипотеза, доказательство, научная теория, парадигма, единая научная картина мира.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факт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исходная форма научного познания, в которой фиксируется первичное знание об объекте; он есть отражение в сознании субъекта факта действительности. При этом научным фактом является лишь тот, который поддается проверке и описан в научных терминах.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проблема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противоречие между новыми фактами и существующими теоретическими знаниями. Научная проблема также может быть определена как своего рода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о незнании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она возникает тогда, когда познающий субъект осознает неполноту того или иного знания об объекте и ставит цель ликвидировать этот пробел. Проблема включает в себя проблемный вопрос, проект решения проблемы и ее содержание. </a:t>
            </a:r>
          </a:p>
          <a:p>
            <a:pPr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научно обоснованное предположение, объясняющее те или иные параметры изучаемого объекта и не противоречащее известным научным фактам. Она должна удовлетворительно объяснять изучаемый объект, быть принципиально проверяемой и отвечать на вопросы, поставленные научной проблемой.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Доказанная гипотеза выступает основой построения научной теории.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теория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форма достоверного научного знания о некоторой совокупности объектов, представляющая собой систему взаимосвязанных утверждений и доказательств и содержащая методы объяснения, преобразования и предсказания явлений данной объектной области.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в форме принципов и законов выражается знание о существенных связях обуславливающих возникновение и существование тех или иных объектов.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познавательными функциями теории являются: синтезирующая, объяснительная, методологическая, предсказательная, практическая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42852"/>
            <a:ext cx="88216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теории развиваются в рамках определенных парадигм. 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особый способ организации знаний и видения мира, влияющий на направление дальнейших исследований. Парадигму можно сравнить с оптическим прибором, через который мы смотрим на то или иное явление.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теорий постоянно синтезируются в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единую научную картину мира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целостную систему представлений об общих принципах и законах устройства бытия. 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научного познания.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 греч.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etodos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путь к чему-либо) — это способ деятельности в любой ее форме.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входят приемы, обеспечивающие достижение цели, регулирующие деятельность человека и общие принципы, из которых вытекают эти приемы.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познавательной деятельности формируют направленность познания на том или ином этапе, порядок проведения познавательных процедур. По своему содержанию методы объективны, т.к. определяются, в конечном счете, характером объекта, законами его функционирования.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совокупность правил, приемов и принципов, обеспечивающих закономерное познание объекта и получение достоверного знания.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научного познания может осуществляться по различным основаниям: 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основание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характеру и роли в познании выделяют: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методы-приемы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состоят из конкретных правил, приемов и алгоритмов действий (наблюдение, эксперимент и т.п.);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методы-подходы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указывают направление и общий способ исследования (системный анализ, функциональный анализ, диахронный анализ - метод познания, состоящий в разделении процесса эволюции изучаемого предмета (объекта) на ряд последовательно сменяющих друг друга в реальном историческом времени этапов и последующем сравнении этих временных состояний объекта по определенным признакам их структуры и т.д.).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основание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функциональному назначению выделяют: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Общечеловеческие приемы мышления (анализ, синтез, сравнение, обобщение, индукция, дедукция и т. д.).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эмпирического уровня (наблюдение, эксперимент, опрос, измерение).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теоретического уровня (моделирование, мысленный эксперимент, аналогия, математические методы, философские методы, индукция и дедукция). </a:t>
            </a:r>
          </a:p>
          <a:p>
            <a:pPr lvl="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 основание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степень общности. Здесь методы подразделяются на: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Философские методы (диалектический, метафизический,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формально-логический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интуитивный, феноменологический, герменевтический).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Общенаучные методы, то есть методы, направляющие ход познания во многих науках, но в отличие от философских методов, каждый общенаучный метод решает свою, характерную лишь для него задачу (наблюдение, эксперимент, анализ, синтез, моделирование и т.д.).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методы.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методы научного познания: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целенаправленное, организованное восприятие предметов и явлений для сбора фактов. 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процесс, заключающийся в определении количественных значений различных свойств и сторон изучаемого объекта, явления с помощью специальных технических устройств.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искусственное воссоздание познаваемого объекта в контролируемых и управляемых условиях. 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Абстрагирование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заключается в мысленном отвлечении от каких-то менее существенных свойств, сторон и признаков изучаемого объекта с одновременным выделением одной или нескольких существенных сторон, свойств и признаков этого объекта.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мысленное внесение определенных изменений в изучаемый объект в соответствии с целями исследований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6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отображение получаемого знания в однозначном формализованном языке.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Аксиоматический метод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способ построения научной теории, когда в ее основу кладутся некие аксиомы, из которых логически выводятся все остальные положения. 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Гипотетико-дедуктивный метод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создание системы дедуктивно связанных между собой гипотез, из которых, в конечном счете, выводятся объяснения научных фактов. 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разделение объекта (мысленно или реально) на составные части с целью их отдельного изучения.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Синтез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обобщение, соединение воедино составных частей, сторон, свойств, признаков и т.п. изучаемого объекта, разделенных в результате анализа.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Индукция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выведение умозаключения от частного к общему.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Дедукция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выведение умозаключения от общего к частному. 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операция нахождения какого-либо сходства между объектами, а также рассуждение, проводимое на основе этого сходства.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изучение исходного объекта исследования (оригинала) через опосредующее звено - объект–заменитель (модель).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процесс установления общих свойств и признаков предмета.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(системный подход) - совокупность общенаучных методологических принципов, в основе которых лежит рассмотрение объектов как систем.</a:t>
            </a: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2844" y="142852"/>
            <a:ext cx="8858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Природа научного знания. Идеалы и критерии научности знания.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Научное знание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 знаний о законах природы, общества, мышления. Научное знание составляет основу научной картины мира и отражает законы его развития.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Научное знание: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результатом постижения действительности и когнитивной основой человеческой деятельности;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 обусловлено;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различной степенью достоверности.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научного 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достоверном обобщении фактов, в том, что за случайным оно находит необходимое, закономерное, за единичным - общее и на этой основе осуществляет предвидение различных явле­ний и событий.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признаки научного знания заключаются в следующем: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особая деятельность по получению новых знаний. Последнее предполагает существование определенной категории людей, занимающихся научной деятельностью.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получаемой информации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предполагает существование развитой письменности.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науки должно быть познание ради самого познания, постижения истины.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Предвидение и созна­тельное формирование будущего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жизненный смысл любой на­уки может быть охарактеризован так: знать, чтобы пред­видеть и предвидеть, чтобы действовать.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Объективность научного 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задача науки - дать истинное отражение исследуемых процессов, объективную картину того, что есть. Поэтому наука стремится устранить всякие субъектив­ные наслоения, привносимые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человеком.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Системность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научного 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научное знание – это знание, организованное в научную теорию, ло­гически стройное и непротиворечивое.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рациональное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системой знания.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5" y="142852"/>
            <a:ext cx="88583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одновременно система научных знаний, их духовное производство и практическая деятельность на их основе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 деятельности наука характеризуется: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Определенной системой ценностей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своей особой мо­тивацией, которая определяет деятельность ученого. Это ценность истины, то есть установка на полу­чение объективно-истинного знания. Ценность разума как главного инструмента достижения истины. Ценность ново­го знания, что, собственно, и является результатом дея­тельности ученого.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набором «инструментов»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техниче­ских устройств, аппаратуры и т.д., используемых в на­учной деятельности. В настоящее время эта составляющая науки приобретает огромное значение. Оснащенность на­учного труда во многом определяет его результативность.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Совокупностью методов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используемых для получе­ния нового знания.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Способом организации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научной деятельности. Наука сейчас - это сложнейший социальный институт, включаю­щий в себя три основных составляющих: исследования (про­изводство нового знания); приложения (доведения новых знаний до их практического использования); подготовку научных кадров. Все эти составляющие науки организова­ны в виде соответствующих учреждений: университетов, научно-исследовательских институтов, академий, конструк­торских бюро, лабораторий и т.д.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основных характеристик научного знания является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(лат.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разум) — разумность, осмысленность; характеристика знания с точки зрения его соответствия принципам мышления.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истории науки (начиная с XVII в.) сформировались три типа научной рациональности: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тип научной рациональности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концентрируя внимание на объекте, стремится при теоретическом объяснении и описании исключить всё, что относится к субъекту, средствам и операциям его деятельности. Цели и ценности науки, определяющие стратегии исследования и способы фрагментации мира, на этом этапе, как и на всех остальных, связаны с доминирующими в культуре мировоззренческими установками и ценностными ориентациями, но классическая наука не осмысливает эти связи;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неклассический тип научной рациональности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учитывает связи между знаниями об объекте и характером средств и операций деятельности субъекта. Но связи между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внутринаучными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социальными ценностями и целями по-прежнему не являются предметом научной рефлексии;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постнеклассический тип рациональности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учитывает соотнесённость получаемых знаний об объекте не только с особенностью средств и операций деятельности, но и с ценностно-целевыми структурами. Причем важной становится связь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внутринаучных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целей с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вненаучными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социальными ценностями и целями. </a:t>
            </a: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3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42852"/>
            <a:ext cx="8821644" cy="652650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 научности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 познавательных ценностей и норм. Это нормы объяснения и описания знания, его обоснованности и доказательности, структуры и организации. 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идеала научности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в себя следующие положения: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истина является высшей познавательной ценностью;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универсальных требований являются значимыми для всех областей научного познания во все исторические периоды;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выделяются специальные предметные области;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фиксируется проблемная ситуация, познавательная цель;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обосновываются рациональные основания, аргументы для достижения полного знания;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принципиальная возможность проверки научных аргументов любым субъектом, имеющим соответствующую подготовку;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должны быть системно упорядочены.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следующие виды критериев научного знания: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критерии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(«непротиворечивость», «полнота», «независимость»).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непротиворечивости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характеризует требование недопустимости одновременного утверждения взаимоисключающих посылок.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полноты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отвечает требованиям исчерпывающего, всеобъемлющего знания.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независимости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показатель адекватности, достоверности знания, степени проникновения в сущность и причинные основания реальности, независимости от субъекта содержания знаний о мире, его принципов и законов.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Эмпирические критерии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(«верификация», «фальсификация») связаны с опытом, практикой. В философии неопозитивизма проверяемость 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подтверждаемость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(верифицируемость) отождествляется с неопровержимостью.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Постпозитивист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К. Поппер считает, что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критерием научности теории является её опровержимость и проверяемость – фальсификация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Неопровержимость, опровержимость, верифицируемость,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фальсифицируемость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служат показателем динамики абсолютных и относительных моментов знания на определенных этапах 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Экстралогические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(«простота», «красота», «эвристичность», «когерентность»). </a:t>
            </a:r>
          </a:p>
          <a:p>
            <a:pPr lvl="0"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указывает на выбор оптимальных и минимально необходимых средств и способов решения исследовательских задач и организации научного знания, позволяющих избегать сложных конструкций. Этому критерию соответствуют критерии ясности, строгости, точности.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принципа красоты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том, что хорошая теория отличается особой эстетической гармонией, элегантностью, ясностью и стройностью.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характеризует возможность знания к росту. Более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эвристична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теория, которая помогает предсказывать новые факты, обеспечивает прирост знания, а не просто систематизирует уже известные факты.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когерентности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требует согласованности, взаимосвязанности полученных исследовательских результатов с теми знаниями, которые уже были оценены как фундаментальные. Тем самым когерентность обеспечивает сохранность науки от проникновения в нее претенциозных, не имеющих достаточных оснований суждений и положений.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Сциентизм и антисциентизм.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 науки в наше время привел к попыткам провозглашения ее как высшей ценности развития человеческой цивилизации. </a:t>
            </a: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Сциентизм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 лат.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scientia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«знание», «наука»), представив науку культурно-мировоззренческим образцом, в глазах своих сторонников предстал как идеология «чистой, ценностно-нейтральной большой науки». Он предписывает ориентироваться на методы естественных и технических наук, а критерии научности распространять на все виды человеческого освоения мира, на все типы знания и человеческое общение в том числе.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Представители сциентизма (Г. Спенсер, Р. Карнап, Дж.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Гэлбрэйт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Д. Белл и др.)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сциентизмом возникла его антитеза -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антисциентизм,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провозглашающая прямо противоположные установки. Он весьма пессимистически относится к возможностям науки и исходит из негативных последствий НТР, требует ограничения экспансии науки и возврата к традиционным ценностям и способам деятельности.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антисциентизма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(М. Хайдеггер, Г. Маркузе, П. Фейерабенд, Э.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Фромм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др.)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Сциентизм и антисциентизм представляют собой две остро конфликтующие ориентации в современном мире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2148</Words>
  <Application>Microsoft Office PowerPoint</Application>
  <PresentationFormat>Экран (4:3)</PresentationFormat>
  <Paragraphs>148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Научное познание и его особенности.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stankin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периоды в истории и философии науки </dc:title>
  <dc:creator>fil</dc:creator>
  <cp:lastModifiedBy>Сергей</cp:lastModifiedBy>
  <cp:revision>309</cp:revision>
  <dcterms:created xsi:type="dcterms:W3CDTF">2016-02-18T07:23:32Z</dcterms:created>
  <dcterms:modified xsi:type="dcterms:W3CDTF">2020-04-01T18:22:20Z</dcterms:modified>
</cp:coreProperties>
</file>