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363" r:id="rId4"/>
    <p:sldId id="350" r:id="rId5"/>
    <p:sldId id="349" r:id="rId6"/>
    <p:sldId id="289" r:id="rId7"/>
    <p:sldId id="287" r:id="rId8"/>
    <p:sldId id="258" r:id="rId9"/>
    <p:sldId id="290" r:id="rId10"/>
    <p:sldId id="351" r:id="rId11"/>
    <p:sldId id="352" r:id="rId12"/>
    <p:sldId id="353" r:id="rId13"/>
    <p:sldId id="354" r:id="rId14"/>
    <p:sldId id="364" r:id="rId15"/>
    <p:sldId id="291" r:id="rId16"/>
    <p:sldId id="292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11418" autoAdjust="0"/>
    <p:restoredTop sz="94692" autoAdjust="0"/>
  </p:normalViewPr>
  <p:slideViewPr>
    <p:cSldViewPr>
      <p:cViewPr>
        <p:scale>
          <a:sx n="90" d="100"/>
          <a:sy n="90" d="100"/>
        </p:scale>
        <p:origin x="-1284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4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AB1D6-30AA-4CA6-99FD-980491164296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AE83B-B78C-4D94-8D91-1F19696FCE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35683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AE83B-B78C-4D94-8D91-1F19696FCE5F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FC50-6BAC-4634-8DA2-0E2EE76CB92E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93BD-EBC2-4D71-94E9-462A320E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FC50-6BAC-4634-8DA2-0E2EE76CB92E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93BD-EBC2-4D71-94E9-462A320E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FC50-6BAC-4634-8DA2-0E2EE76CB92E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93BD-EBC2-4D71-94E9-462A320E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FC50-6BAC-4634-8DA2-0E2EE76CB92E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93BD-EBC2-4D71-94E9-462A320E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FC50-6BAC-4634-8DA2-0E2EE76CB92E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93BD-EBC2-4D71-94E9-462A320E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FC50-6BAC-4634-8DA2-0E2EE76CB92E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93BD-EBC2-4D71-94E9-462A320E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FC50-6BAC-4634-8DA2-0E2EE76CB92E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93BD-EBC2-4D71-94E9-462A320E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FC50-6BAC-4634-8DA2-0E2EE76CB92E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93BD-EBC2-4D71-94E9-462A320E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FC50-6BAC-4634-8DA2-0E2EE76CB92E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93BD-EBC2-4D71-94E9-462A320E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FC50-6BAC-4634-8DA2-0E2EE76CB92E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93BD-EBC2-4D71-94E9-462A320E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FC50-6BAC-4634-8DA2-0E2EE76CB92E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93BD-EBC2-4D71-94E9-462A320E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2FC50-6BAC-4634-8DA2-0E2EE76CB92E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993BD-EBC2-4D71-94E9-462A320E92C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714357"/>
            <a:ext cx="7772400" cy="1470025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Структура познания: основные уровни и формы.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7157" y="1785926"/>
            <a:ext cx="8501123" cy="385765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План лекции</a:t>
            </a:r>
            <a:endParaRPr lang="en-US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endParaRPr lang="ru-RU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spcBef>
                <a:spcPts val="0"/>
              </a:spcBef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Чувственное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 рациональное познание.</a:t>
            </a:r>
          </a:p>
          <a:p>
            <a:pPr marL="457200" lvl="0" indent="-457200" algn="just">
              <a:spcBef>
                <a:spcPts val="0"/>
              </a:spcBef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Эмпирическое и теоретическое исследование.</a:t>
            </a:r>
          </a:p>
          <a:p>
            <a:pPr marL="457200" lvl="0" indent="-457200" algn="just">
              <a:spcBef>
                <a:spcPts val="0"/>
              </a:spcBef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Интуитивное и дискурсивное мышление.</a:t>
            </a:r>
          </a:p>
          <a:p>
            <a:pPr marL="457200" lvl="0" indent="-457200" algn="just">
              <a:spcBef>
                <a:spcPts val="0"/>
              </a:spcBef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Воображение как особая форма познавательной деятельности.</a:t>
            </a:r>
          </a:p>
          <a:p>
            <a:pPr algn="just">
              <a:spcBef>
                <a:spcPts val="0"/>
              </a:spcBef>
            </a:pPr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2844" y="142852"/>
            <a:ext cx="88583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Эмпирическое и теоретическое исследование.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научном познании выделяются две формы, которые также именуются его уровнями (или структурными компонентами), -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эмпирическое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и теоретическое исследование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Эмпирическое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исследование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базируясь на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непосредственном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практическом взаимодействии исследователя с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изучаемым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объектом, предполагает осуществление наблюдений и экспериментальную деятельность. Поэтому средства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эмпирического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исследования необходимо включают в себя приборы, приборные установки и другие средства реального наблюдения и эксперимента. </a:t>
            </a:r>
          </a:p>
          <a:p>
            <a:pPr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теоретическом исследовании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отсутствует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непосредственное практическое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взаимодействие с объектами. На данном уровне объект может изучаться только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опосредованно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в мысленном эксперименте, но не в реальном.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Эмпирический и теоретический типы познания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различаются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 только по своим средствам, но и по методам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исследовательской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деятельности. </a:t>
            </a:r>
          </a:p>
          <a:p>
            <a:pPr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эмпирическом уровне в качестве основных методов применяются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реальный эксперимент и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реальное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наблюдение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Важную роль играют также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методы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эмпирического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описания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ориентированные на максимально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очищенную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от субъективных наслоений объективную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характеристику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изучаемых явлений. </a:t>
            </a:r>
          </a:p>
        </p:txBody>
      </p:sp>
    </p:spTree>
    <p:extLst>
      <p:ext uri="{BB962C8B-B14F-4D97-AF65-F5344CB8AC3E}">
        <p14:creationId xmlns="" xmlns:p14="http://schemas.microsoft.com/office/powerpoint/2010/main" val="11506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2844" y="142852"/>
            <a:ext cx="88583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Что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же касается теоретического исследования, то здесь применяются особые методы: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идеализация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(метод построения идеализированного объекта);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абстрагирование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мысленный эксперимент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 идеализированными объектами, который как бы замещает реальный эксперимент с реальными объектами;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особые методы построения теории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(восхождение от абстрактного к конкретному, аксиоматический и гипотетико-дедуктивный методы);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методы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логического исследования и др.</a:t>
            </a:r>
          </a:p>
          <a:p>
            <a:pPr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мпирическое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теоретическое познание - это два особых типа исследовательской деятельности, различающиеся по предмету, средствам и используемым методам. Однако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выделение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самостоятельное рассмотрение каждого из данных типов представляют собой абстракцию. </a:t>
            </a:r>
          </a:p>
          <a:p>
            <a:pPr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реальности две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указанные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формы познания взаимосвязаны и взаимозависимы. Эмпирические исследования, выявляя новые факты,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предполагают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стимулируют развитие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теоретических исследований, которые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в свою очередь, требуют подтверждения своих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положений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фактами, стимулируя тем самым поиск новых фактов или пересмотр уже полученных.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Познание может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совершенствоваться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, лишь если развиваются оба его уровня.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2441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42852"/>
            <a:ext cx="8821644" cy="6572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Интуитивное и дискурсивное мышление.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Соотношение интуитивного и дискурсивного мышления.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Традиционно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установилось терминологическое деление 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дискурсивное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мышление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(от лат.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discurrere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«распадаться,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разделяться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») и на его антипод -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интуитивное мышление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Дискурсивной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называют интеллектуальную деятельность, основанную на отчетливо отделенных друг от друга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процедурах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Примером дискурсивной деятельности может служить аргументация по четко определенным логическим правилам. 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Решение называют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интуитивным,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когда человек приходит к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нему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каким-то неосознанным путем, не может дать отчета в том, как оно возникло. Однако интуиция не существует в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абсолютном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отрыве от дискурсивного, логического мышления. </a:t>
            </a:r>
          </a:p>
          <a:p>
            <a:pPr algn="just"/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Дискурсивное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предшествует интуитивному, выступает обязательным общим условием формирования и проявления интуиции в сфере сознания.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Дискурсивное познание должно дополнять свершившуюся интуицию, следовать за ней. Необходимость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завершения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интуитивного познания дискурсивным вызвана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вероятным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характером результата интуиции. 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Интуитивная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способность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образовалась, по-видимому, в результате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длительного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развития живых организмов вследствие необходимости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принимать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решения при неполной информации 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событиях. Способность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интуитивно познавать можно расценивать как вероятностный ответ на вероятностные условия среды. С этой точки зрения ученый осуществляет именно вероятностный выбор поскольку для совершения его открытия даны не все посылки и средства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23941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2844" y="142853"/>
            <a:ext cx="885831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Вероятностный характер интуиции означает для человека, как возможность получения истинного знания, так и опасность иметь ошибочное, неистинное знание.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Доказательство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(в широком смысле) включает в себя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обращение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 чувственным восприятиям некоторых физических предметов и явлений, а также логические рассуждения,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аргументы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дедуктивных науках (в логике, математике, теоретической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физики) доказательства представляют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собой цепочки умозаключений, ведущих от истинных посылок к доказываемым тезисам. 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Без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логических рассуждений, опирающихся на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закон достаточного основания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невозможно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прийти к установлению истинности выдвигаемого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положения.</a:t>
            </a:r>
          </a:p>
          <a:p>
            <a:pPr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Закон достаточного основания -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любая мысль должна быть обоснована. Если утверждение полностью не аргументировано и не доказано, то оно вполне может не приниматься в расчет, т.к. будет считаться ложным (Лейбниц).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научном поиске переплетены дискурсивные усилия,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базирующиеся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рационально обоснованных и отработанных приемах, и интуитивные мыслительные ходы, имеющие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принципиально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новаторское содержание. </a:t>
            </a:r>
          </a:p>
          <a:p>
            <a:pPr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8487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2844" y="142853"/>
            <a:ext cx="8858311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Воображение как особая форма познавательной деятельности.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Определенную упорядоченность и взаимное соответствие все познавательные способности получают в особом комплексном психическом акте, который называется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воображением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Воображение выступает не отдельным этапом или формой познания, а вплетенным во все другие.</a:t>
            </a:r>
          </a:p>
          <a:p>
            <a:pPr algn="just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Воображение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– это присущая человеку способность создавать идеальные модели, в которых предельно и в единстве всех психических компонентов выражены его интересы по отношению к объекту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Воображение всегда выходит за пределы достигнутого, уже познанного и понятого. Оно является стимулом и регулятором познания. Воображение всегда аналогично желаемому и потому связано с индивидуальностью познающего человека.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Воображение бывает произвольным (управляемым) и непроизвольным (спонтанным), продуктивным (творческим) и репродуктивным (воспроизводящим). 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Выделяются также конкретно-образное и абстрактно-логическое воображение. В любом мыслительном акте воображение играет определяющую роль. Его сравнивают с неким внутренним «кино», в котором по-своему задерживаются и продлеваются ранее усвоенные знания и переживания. Воображение в этом плане, конечно же, тесно связано и с активностью бессознательного.</a:t>
            </a:r>
          </a:p>
          <a:p>
            <a:pPr algn="just"/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Бессознательное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также активно участвует в познании и является тоже своеобразной основой познавательной деятельности. Часто оно неожиданным образом влияет на сознательные познавательные процедуры.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9565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2" cy="6572296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Очень многое в познании не выражается в упорядоченных рациональных и чувственных формах, т.е. знание возникает в результате активности других механизмов психики. Они появляются </a:t>
            </a: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виде неких внутренних всплесков и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стремлений, возникающих как бы вне зависимости от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сознательного контроля и замысла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такие психические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явления познавательного характера называются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иррациональными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Здесь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имеются в виду </a:t>
            </a:r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интуиция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озарение, внутреннее чутье (своеобразное </a:t>
            </a:r>
            <a:r>
              <a:rPr lang="ru-RU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вчувствование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 навязчивое внутреннее впечатление, прямое (без каких-то логических обоснований) усмотрение знания, некая просветляющая догадка, ассоциативное допущение и др. К их числу даже можно отнести некоторые предпочтения, идущие вразрез с общепринятыми правилами рассуждения, но проистекающие из чувства прекрасного, из эстетического вкуса, из стремления к неким высшим идеалам, из романтической настроенности. Эти формы во многом есть результат активности бессознательных компонентов психики. Они часто связаны с некой не вполне осознаваемой глубинной жизненной потребностью, и чем сильнее потребность, тем выше эффективность этих многообразных форм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Очень часто иррациональные формы играют главную роль при выборе того или иного решения в познавательной и практической деятельности. Не всегда удается понять, почему решение принято, но в дальнейшем оно вполне может быть логически вписано в уже имеющееся знание и в уже предпринятые действия. </a:t>
            </a: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2" cy="6572296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Проявления иррациональных форм познания связаны с сильными переживаниями, которые также способствуют познавательной активности. Они не поддаются непосредственному контролю разума. Бессознательное напрямую, без дополнительных логических процедур связывает познавательную проблему и ее решение. </a:t>
            </a: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Таким образом, познавательная деятельность многогранна и пронизывает все аспекты человеческой активности, при этом она всегда носит творческий характер.</a:t>
            </a: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целом строение познавательного процесса </a:t>
            </a:r>
            <a:r>
              <a:rPr lang="ru-RU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наглядно-графически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можно выразить так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0000" lvl="0" indent="-360000" algn="just">
              <a:spcBef>
                <a:spcPts val="0"/>
              </a:spcBef>
              <a:buFont typeface="Arial" pitchFamily="34" charset="0"/>
              <a:buChar char="•"/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1834" y="2571744"/>
            <a:ext cx="6676314" cy="344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42844" y="142852"/>
            <a:ext cx="885831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Чувственное и рациональное познание.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Основными уровнями познавательной деятельности считаются чувственный и рациональный (или абстрактно-логический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. Чувственное познание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(сенсуализм) - связано с деятельностью наших органов чувств (зрения, слуха, осязания и пр.), т. е. оно основано на чувственных ощущениях, отражающих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действительность. С помощью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чувственного познания можно судить только о внешних свойствах отдельных предметов.</a:t>
            </a:r>
          </a:p>
          <a:p>
            <a:pPr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Чувственное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познание опирается на образы, возникающие в сознании в результате деятельности пяти основных чувств человека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зрения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слуха, вкуса, обоняния и осязания. </a:t>
            </a:r>
          </a:p>
          <a:p>
            <a:pPr algn="just"/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Чувственное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познание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это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познание с помощью органов чувств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которые участвуют в познании в комплексе и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обладают компенсаторными свойствами. Органы чувств сами по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себе не являются органами познания. Органы познания – это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сознание и психика в целом. Органы чувств есть своеобразные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инструменты познания, организует же их именно сознание. В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такой организации, естественно, участие принимают и многие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другие способности и «механизмы» сознания как комплексного инструмента жизнедеятельности.</a:t>
            </a:r>
          </a:p>
          <a:p>
            <a:pPr algn="just"/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2" cy="6572296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Формы чувственного познания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Ощущение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это непосредственно </a:t>
            </a: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предоставляемая органами чувств информация о конкретных особенностях и чертах материального объекта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элементарный психический процесс,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состоящий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запечатлении отдельных свойств предметов и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явлений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материального мира в момент их непосредственного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воздействия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наши органы чувств. Можно изолированно ощущать вкус, цвет, запах, звук и т.д. </a:t>
            </a: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Например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можно ощутить</a:t>
            </a:r>
            <a:r>
              <a:rPr lang="ru-RU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некое тепло, некую фактуру или окраску определенных</a:t>
            </a:r>
            <a:r>
              <a:rPr lang="ru-RU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предметов. Ощущения всегда возникают в определенных связях, выстраиваются в определенном порядке, и только в этом случае</a:t>
            </a:r>
            <a:r>
              <a:rPr lang="ru-RU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они являются формой познания. То есть они всегда</a:t>
            </a:r>
            <a:r>
              <a:rPr lang="ru-RU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складываются в восприятие, в котором и приобретают</a:t>
            </a:r>
            <a:r>
              <a:rPr lang="ru-RU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познавательную значимость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2845" y="142852"/>
            <a:ext cx="88583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2. Восприятие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– это целостный образ объекта, формируемый на основе ощущений при непосредственном взаимодействии с объектом,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целостное отражение в сознании предметов и явлений при их непосредственном воздействии на органы чувств. Наше восприятие подразумевает работу не отдельного чувства, а согласованную деятельность нескольких или всех основных чувств. Наиболее важные особенности восприятия: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предметность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(отнесенность к объектам внешнего мира), целостность и структурность (воспринимается фактически абстрагированная от отдельных ощущений обобщенная структура — не отдельные ноты, а мелодия, например).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числу восприятий относят, например, образ некоторого конкретно предстающего перед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субъектом предмета, процесса, а также совокупности всего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этого: вот этого идущего навстречу пожилого человека, вот этих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облаков на небе, этого знакомого или незнакомого дома.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b="1" i="1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Восприятие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всегда окрашено индивидуальными особенностями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(эмоциями, настроениями)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человека. В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зависимости от этого они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могут запоминаться или забываться. Два идущих вместе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человека могут по-разному относиться к тому, что встречается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им на пути: могут воспринять и не воспринять отдельные явления, запомнить и не запомнить воспринятое.</a:t>
            </a:r>
          </a:p>
          <a:p>
            <a:pPr algn="just"/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707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2" cy="6572296"/>
          </a:xfrm>
        </p:spPr>
        <p:txBody>
          <a:bodyPr>
            <a:normAutofit lnSpcReduction="10000"/>
          </a:bodyPr>
          <a:lstStyle/>
          <a:p>
            <a:pPr lvl="0" algn="just">
              <a:lnSpc>
                <a:spcPct val="110000"/>
              </a:lnSpc>
              <a:spcBef>
                <a:spcPts val="0"/>
              </a:spcBef>
            </a:pP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Представление </a:t>
            </a: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это сохранение в памяти образа ранее воспринятого объекта,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когда-то воздействовавших на наши органы чувств. В отличие от ощущений и восприятий для представлений не нужно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непосредственного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контакта органов чувств с предметом. </a:t>
            </a: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10000"/>
              </a:lnSpc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10000"/>
              </a:lnSpc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Здесь психическое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явление впервые отрывается от своего материального источника и начинает функционировать как относительно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самостоятельный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феномен. В представлении большую роль играют память, воспоминания, а также воображение человека. Представление можно назвать восприятием предмета в его отсутствие.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Возможность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представления и его близость к восприятию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обусловлены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тем фактом, что чувственные образы возникают не в органах чувств, а в коре головного мозга. </a:t>
            </a: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10000"/>
              </a:lnSpc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Поэтому непосредственное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присутствие предмета не является необходимым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условием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для возникновения чувственного образа. Для познания представление</a:t>
            </a:r>
            <a:r>
              <a:rPr lang="ru-RU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играет важную роль, поскольку позволяет производить</a:t>
            </a:r>
            <a:r>
              <a:rPr lang="ru-RU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логические операции с образами и накапливать опыт</a:t>
            </a:r>
            <a:r>
              <a:rPr lang="ru-RU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чувственного познания. </a:t>
            </a: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10000"/>
              </a:lnSpc>
              <a:spcBef>
                <a:spcPts val="0"/>
              </a:spcBef>
            </a:pP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Представление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важное </a:t>
            </a: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связующее звено между чувственным и рациональным познанием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Среди</a:t>
            </a:r>
            <a:r>
              <a:rPr lang="ru-RU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представлений некоторые имеют большую, а другие меньшую</a:t>
            </a:r>
            <a:r>
              <a:rPr lang="ru-RU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значимость для самого их создателя – человека. Например, образ</a:t>
            </a:r>
            <a:r>
              <a:rPr lang="ru-RU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родного дома, как правило, более значим, чем представления о</a:t>
            </a:r>
            <a:r>
              <a:rPr lang="ru-RU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других посещаемых часто зданиях: поликлиники, магазина,</a:t>
            </a:r>
            <a:r>
              <a:rPr lang="ru-RU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общежития. Представления, как и восприятия, всегда</a:t>
            </a:r>
            <a:r>
              <a:rPr lang="ru-RU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эмоционально окрашены. Но они могут существенно отличаться</a:t>
            </a:r>
            <a:r>
              <a:rPr lang="ru-RU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от восприятий тем, что лишены многих подробностей и, вместе с</a:t>
            </a:r>
            <a:r>
              <a:rPr lang="ru-RU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тем, наделены дополнительными, интересующими данного</a:t>
            </a:r>
            <a:r>
              <a:rPr lang="ru-RU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субъекта смыслами.</a:t>
            </a:r>
          </a:p>
          <a:p>
            <a:pPr algn="just">
              <a:spcBef>
                <a:spcPts val="0"/>
              </a:spcBef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4831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142852"/>
            <a:ext cx="8821644" cy="652650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ru-RU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Однако чувственного познания недостаточно для познания закономерностей существования мира. Его дополняет </a:t>
            </a:r>
            <a:r>
              <a:rPr lang="ru-RU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рациональное </a:t>
            </a:r>
            <a:r>
              <a:rPr lang="ru-RU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познание, основанное на абстрактном мышлении, </a:t>
            </a:r>
            <a:r>
              <a:rPr lang="ru-RU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которое </a:t>
            </a:r>
            <a:r>
              <a:rPr lang="ru-RU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позволяет человеку выйти за ограниченные рамки чувств.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ru-RU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Рациональный уровень, или, как его еще называют, абстрактно-логический уровень, познания организуется за счет деятельности особых «инстанций» человеческого сознания – </a:t>
            </a:r>
            <a:r>
              <a:rPr lang="ru-RU" sz="19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рассудка </a:t>
            </a:r>
            <a:r>
              <a:rPr lang="ru-RU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19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разума</a:t>
            </a:r>
            <a:r>
              <a:rPr lang="ru-RU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ru-RU" sz="19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Рассудок</a:t>
            </a:r>
            <a:r>
              <a:rPr lang="ru-RU" sz="19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это подуровень сознания, в рамках которого выражаются способности действовать по некоторым общепринятым правилам, формировать устойчивый мыслительный порядок. Он обеспечивает сравнение, строгость восприятия, выявление того, что значимо, а что нет, преодоление мыслительных противоречий. Рассудок ориентирует на понимание всего в строго определенных параметрах, однозначно, исключительно в заданном отношении. Так называемый здравый смысл, то есть совокупность установок на действия в соответствии с обобщенным повседневным опытом жизни, базируется именно на рассудке.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ru-RU" sz="19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Разум</a:t>
            </a:r>
            <a:r>
              <a:rPr lang="ru-RU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это более сложная инстанция, хотя и связанная с рассудком. Разум позволяет выходить за пределы устойчивости, допускать неупорядоченность, принимать новое и противоречивое, формировать идеалы. Разум – источник творческих способностей, а также, как особо подчеркивал И</a:t>
            </a:r>
            <a:r>
              <a:rPr lang="ru-RU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Кант</a:t>
            </a:r>
            <a:r>
              <a:rPr lang="ru-RU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и источник целесообразности в отношениях человека с миром.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ru-RU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Познание же как исключительно целесообразная человеческая деятельность без организующей роли разума невозможно.</a:t>
            </a:r>
          </a:p>
          <a:p>
            <a:pPr algn="just"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2" cy="6572296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Рациональное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(от лат. 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ratio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разум) </a:t>
            </a:r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познание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представляет собой процесс абстрактного (отвлеченного от частных, несущественных свойств предмета), обобщающего мышления. </a:t>
            </a:r>
          </a:p>
          <a:p>
            <a:pPr algn="just">
              <a:spcBef>
                <a:spcPts val="0"/>
              </a:spcBef>
            </a:pPr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Формы рационального познания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или абстрактно-логического</a:t>
            </a:r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Понятие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это мысленное образование, в котором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обобщаются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предметы некоторого класса по определенной совокупности признаков. Понятие - мысль, которая отражает предметы, явления и связи между ними в обобщенной форме. Понятие схватывает не отдельные признаки предмета, а его сущность. Обобщение осуществляется за счет абстрагирования, т.е. отвлечения от несущественных, специфических особенностей предметов. При этом понятия не только обобщают вещи, но и расчленяют их, группируют в некоторые классы, тем самым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отличая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их друг от друга. В отличие от ощущений и восприятий понятия лишены чувственного, наглядного своеобразия.</a:t>
            </a:r>
          </a:p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Суждение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это форма мысли, в которой посредством связи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понятий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что-либо утверждается или отрицается. В суждении между двумя понятиями устанавливается связь.</a:t>
            </a:r>
          </a:p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Умозаключение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это рассуждение, в ходе которого из одного или нескольких суждений выводится новое суждение, логически следующее из первых, т. е. вывод.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2" cy="6572296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1.1.</a:t>
            </a:r>
            <a:r>
              <a:rPr lang="ru-RU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Понятие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это </a:t>
            </a: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абстрактно-логическая конструкция, в которой субъект выражает определенные явления (объекты) в их связи: обозначает некую обобщенную их черту, фиксирует значимое их отношение, строит их взаимную зависимость и т.п. </a:t>
            </a: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Понятие в подавляющем большинстве</a:t>
            </a:r>
            <a:r>
              <a:rPr lang="ru-RU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случаев выражено в виде языковых форм – слов,</a:t>
            </a:r>
            <a:r>
              <a:rPr lang="ru-RU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словосочетаний, научных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обозначений.</a:t>
            </a:r>
          </a:p>
          <a:p>
            <a:pPr algn="just">
              <a:spcBef>
                <a:spcPts val="0"/>
              </a:spcBef>
            </a:pPr>
            <a:endParaRPr lang="ru-RU" sz="1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2.1.</a:t>
            </a:r>
            <a:r>
              <a:rPr lang="ru-RU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Суждение </a:t>
            </a: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это некоторое высказывание об объекте, в котором что-либо утверждается или отрицается о его свойствах, изменениях, условиях </a:t>
            </a: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бытия.</a:t>
            </a:r>
            <a:endParaRPr lang="ru-RU" sz="18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Всякое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суждение</a:t>
            </a: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строится как форма установления связей между понятиями, как</a:t>
            </a:r>
            <a:r>
              <a:rPr lang="ru-RU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некая система (смысловая цепочка) понятий. Суждения чаще</a:t>
            </a:r>
            <a:r>
              <a:rPr lang="ru-RU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носят конкретный характер, выражая определенную</a:t>
            </a:r>
            <a:r>
              <a:rPr lang="ru-RU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характеристику объекта, его включенность в некоторые связи с</a:t>
            </a:r>
            <a:r>
              <a:rPr lang="ru-RU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другими объектами. </a:t>
            </a: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Пример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суждения: «Данный текст</a:t>
            </a:r>
            <a:r>
              <a:rPr lang="ru-RU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предназначен для самостоятельной подготовки студентов по</a:t>
            </a:r>
            <a:r>
              <a:rPr lang="ru-RU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курсу теория познания»; «Текст может быть использован студентами не только очной формы обучения, но и заочной для</a:t>
            </a:r>
            <a:r>
              <a:rPr lang="ru-RU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написания контрольных работ» и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др.</a:t>
            </a:r>
          </a:p>
          <a:p>
            <a:pPr algn="just">
              <a:spcBef>
                <a:spcPts val="0"/>
              </a:spcBef>
            </a:pPr>
            <a:endParaRPr lang="ru-RU" sz="1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3.1.</a:t>
            </a:r>
            <a:r>
              <a:rPr lang="ru-RU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Умозаключение </a:t>
            </a: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это вывод, построенный по форме как суждение, но содержательно уже более сложное, выступающее итогом осмысления более простых первоначальных суждений. </a:t>
            </a:r>
            <a:endParaRPr lang="ru-RU" sz="18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Законы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как формы научного знания можно считать суждениями о некоторых связях мира, а теории как системы взаимосогласованных законов – это уже умозаключения. </a:t>
            </a: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142852"/>
            <a:ext cx="8858312" cy="6500858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Только чувственный опыт и разум в их соединении могут обеспечить нам истинное знание, полагал Кант.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Ни одну из этих познавательных способностей нельзя предпочесть другой: «Без чувственности ни один предмет не был бы нам дан, без рассудка нельзя было бы мыслить. Мысли без созерцания пусты, созерцания без понятий слепы».</a:t>
            </a: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Тем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самым Кант постулирует единство чувственного и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рационального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познании. Этот тезис входит в ткань и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современной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теории познания, где </a:t>
            </a: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чувственное и рациональное </a:t>
            </a: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познание </a:t>
            </a: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принято трактовать как стороны, моменты единого </a:t>
            </a: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познавательного </a:t>
            </a: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процесса. Чувственное и рациональное в </a:t>
            </a: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познании </a:t>
            </a: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неразрывно связаны между собой</a:t>
            </a:r>
            <a:r>
              <a:rPr lang="ru-RU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Bef>
                <a:spcPts val="0"/>
              </a:spcBef>
            </a:pPr>
            <a:endParaRPr lang="ru-RU" sz="18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ru-RU" sz="20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2110</TotalTime>
  <Words>2546</Words>
  <Application>Microsoft Office PowerPoint</Application>
  <PresentationFormat>Экран (4:3)</PresentationFormat>
  <Paragraphs>128</Paragraphs>
  <Slides>16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Структура познания: основные уровни и формы.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</vt:vector>
  </TitlesOfParts>
  <Company>stankin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периоды в истории и философии науки </dc:title>
  <dc:creator>fil</dc:creator>
  <cp:lastModifiedBy>fil</cp:lastModifiedBy>
  <cp:revision>291</cp:revision>
  <dcterms:created xsi:type="dcterms:W3CDTF">2016-02-18T07:23:32Z</dcterms:created>
  <dcterms:modified xsi:type="dcterms:W3CDTF">2020-02-25T10:24:09Z</dcterms:modified>
</cp:coreProperties>
</file>