
<file path=[Content_Types].xml><?xml version="1.0" encoding="utf-8"?>
<Types xmlns="http://schemas.openxmlformats.org/package/2006/content-types">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57" r:id="rId4"/>
    <p:sldId id="258" r:id="rId5"/>
    <p:sldId id="286" r:id="rId6"/>
    <p:sldId id="259" r:id="rId7"/>
    <p:sldId id="260" r:id="rId8"/>
    <p:sldId id="261" r:id="rId9"/>
    <p:sldId id="287" r:id="rId10"/>
    <p:sldId id="263" r:id="rId11"/>
    <p:sldId id="289" r:id="rId12"/>
    <p:sldId id="262" r:id="rId13"/>
    <p:sldId id="264" r:id="rId14"/>
    <p:sldId id="265" r:id="rId15"/>
    <p:sldId id="266" r:id="rId16"/>
    <p:sldId id="267" r:id="rId17"/>
    <p:sldId id="268" r:id="rId18"/>
    <p:sldId id="269" r:id="rId19"/>
    <p:sldId id="270" r:id="rId20"/>
    <p:sldId id="271" r:id="rId21"/>
    <p:sldId id="274" r:id="rId22"/>
    <p:sldId id="272" r:id="rId23"/>
    <p:sldId id="273" r:id="rId24"/>
    <p:sldId id="275" r:id="rId25"/>
    <p:sldId id="277" r:id="rId26"/>
    <p:sldId id="288" r:id="rId27"/>
    <p:sldId id="276" r:id="rId28"/>
    <p:sldId id="280" r:id="rId29"/>
    <p:sldId id="281" r:id="rId30"/>
    <p:sldId id="282" r:id="rId31"/>
    <p:sldId id="283" r:id="rId32"/>
    <p:sldId id="284" r:id="rId33"/>
  </p:sldIdLst>
  <p:sldSz cx="9144000" cy="6858000" type="screen4x3"/>
  <p:notesSz cx="6797675" cy="987425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94705"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133FA64C-20E0-44F5-BAD9-6D62AEF0257B}" type="datetimeFigureOut">
              <a:rPr lang="ru-RU" smtClean="0"/>
              <a:t>12.05.2020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9AB64EC-C01B-42C9-A0D1-ED77734A18D8}" type="slidenum">
              <a:rPr lang="ru-RU" smtClean="0"/>
              <a:t>‹#›</a:t>
            </a:fld>
            <a:endParaRPr lang="ru-RU"/>
          </a:p>
        </p:txBody>
      </p:sp>
    </p:spTree>
    <p:extLst>
      <p:ext uri="{BB962C8B-B14F-4D97-AF65-F5344CB8AC3E}">
        <p14:creationId xmlns:p14="http://schemas.microsoft.com/office/powerpoint/2010/main" val="1938027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33FA64C-20E0-44F5-BAD9-6D62AEF0257B}" type="datetimeFigureOut">
              <a:rPr lang="ru-RU" smtClean="0"/>
              <a:t>12.05.2020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9AB64EC-C01B-42C9-A0D1-ED77734A18D8}" type="slidenum">
              <a:rPr lang="ru-RU" smtClean="0"/>
              <a:t>‹#›</a:t>
            </a:fld>
            <a:endParaRPr lang="ru-RU"/>
          </a:p>
        </p:txBody>
      </p:sp>
    </p:spTree>
    <p:extLst>
      <p:ext uri="{BB962C8B-B14F-4D97-AF65-F5344CB8AC3E}">
        <p14:creationId xmlns:p14="http://schemas.microsoft.com/office/powerpoint/2010/main" val="3310881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33FA64C-20E0-44F5-BAD9-6D62AEF0257B}" type="datetimeFigureOut">
              <a:rPr lang="ru-RU" smtClean="0"/>
              <a:t>12.05.2020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9AB64EC-C01B-42C9-A0D1-ED77734A18D8}" type="slidenum">
              <a:rPr lang="ru-RU" smtClean="0"/>
              <a:t>‹#›</a:t>
            </a:fld>
            <a:endParaRPr lang="ru-RU"/>
          </a:p>
        </p:txBody>
      </p:sp>
    </p:spTree>
    <p:extLst>
      <p:ext uri="{BB962C8B-B14F-4D97-AF65-F5344CB8AC3E}">
        <p14:creationId xmlns:p14="http://schemas.microsoft.com/office/powerpoint/2010/main" val="2795773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33FA64C-20E0-44F5-BAD9-6D62AEF0257B}" type="datetimeFigureOut">
              <a:rPr lang="ru-RU" smtClean="0"/>
              <a:t>12.05.2020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9AB64EC-C01B-42C9-A0D1-ED77734A18D8}" type="slidenum">
              <a:rPr lang="ru-RU" smtClean="0"/>
              <a:t>‹#›</a:t>
            </a:fld>
            <a:endParaRPr lang="ru-RU"/>
          </a:p>
        </p:txBody>
      </p:sp>
    </p:spTree>
    <p:extLst>
      <p:ext uri="{BB962C8B-B14F-4D97-AF65-F5344CB8AC3E}">
        <p14:creationId xmlns:p14="http://schemas.microsoft.com/office/powerpoint/2010/main" val="163134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33FA64C-20E0-44F5-BAD9-6D62AEF0257B}" type="datetimeFigureOut">
              <a:rPr lang="ru-RU" smtClean="0"/>
              <a:t>12.05.2020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9AB64EC-C01B-42C9-A0D1-ED77734A18D8}" type="slidenum">
              <a:rPr lang="ru-RU" smtClean="0"/>
              <a:t>‹#›</a:t>
            </a:fld>
            <a:endParaRPr lang="ru-RU"/>
          </a:p>
        </p:txBody>
      </p:sp>
    </p:spTree>
    <p:extLst>
      <p:ext uri="{BB962C8B-B14F-4D97-AF65-F5344CB8AC3E}">
        <p14:creationId xmlns:p14="http://schemas.microsoft.com/office/powerpoint/2010/main" val="2983191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133FA64C-20E0-44F5-BAD9-6D62AEF0257B}" type="datetimeFigureOut">
              <a:rPr lang="ru-RU" smtClean="0"/>
              <a:t>12.05.2020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9AB64EC-C01B-42C9-A0D1-ED77734A18D8}" type="slidenum">
              <a:rPr lang="ru-RU" smtClean="0"/>
              <a:t>‹#›</a:t>
            </a:fld>
            <a:endParaRPr lang="ru-RU"/>
          </a:p>
        </p:txBody>
      </p:sp>
    </p:spTree>
    <p:extLst>
      <p:ext uri="{BB962C8B-B14F-4D97-AF65-F5344CB8AC3E}">
        <p14:creationId xmlns:p14="http://schemas.microsoft.com/office/powerpoint/2010/main" val="329463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133FA64C-20E0-44F5-BAD9-6D62AEF0257B}" type="datetimeFigureOut">
              <a:rPr lang="ru-RU" smtClean="0"/>
              <a:t>12.05.2020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9AB64EC-C01B-42C9-A0D1-ED77734A18D8}" type="slidenum">
              <a:rPr lang="ru-RU" smtClean="0"/>
              <a:t>‹#›</a:t>
            </a:fld>
            <a:endParaRPr lang="ru-RU"/>
          </a:p>
        </p:txBody>
      </p:sp>
    </p:spTree>
    <p:extLst>
      <p:ext uri="{BB962C8B-B14F-4D97-AF65-F5344CB8AC3E}">
        <p14:creationId xmlns:p14="http://schemas.microsoft.com/office/powerpoint/2010/main" val="1012567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133FA64C-20E0-44F5-BAD9-6D62AEF0257B}" type="datetimeFigureOut">
              <a:rPr lang="ru-RU" smtClean="0"/>
              <a:t>12.05.2020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9AB64EC-C01B-42C9-A0D1-ED77734A18D8}" type="slidenum">
              <a:rPr lang="ru-RU" smtClean="0"/>
              <a:t>‹#›</a:t>
            </a:fld>
            <a:endParaRPr lang="ru-RU"/>
          </a:p>
        </p:txBody>
      </p:sp>
    </p:spTree>
    <p:extLst>
      <p:ext uri="{BB962C8B-B14F-4D97-AF65-F5344CB8AC3E}">
        <p14:creationId xmlns:p14="http://schemas.microsoft.com/office/powerpoint/2010/main" val="197534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33FA64C-20E0-44F5-BAD9-6D62AEF0257B}" type="datetimeFigureOut">
              <a:rPr lang="ru-RU" smtClean="0"/>
              <a:t>12.05.2020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9AB64EC-C01B-42C9-A0D1-ED77734A18D8}" type="slidenum">
              <a:rPr lang="ru-RU" smtClean="0"/>
              <a:t>‹#›</a:t>
            </a:fld>
            <a:endParaRPr lang="ru-RU"/>
          </a:p>
        </p:txBody>
      </p:sp>
    </p:spTree>
    <p:extLst>
      <p:ext uri="{BB962C8B-B14F-4D97-AF65-F5344CB8AC3E}">
        <p14:creationId xmlns:p14="http://schemas.microsoft.com/office/powerpoint/2010/main" val="4037340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33FA64C-20E0-44F5-BAD9-6D62AEF0257B}" type="datetimeFigureOut">
              <a:rPr lang="ru-RU" smtClean="0"/>
              <a:t>12.05.2020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9AB64EC-C01B-42C9-A0D1-ED77734A18D8}" type="slidenum">
              <a:rPr lang="ru-RU" smtClean="0"/>
              <a:t>‹#›</a:t>
            </a:fld>
            <a:endParaRPr lang="ru-RU"/>
          </a:p>
        </p:txBody>
      </p:sp>
    </p:spTree>
    <p:extLst>
      <p:ext uri="{BB962C8B-B14F-4D97-AF65-F5344CB8AC3E}">
        <p14:creationId xmlns:p14="http://schemas.microsoft.com/office/powerpoint/2010/main" val="254032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33FA64C-20E0-44F5-BAD9-6D62AEF0257B}" type="datetimeFigureOut">
              <a:rPr lang="ru-RU" smtClean="0"/>
              <a:t>12.05.2020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9AB64EC-C01B-42C9-A0D1-ED77734A18D8}" type="slidenum">
              <a:rPr lang="ru-RU" smtClean="0"/>
              <a:t>‹#›</a:t>
            </a:fld>
            <a:endParaRPr lang="ru-RU"/>
          </a:p>
        </p:txBody>
      </p:sp>
    </p:spTree>
    <p:extLst>
      <p:ext uri="{BB962C8B-B14F-4D97-AF65-F5344CB8AC3E}">
        <p14:creationId xmlns:p14="http://schemas.microsoft.com/office/powerpoint/2010/main" val="2506863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3FA64C-20E0-44F5-BAD9-6D62AEF0257B}" type="datetimeFigureOut">
              <a:rPr lang="ru-RU" smtClean="0"/>
              <a:t>12.05.2020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AB64EC-C01B-42C9-A0D1-ED77734A18D8}" type="slidenum">
              <a:rPr lang="ru-RU" smtClean="0"/>
              <a:t>‹#›</a:t>
            </a:fld>
            <a:endParaRPr lang="ru-RU"/>
          </a:p>
        </p:txBody>
      </p:sp>
    </p:spTree>
    <p:extLst>
      <p:ext uri="{BB962C8B-B14F-4D97-AF65-F5344CB8AC3E}">
        <p14:creationId xmlns:p14="http://schemas.microsoft.com/office/powerpoint/2010/main" val="31929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88958" y="116632"/>
            <a:ext cx="7772400" cy="1470025"/>
          </a:xfrm>
        </p:spPr>
        <p:txBody>
          <a:bodyPr>
            <a:normAutofit fontScale="90000"/>
          </a:bodyPr>
          <a:lstStyle/>
          <a:p>
            <a:r>
              <a:rPr lang="ru-RU" dirty="0" smtClean="0">
                <a:solidFill>
                  <a:schemeClr val="bg1"/>
                </a:solidFill>
                <a:effectLst>
                  <a:outerShdw blurRad="38100" dist="38100" dir="2700000" algn="tl">
                    <a:srgbClr val="000000">
                      <a:alpha val="43137"/>
                    </a:srgbClr>
                  </a:outerShdw>
                </a:effectLst>
              </a:rPr>
              <a:t>Подходы к созданию комплексной системы защиты информации</a:t>
            </a:r>
            <a:endParaRPr lang="ru-RU" dirty="0">
              <a:solidFill>
                <a:schemeClr val="bg1"/>
              </a:solidFill>
              <a:effectLst>
                <a:outerShdw blurRad="38100" dist="38100" dir="2700000" algn="tl">
                  <a:srgbClr val="000000">
                    <a:alpha val="43137"/>
                  </a:srgbClr>
                </a:outerShdw>
              </a:effectLst>
            </a:endParaRPr>
          </a:p>
        </p:txBody>
      </p:sp>
      <p:sp>
        <p:nvSpPr>
          <p:cNvPr id="3" name="Подзаголовок 2"/>
          <p:cNvSpPr>
            <a:spLocks noGrp="1"/>
          </p:cNvSpPr>
          <p:nvPr>
            <p:ph type="subTitle" idx="1"/>
          </p:nvPr>
        </p:nvSpPr>
        <p:spPr>
          <a:xfrm>
            <a:off x="395536" y="1628800"/>
            <a:ext cx="8424936" cy="5112568"/>
          </a:xfrm>
        </p:spPr>
        <p:txBody>
          <a:bodyPr>
            <a:normAutofit fontScale="92500" lnSpcReduction="10000"/>
          </a:bodyPr>
          <a:lstStyle/>
          <a:p>
            <a:pPr algn="l" hangingPunct="0"/>
            <a:r>
              <a:rPr lang="ru-RU"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Способы </a:t>
            </a:r>
            <a:r>
              <a:rPr lang="ru-RU"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ЗИ зависят от типа информации, </a:t>
            </a:r>
            <a:r>
              <a:rPr lang="ru-RU"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формы ее хранения</a:t>
            </a:r>
            <a:r>
              <a:rPr lang="ru-RU"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ru-RU"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обработки и передачи</a:t>
            </a:r>
            <a:r>
              <a:rPr lang="ru-RU"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ru-RU"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типа носителя информации</a:t>
            </a:r>
            <a:r>
              <a:rPr lang="ru-RU"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а также предполагаемого способа нападения и последствий его по влиянию на информацию (копирование, искажение, уничтожение).</a:t>
            </a:r>
          </a:p>
          <a:p>
            <a:pPr algn="l" hangingPunct="0"/>
            <a:r>
              <a:rPr lang="ru-RU"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В </a:t>
            </a:r>
            <a:r>
              <a:rPr lang="ru-RU"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основном владелец информации не знает где, когда и каким образом будет осуществлено нападение, поэтому ему необходимо обнаружить сам факт нападения.</a:t>
            </a:r>
          </a:p>
          <a:p>
            <a:pPr algn="l" hangingPunct="0"/>
            <a:r>
              <a:rPr lang="ru-RU"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endParaRPr lang="ru-RU" dirty="0"/>
          </a:p>
        </p:txBody>
      </p:sp>
    </p:spTree>
    <p:extLst>
      <p:ext uri="{BB962C8B-B14F-4D97-AF65-F5344CB8AC3E}">
        <p14:creationId xmlns:p14="http://schemas.microsoft.com/office/powerpoint/2010/main" val="95754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504056"/>
          </a:xfrm>
        </p:spPr>
        <p:txBody>
          <a:bodyPr>
            <a:normAutofit fontScale="90000"/>
          </a:bodyPr>
          <a:lstStyle/>
          <a:p>
            <a:r>
              <a:rPr lang="ru-RU" sz="3600" dirty="0" smtClean="0">
                <a:solidFill>
                  <a:schemeClr val="bg1"/>
                </a:solidFill>
                <a:latin typeface="Times New Roman" pitchFamily="18" charset="0"/>
                <a:cs typeface="Times New Roman" pitchFamily="18" charset="0"/>
              </a:rPr>
              <a:t>Критерии оценки важности информации</a:t>
            </a:r>
            <a:endParaRPr lang="ru-RU" sz="3600" dirty="0">
              <a:latin typeface="Times New Roman" pitchFamily="18" charset="0"/>
              <a:cs typeface="Times New Roman" pitchFamily="18" charset="0"/>
            </a:endParaRPr>
          </a:p>
        </p:txBody>
      </p:sp>
      <p:sp>
        <p:nvSpPr>
          <p:cNvPr id="3" name="Объект 2"/>
          <p:cNvSpPr>
            <a:spLocks noGrp="1"/>
          </p:cNvSpPr>
          <p:nvPr>
            <p:ph idx="1"/>
          </p:nvPr>
        </p:nvSpPr>
        <p:spPr>
          <a:xfrm>
            <a:off x="0" y="764704"/>
            <a:ext cx="9036496" cy="6093296"/>
          </a:xfrm>
        </p:spPr>
        <p:txBody>
          <a:bodyPr>
            <a:normAutofit fontScale="32500" lnSpcReduction="20000"/>
          </a:bodyPr>
          <a:lstStyle/>
          <a:p>
            <a:r>
              <a:rPr lang="ru-RU" sz="9600" b="1" dirty="0">
                <a:latin typeface="Times New Roman" pitchFamily="18" charset="0"/>
                <a:cs typeface="Times New Roman" pitchFamily="18" charset="0"/>
              </a:rPr>
              <a:t>Полнота информации</a:t>
            </a:r>
            <a:r>
              <a:rPr lang="ru-RU" sz="9600" dirty="0">
                <a:latin typeface="Times New Roman" pitchFamily="18" charset="0"/>
                <a:cs typeface="Times New Roman" pitchFamily="18" charset="0"/>
              </a:rPr>
              <a:t> </a:t>
            </a:r>
            <a:r>
              <a:rPr lang="ru-RU" sz="9600" dirty="0">
                <a:solidFill>
                  <a:schemeClr val="bg1"/>
                </a:solidFill>
                <a:latin typeface="Times New Roman" pitchFamily="18" charset="0"/>
                <a:cs typeface="Times New Roman" pitchFamily="18" charset="0"/>
              </a:rPr>
              <a:t>— это показатель, характеризующий меру достаточности оцениваемой информации для решения соответствующих задач. </a:t>
            </a:r>
            <a:endParaRPr lang="ru-RU" sz="9600" dirty="0" smtClean="0">
              <a:solidFill>
                <a:schemeClr val="bg1"/>
              </a:solidFill>
              <a:latin typeface="Times New Roman" pitchFamily="18" charset="0"/>
              <a:cs typeface="Times New Roman" pitchFamily="18" charset="0"/>
            </a:endParaRPr>
          </a:p>
          <a:p>
            <a:pPr marL="0" indent="0">
              <a:buNone/>
            </a:pPr>
            <a:r>
              <a:rPr lang="ru-RU" sz="9600" dirty="0">
                <a:solidFill>
                  <a:schemeClr val="bg1"/>
                </a:solidFill>
                <a:latin typeface="Times New Roman" pitchFamily="18" charset="0"/>
                <a:cs typeface="Times New Roman" pitchFamily="18" charset="0"/>
              </a:rPr>
              <a:t> </a:t>
            </a:r>
            <a:r>
              <a:rPr lang="ru-RU" sz="9600" dirty="0" smtClean="0">
                <a:solidFill>
                  <a:schemeClr val="bg1"/>
                </a:solidFill>
                <a:latin typeface="Times New Roman" pitchFamily="18" charset="0"/>
                <a:cs typeface="Times New Roman" pitchFamily="18" charset="0"/>
              </a:rPr>
              <a:t>     Полнота </a:t>
            </a:r>
            <a:r>
              <a:rPr lang="ru-RU" sz="9600" dirty="0">
                <a:solidFill>
                  <a:schemeClr val="bg1"/>
                </a:solidFill>
                <a:latin typeface="Times New Roman" pitchFamily="18" charset="0"/>
                <a:cs typeface="Times New Roman" pitchFamily="18" charset="0"/>
              </a:rPr>
              <a:t>информации оценивается относительно вполне определенной задачи или группы задач. Поэтому чтобы иметь возможность определить показатель полноты информации, необходимо для каждой существенно значимой задачи или группы задач составить перечень тех сведений, которые необходимы для их решения. </a:t>
            </a:r>
            <a:endParaRPr lang="ru-RU" sz="9600" dirty="0" smtClean="0">
              <a:solidFill>
                <a:schemeClr val="bg1"/>
              </a:solidFill>
              <a:latin typeface="Times New Roman" pitchFamily="18" charset="0"/>
              <a:cs typeface="Times New Roman" pitchFamily="18" charset="0"/>
            </a:endParaRPr>
          </a:p>
          <a:p>
            <a:endParaRPr lang="ru-RU" dirty="0"/>
          </a:p>
        </p:txBody>
      </p:sp>
    </p:spTree>
    <p:extLst>
      <p:ext uri="{BB962C8B-B14F-4D97-AF65-F5344CB8AC3E}">
        <p14:creationId xmlns:p14="http://schemas.microsoft.com/office/powerpoint/2010/main" val="67257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504056"/>
          </a:xfrm>
        </p:spPr>
        <p:txBody>
          <a:bodyPr>
            <a:normAutofit fontScale="90000"/>
          </a:bodyPr>
          <a:lstStyle/>
          <a:p>
            <a:r>
              <a:rPr lang="ru-RU" sz="3600" dirty="0" smtClean="0">
                <a:solidFill>
                  <a:schemeClr val="bg1"/>
                </a:solidFill>
                <a:latin typeface="Times New Roman" pitchFamily="18" charset="0"/>
                <a:cs typeface="Times New Roman" pitchFamily="18" charset="0"/>
              </a:rPr>
              <a:t>Критерии оценки важности информации</a:t>
            </a:r>
            <a:endParaRPr lang="ru-RU" sz="3600" dirty="0">
              <a:latin typeface="Times New Roman" pitchFamily="18" charset="0"/>
              <a:cs typeface="Times New Roman" pitchFamily="18" charset="0"/>
            </a:endParaRPr>
          </a:p>
        </p:txBody>
      </p:sp>
      <p:sp>
        <p:nvSpPr>
          <p:cNvPr id="3" name="Объект 2"/>
          <p:cNvSpPr>
            <a:spLocks noGrp="1"/>
          </p:cNvSpPr>
          <p:nvPr>
            <p:ph idx="1"/>
          </p:nvPr>
        </p:nvSpPr>
        <p:spPr>
          <a:xfrm>
            <a:off x="0" y="764704"/>
            <a:ext cx="9036496" cy="6093296"/>
          </a:xfrm>
        </p:spPr>
        <p:txBody>
          <a:bodyPr>
            <a:normAutofit fontScale="32500" lnSpcReduction="20000"/>
          </a:bodyPr>
          <a:lstStyle/>
          <a:p>
            <a:r>
              <a:rPr lang="ru-RU" sz="9600" dirty="0" smtClean="0">
                <a:solidFill>
                  <a:schemeClr val="bg1"/>
                </a:solidFill>
                <a:latin typeface="Times New Roman" pitchFamily="18" charset="0"/>
                <a:cs typeface="Times New Roman" pitchFamily="18" charset="0"/>
              </a:rPr>
              <a:t>Для </a:t>
            </a:r>
            <a:r>
              <a:rPr lang="ru-RU" sz="9600" dirty="0">
                <a:solidFill>
                  <a:schemeClr val="bg1"/>
                </a:solidFill>
                <a:latin typeface="Times New Roman" pitchFamily="18" charset="0"/>
                <a:cs typeface="Times New Roman" pitchFamily="18" charset="0"/>
              </a:rPr>
              <a:t>предоставления таких сведений удобно использовать так называемые объективно-характеристические таблицы, которые представляют из себя двухмерные матрицы. У них по строкам приведен перечень наименований тех объектов, процессов или явлений, которые входят в круг интересов соответствующей задачи, а по столбцам — наименование тех характеристик (параметров) объектов, процессов или явлений, значения которых необходимы для решения задачи. </a:t>
            </a:r>
            <a:r>
              <a:rPr lang="ru-RU" sz="9600" dirty="0" smtClean="0">
                <a:solidFill>
                  <a:schemeClr val="bg1"/>
                </a:solidFill>
                <a:latin typeface="Times New Roman" pitchFamily="18" charset="0"/>
                <a:cs typeface="Times New Roman" pitchFamily="18" charset="0"/>
              </a:rPr>
              <a:t>   </a:t>
            </a:r>
          </a:p>
          <a:p>
            <a:pPr marL="0" indent="0">
              <a:buNone/>
            </a:pPr>
            <a:r>
              <a:rPr lang="ru-RU" sz="9600" dirty="0">
                <a:solidFill>
                  <a:schemeClr val="bg1"/>
                </a:solidFill>
                <a:latin typeface="Times New Roman" pitchFamily="18" charset="0"/>
                <a:cs typeface="Times New Roman" pitchFamily="18" charset="0"/>
              </a:rPr>
              <a:t> </a:t>
            </a:r>
            <a:r>
              <a:rPr lang="ru-RU" sz="9600" dirty="0" smtClean="0">
                <a:solidFill>
                  <a:schemeClr val="bg1"/>
                </a:solidFill>
                <a:latin typeface="Times New Roman" pitchFamily="18" charset="0"/>
                <a:cs typeface="Times New Roman" pitchFamily="18" charset="0"/>
              </a:rPr>
              <a:t>   Следовательно</a:t>
            </a:r>
            <a:r>
              <a:rPr lang="ru-RU" sz="9600" dirty="0">
                <a:solidFill>
                  <a:schemeClr val="bg1"/>
                </a:solidFill>
                <a:latin typeface="Times New Roman" pitchFamily="18" charset="0"/>
                <a:cs typeface="Times New Roman" pitchFamily="18" charset="0"/>
              </a:rPr>
              <a:t>, сами значения характеристик будут располагаться на пересечении соответствующих строк и </a:t>
            </a:r>
            <a:r>
              <a:rPr lang="ru-RU" sz="9600" dirty="0" smtClean="0">
                <a:solidFill>
                  <a:schemeClr val="bg1"/>
                </a:solidFill>
                <a:latin typeface="Times New Roman" pitchFamily="18" charset="0"/>
                <a:cs typeface="Times New Roman" pitchFamily="18" charset="0"/>
              </a:rPr>
              <a:t>столбцов</a:t>
            </a:r>
            <a:r>
              <a:rPr lang="ru-RU" sz="9600" dirty="0">
                <a:solidFill>
                  <a:schemeClr val="bg1"/>
                </a:solidFill>
                <a:latin typeface="Times New Roman" pitchFamily="18" charset="0"/>
                <a:cs typeface="Times New Roman" pitchFamily="18" charset="0"/>
              </a:rPr>
              <a:t>.</a:t>
            </a:r>
          </a:p>
          <a:p>
            <a:endParaRPr lang="ru-RU" dirty="0"/>
          </a:p>
        </p:txBody>
      </p:sp>
    </p:spTree>
    <p:extLst>
      <p:ext uri="{BB962C8B-B14F-4D97-AF65-F5344CB8AC3E}">
        <p14:creationId xmlns:p14="http://schemas.microsoft.com/office/powerpoint/2010/main" val="103100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22114"/>
          </a:xfrm>
        </p:spPr>
        <p:txBody>
          <a:bodyPr>
            <a:normAutofit/>
          </a:bodyPr>
          <a:lstStyle/>
          <a:p>
            <a:r>
              <a:rPr lang="ru-RU" sz="3600" dirty="0" smtClean="0">
                <a:solidFill>
                  <a:schemeClr val="bg1"/>
                </a:solidFill>
                <a:latin typeface="Times New Roman" pitchFamily="18" charset="0"/>
                <a:cs typeface="Times New Roman" pitchFamily="18" charset="0"/>
              </a:rPr>
              <a:t>Критерии оценки важности информации</a:t>
            </a:r>
            <a:endParaRPr lang="ru-RU" sz="3600" dirty="0">
              <a:latin typeface="Times New Roman" pitchFamily="18" charset="0"/>
              <a:cs typeface="Times New Roman" pitchFamily="18" charset="0"/>
            </a:endParaRPr>
          </a:p>
        </p:txBody>
      </p:sp>
      <p:sp>
        <p:nvSpPr>
          <p:cNvPr id="3" name="Объект 2"/>
          <p:cNvSpPr>
            <a:spLocks noGrp="1"/>
          </p:cNvSpPr>
          <p:nvPr>
            <p:ph idx="1"/>
          </p:nvPr>
        </p:nvSpPr>
        <p:spPr/>
        <p:txBody>
          <a:bodyPr>
            <a:normAutofit fontScale="85000" lnSpcReduction="20000"/>
          </a:bodyPr>
          <a:lstStyle/>
          <a:p>
            <a:pPr hangingPunct="0"/>
            <a:r>
              <a:rPr lang="ru-RU" sz="3300" dirty="0">
                <a:solidFill>
                  <a:schemeClr val="bg1"/>
                </a:solidFill>
              </a:rPr>
              <a:t>Под </a:t>
            </a:r>
            <a:r>
              <a:rPr lang="ru-RU" sz="3300" b="1" dirty="0">
                <a:latin typeface="Times New Roman" pitchFamily="18" charset="0"/>
                <a:cs typeface="Times New Roman" pitchFamily="18" charset="0"/>
              </a:rPr>
              <a:t>адекватностью информации</a:t>
            </a:r>
            <a:r>
              <a:rPr lang="ru-RU" sz="3300" dirty="0">
                <a:latin typeface="Times New Roman" pitchFamily="18" charset="0"/>
                <a:cs typeface="Times New Roman" pitchFamily="18" charset="0"/>
              </a:rPr>
              <a:t> </a:t>
            </a:r>
            <a:r>
              <a:rPr lang="ru-RU" sz="3300" dirty="0">
                <a:solidFill>
                  <a:schemeClr val="bg1"/>
                </a:solidFill>
              </a:rPr>
              <a:t>понимается степень ее соответствия действительному состоянию тех объектов, процессов или явлений, которые отображает оцениваемая информация. В общем случае адекватность информации определяется двумя </a:t>
            </a:r>
            <a:r>
              <a:rPr lang="ru-RU" sz="3300" dirty="0" smtClean="0">
                <a:solidFill>
                  <a:schemeClr val="bg1"/>
                </a:solidFill>
              </a:rPr>
              <a:t>параметрами</a:t>
            </a:r>
            <a:r>
              <a:rPr lang="en-US" sz="3300" dirty="0" smtClean="0">
                <a:solidFill>
                  <a:schemeClr val="bg1"/>
                </a:solidFill>
              </a:rPr>
              <a:t>:</a:t>
            </a:r>
            <a:endParaRPr lang="ru-RU" sz="3300" dirty="0">
              <a:solidFill>
                <a:schemeClr val="bg1"/>
              </a:solidFill>
            </a:endParaRPr>
          </a:p>
          <a:p>
            <a:pPr marL="514350" lvl="0" indent="-514350" hangingPunct="0">
              <a:buFont typeface="+mj-lt"/>
              <a:buAutoNum type="arabicPeriod"/>
            </a:pPr>
            <a:r>
              <a:rPr lang="ru-RU" sz="3300" b="1" dirty="0"/>
              <a:t>Объективностью </a:t>
            </a:r>
            <a:r>
              <a:rPr lang="en-US" sz="3300" b="1" dirty="0" smtClean="0"/>
              <a:t> </a:t>
            </a:r>
            <a:r>
              <a:rPr lang="ru-RU" sz="3300" b="1" dirty="0" smtClean="0"/>
              <a:t>генерирования </a:t>
            </a:r>
            <a:r>
              <a:rPr lang="ru-RU" sz="3300" dirty="0">
                <a:solidFill>
                  <a:schemeClr val="bg1"/>
                </a:solidFill>
              </a:rPr>
              <a:t>(съема, определения, установления) информации об объекте, процессе или явлении.</a:t>
            </a:r>
          </a:p>
          <a:p>
            <a:pPr marL="514350" lvl="0" indent="-514350" hangingPunct="0">
              <a:buFont typeface="+mj-lt"/>
              <a:buAutoNum type="arabicPeriod"/>
            </a:pPr>
            <a:r>
              <a:rPr lang="ru-RU" sz="3300" b="1" dirty="0"/>
              <a:t>Продолжительностью интервала времени </a:t>
            </a:r>
            <a:r>
              <a:rPr lang="ru-RU" sz="3300" dirty="0">
                <a:solidFill>
                  <a:schemeClr val="bg1"/>
                </a:solidFill>
              </a:rPr>
              <a:t>между моментом генерирования информации и моментом оценки ее адекватности.</a:t>
            </a:r>
          </a:p>
          <a:p>
            <a:endParaRPr lang="ru-RU" dirty="0"/>
          </a:p>
        </p:txBody>
      </p:sp>
    </p:spTree>
    <p:extLst>
      <p:ext uri="{BB962C8B-B14F-4D97-AF65-F5344CB8AC3E}">
        <p14:creationId xmlns:p14="http://schemas.microsoft.com/office/powerpoint/2010/main" val="139847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dirty="0" smtClean="0">
                <a:solidFill>
                  <a:schemeClr val="bg1"/>
                </a:solidFill>
                <a:latin typeface="Times New Roman" pitchFamily="18" charset="0"/>
                <a:cs typeface="Times New Roman" pitchFamily="18" charset="0"/>
              </a:rPr>
              <a:t>Критерии оценки важности информации</a:t>
            </a:r>
            <a:endParaRPr lang="ru-RU" sz="3600" dirty="0">
              <a:latin typeface="Times New Roman" pitchFamily="18" charset="0"/>
              <a:cs typeface="Times New Roman" pitchFamily="18" charset="0"/>
            </a:endParaRPr>
          </a:p>
        </p:txBody>
      </p:sp>
      <p:sp>
        <p:nvSpPr>
          <p:cNvPr id="3" name="Объект 2"/>
          <p:cNvSpPr>
            <a:spLocks noGrp="1"/>
          </p:cNvSpPr>
          <p:nvPr>
            <p:ph idx="1"/>
          </p:nvPr>
        </p:nvSpPr>
        <p:spPr/>
        <p:txBody>
          <a:bodyPr>
            <a:normAutofit/>
          </a:bodyPr>
          <a:lstStyle/>
          <a:p>
            <a:pPr marL="0" indent="0">
              <a:buNone/>
            </a:pPr>
            <a:r>
              <a:rPr lang="ru-RU" b="1" i="1" dirty="0" smtClean="0"/>
              <a:t>Объективность генерирования информации</a:t>
            </a:r>
            <a:r>
              <a:rPr lang="ru-RU" dirty="0" smtClean="0">
                <a:solidFill>
                  <a:schemeClr val="bg1"/>
                </a:solidFill>
              </a:rPr>
              <a:t>, очевидно, зависит от способа получения значений характеристик объекта, процесса или явления и качества реализации (использования) способа в процессе получения этих значений. </a:t>
            </a:r>
            <a:endParaRPr lang="ru-RU" dirty="0">
              <a:solidFill>
                <a:schemeClr val="bg1"/>
              </a:solidFill>
            </a:endParaRPr>
          </a:p>
        </p:txBody>
      </p:sp>
    </p:spTree>
    <p:extLst>
      <p:ext uri="{BB962C8B-B14F-4D97-AF65-F5344CB8AC3E}">
        <p14:creationId xmlns:p14="http://schemas.microsoft.com/office/powerpoint/2010/main" val="2939851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lvl="0">
              <a:spcBef>
                <a:spcPct val="20000"/>
              </a:spcBef>
            </a:pPr>
            <a:r>
              <a:rPr lang="ru-RU" sz="3200" dirty="0">
                <a:solidFill>
                  <a:schemeClr val="bg1"/>
                </a:solidFill>
                <a:ea typeface="+mn-ea"/>
                <a:cs typeface="+mn-cs"/>
              </a:rPr>
              <a:t>Классификация характеристик по возможным способам получения их значений</a:t>
            </a:r>
            <a:r>
              <a:rPr lang="en-US" sz="3200" dirty="0">
                <a:solidFill>
                  <a:schemeClr val="bg1"/>
                </a:solidFill>
                <a:ea typeface="+mn-ea"/>
                <a:cs typeface="+mn-cs"/>
              </a:rPr>
              <a:t>.</a:t>
            </a:r>
            <a:endParaRPr lang="ru-RU" sz="3200" dirty="0">
              <a:solidFill>
                <a:schemeClr val="bg1"/>
              </a:solidFill>
              <a:ea typeface="+mn-ea"/>
              <a:cs typeface="+mn-cs"/>
            </a:endParaRPr>
          </a:p>
        </p:txBody>
      </p:sp>
      <p:pic>
        <p:nvPicPr>
          <p:cNvPr id="4" name="Объект 3" descr="02931502"/>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628800"/>
            <a:ext cx="7920879" cy="4896544"/>
          </a:xfrm>
          <a:prstGeom prst="rect">
            <a:avLst/>
          </a:prstGeom>
          <a:noFill/>
          <a:ln>
            <a:solidFill>
              <a:schemeClr val="tx1"/>
            </a:solidFill>
          </a:ln>
        </p:spPr>
      </p:pic>
    </p:spTree>
    <p:extLst>
      <p:ext uri="{BB962C8B-B14F-4D97-AF65-F5344CB8AC3E}">
        <p14:creationId xmlns:p14="http://schemas.microsoft.com/office/powerpoint/2010/main" val="1385708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dirty="0" smtClean="0">
                <a:solidFill>
                  <a:schemeClr val="bg1"/>
                </a:solidFill>
                <a:latin typeface="Times New Roman" pitchFamily="18" charset="0"/>
                <a:cs typeface="Times New Roman" pitchFamily="18" charset="0"/>
              </a:rPr>
              <a:t>Критерии оценки важности информации</a:t>
            </a:r>
            <a:endParaRPr lang="ru-RU" sz="3600" dirty="0">
              <a:latin typeface="Times New Roman" pitchFamily="18" charset="0"/>
              <a:cs typeface="Times New Roman" pitchFamily="18" charset="0"/>
            </a:endParaRPr>
          </a:p>
        </p:txBody>
      </p:sp>
      <p:sp>
        <p:nvSpPr>
          <p:cNvPr id="3" name="Объект 2"/>
          <p:cNvSpPr>
            <a:spLocks noGrp="1"/>
          </p:cNvSpPr>
          <p:nvPr>
            <p:ph idx="1"/>
          </p:nvPr>
        </p:nvSpPr>
        <p:spPr/>
        <p:txBody>
          <a:bodyPr>
            <a:normAutofit/>
          </a:bodyPr>
          <a:lstStyle/>
          <a:p>
            <a:pPr marL="0" indent="0">
              <a:buNone/>
            </a:pPr>
            <a:r>
              <a:rPr lang="en-US" dirty="0" smtClean="0">
                <a:solidFill>
                  <a:schemeClr val="bg1"/>
                </a:solidFill>
              </a:rPr>
              <a:t>    </a:t>
            </a:r>
            <a:r>
              <a:rPr lang="ru-RU" b="1" dirty="0" smtClean="0"/>
              <a:t>Адекватность </a:t>
            </a:r>
            <a:r>
              <a:rPr lang="ru-RU" b="1" dirty="0"/>
              <a:t>информации по </a:t>
            </a:r>
            <a:r>
              <a:rPr lang="ru-RU" b="1" dirty="0" smtClean="0"/>
              <a:t>продолжительности </a:t>
            </a:r>
            <a:r>
              <a:rPr lang="ru-RU" b="1" dirty="0"/>
              <a:t>интервала времени </a:t>
            </a:r>
            <a:r>
              <a:rPr lang="ru-RU" dirty="0">
                <a:solidFill>
                  <a:schemeClr val="bg1"/>
                </a:solidFill>
              </a:rPr>
              <a:t>между моментом генерирования </a:t>
            </a:r>
            <a:r>
              <a:rPr lang="ru-RU" dirty="0" smtClean="0">
                <a:solidFill>
                  <a:schemeClr val="bg1"/>
                </a:solidFill>
              </a:rPr>
              <a:t>информации </a:t>
            </a:r>
            <a:r>
              <a:rPr lang="ru-RU" b="1" dirty="0" smtClean="0"/>
              <a:t>Ка</a:t>
            </a:r>
            <a:r>
              <a:rPr lang="ru-RU" b="1" dirty="0"/>
              <a:t>' </a:t>
            </a:r>
            <a:r>
              <a:rPr lang="ru-RU" b="1" dirty="0" smtClean="0"/>
              <a:t> </a:t>
            </a:r>
            <a:r>
              <a:rPr lang="ru-RU" dirty="0">
                <a:solidFill>
                  <a:schemeClr val="bg1"/>
                </a:solidFill>
              </a:rPr>
              <a:t>и текущим </a:t>
            </a:r>
            <a:r>
              <a:rPr lang="ru-RU" dirty="0">
                <a:solidFill>
                  <a:schemeClr val="bg1"/>
                </a:solidFill>
              </a:rPr>
              <a:t>моментом </a:t>
            </a:r>
            <a:r>
              <a:rPr lang="ru-RU" dirty="0" smtClean="0">
                <a:solidFill>
                  <a:schemeClr val="bg1"/>
                </a:solidFill>
              </a:rPr>
              <a:t> </a:t>
            </a:r>
            <a:r>
              <a:rPr lang="ru-RU" b="1" dirty="0" smtClean="0"/>
              <a:t>Ка</a:t>
            </a:r>
            <a:r>
              <a:rPr lang="ru-RU" b="1" dirty="0"/>
              <a:t>'' </a:t>
            </a:r>
            <a:r>
              <a:rPr lang="ru-RU" dirty="0">
                <a:solidFill>
                  <a:schemeClr val="bg1"/>
                </a:solidFill>
              </a:rPr>
              <a:t>. </a:t>
            </a:r>
            <a:endParaRPr lang="en-US" dirty="0" smtClean="0">
              <a:solidFill>
                <a:schemeClr val="bg1"/>
              </a:solidFill>
            </a:endParaRPr>
          </a:p>
          <a:p>
            <a:pPr marL="0" indent="0">
              <a:buNone/>
            </a:pPr>
            <a:r>
              <a:rPr lang="en-US" dirty="0" smtClean="0">
                <a:solidFill>
                  <a:schemeClr val="bg1"/>
                </a:solidFill>
              </a:rPr>
              <a:t>  </a:t>
            </a:r>
            <a:r>
              <a:rPr lang="ru-RU" dirty="0" smtClean="0">
                <a:solidFill>
                  <a:schemeClr val="bg1"/>
                </a:solidFill>
              </a:rPr>
              <a:t>Для </a:t>
            </a:r>
            <a:r>
              <a:rPr lang="ru-RU" dirty="0">
                <a:solidFill>
                  <a:schemeClr val="bg1"/>
                </a:solidFill>
              </a:rPr>
              <a:t>оценки адекватности по данному параметру вполне подходящим является известный в теории информации так называемый закон старения информации </a:t>
            </a:r>
          </a:p>
        </p:txBody>
      </p:sp>
    </p:spTree>
    <p:extLst>
      <p:ext uri="{BB962C8B-B14F-4D97-AF65-F5344CB8AC3E}">
        <p14:creationId xmlns:p14="http://schemas.microsoft.com/office/powerpoint/2010/main" val="1845087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600" dirty="0">
                <a:solidFill>
                  <a:schemeClr val="bg1"/>
                </a:solidFill>
              </a:rPr>
              <a:t>Графическое представление закона старения информации</a:t>
            </a:r>
            <a:endParaRPr lang="ru-RU" sz="3600" dirty="0">
              <a:solidFill>
                <a:schemeClr val="bg1"/>
              </a:solidFill>
              <a:latin typeface="Times New Roman" pitchFamily="18" charset="0"/>
              <a:cs typeface="Times New Roman" pitchFamily="18" charset="0"/>
            </a:endParaRPr>
          </a:p>
        </p:txBody>
      </p:sp>
      <p:pic>
        <p:nvPicPr>
          <p:cNvPr id="4" name="Объект 3" descr="0293150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412776"/>
            <a:ext cx="8136904" cy="5112567"/>
          </a:xfrm>
          <a:prstGeom prst="rect">
            <a:avLst/>
          </a:prstGeom>
          <a:noFill/>
          <a:ln>
            <a:noFill/>
          </a:ln>
        </p:spPr>
      </p:pic>
    </p:spTree>
    <p:extLst>
      <p:ext uri="{BB962C8B-B14F-4D97-AF65-F5344CB8AC3E}">
        <p14:creationId xmlns:p14="http://schemas.microsoft.com/office/powerpoint/2010/main" val="821478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dirty="0" smtClean="0">
                <a:solidFill>
                  <a:schemeClr val="bg1"/>
                </a:solidFill>
                <a:latin typeface="Times New Roman" pitchFamily="18" charset="0"/>
                <a:cs typeface="Times New Roman" pitchFamily="18" charset="0"/>
              </a:rPr>
              <a:t>Критерии оценки важности информации</a:t>
            </a:r>
            <a:endParaRPr lang="ru-RU" sz="3600" dirty="0">
              <a:latin typeface="Times New Roman" pitchFamily="18" charset="0"/>
              <a:cs typeface="Times New Roman" pitchFamily="18" charset="0"/>
            </a:endParaRPr>
          </a:p>
        </p:txBody>
      </p:sp>
      <p:sp>
        <p:nvSpPr>
          <p:cNvPr id="3" name="Объект 2"/>
          <p:cNvSpPr>
            <a:spLocks noGrp="1"/>
          </p:cNvSpPr>
          <p:nvPr>
            <p:ph idx="1"/>
          </p:nvPr>
        </p:nvSpPr>
        <p:spPr/>
        <p:txBody>
          <a:bodyPr>
            <a:normAutofit fontScale="92500" lnSpcReduction="20000"/>
          </a:bodyPr>
          <a:lstStyle/>
          <a:p>
            <a:pPr marL="0" indent="0">
              <a:buNone/>
            </a:pPr>
            <a:r>
              <a:rPr lang="en-US" dirty="0" smtClean="0">
                <a:solidFill>
                  <a:schemeClr val="bg1"/>
                </a:solidFill>
              </a:rPr>
              <a:t>  </a:t>
            </a:r>
            <a:r>
              <a:rPr lang="ru-RU" dirty="0" smtClean="0">
                <a:solidFill>
                  <a:schemeClr val="bg1"/>
                </a:solidFill>
              </a:rPr>
              <a:t>При </a:t>
            </a:r>
            <a:r>
              <a:rPr lang="ru-RU" dirty="0">
                <a:solidFill>
                  <a:schemeClr val="bg1"/>
                </a:solidFill>
              </a:rPr>
              <a:t>этом под </a:t>
            </a:r>
            <a:r>
              <a:rPr lang="ru-RU" b="1" dirty="0"/>
              <a:t>t</a:t>
            </a:r>
            <a:r>
              <a:rPr lang="ru-RU" b="1" baseline="-25000" dirty="0"/>
              <a:t>0</a:t>
            </a:r>
            <a:r>
              <a:rPr lang="ru-RU" dirty="0"/>
              <a:t> </a:t>
            </a:r>
            <a:r>
              <a:rPr lang="ru-RU" dirty="0">
                <a:solidFill>
                  <a:schemeClr val="bg1"/>
                </a:solidFill>
              </a:rPr>
              <a:t>понимается момент времени генерирования (получения) оцениваемой информации; </a:t>
            </a:r>
            <a:r>
              <a:rPr lang="ru-RU" b="1" dirty="0">
                <a:sym typeface="Symbol"/>
              </a:rPr>
              <a:t></a:t>
            </a:r>
            <a:r>
              <a:rPr lang="ru-RU" b="1" dirty="0"/>
              <a:t>t</a:t>
            </a:r>
            <a:r>
              <a:rPr lang="ru-RU" b="1" baseline="-25000" dirty="0"/>
              <a:t>1</a:t>
            </a:r>
            <a:r>
              <a:rPr lang="ru-RU" dirty="0"/>
              <a:t> </a:t>
            </a:r>
            <a:r>
              <a:rPr lang="ru-RU" dirty="0">
                <a:solidFill>
                  <a:schemeClr val="bg1"/>
                </a:solidFill>
              </a:rPr>
              <a:t>— продолжительность времени, в течение которого оцениваемая информация полностью сохраняет свою адекватность; </a:t>
            </a:r>
            <a:r>
              <a:rPr lang="ru-RU" b="1" dirty="0">
                <a:sym typeface="Symbol"/>
              </a:rPr>
              <a:t></a:t>
            </a:r>
            <a:r>
              <a:rPr lang="ru-RU" b="1" dirty="0"/>
              <a:t>t</a:t>
            </a:r>
            <a:r>
              <a:rPr lang="ru-RU" b="1" baseline="-25000" dirty="0"/>
              <a:t>2</a:t>
            </a:r>
            <a:r>
              <a:rPr lang="ru-RU" dirty="0"/>
              <a:t> </a:t>
            </a:r>
            <a:r>
              <a:rPr lang="ru-RU" dirty="0">
                <a:solidFill>
                  <a:schemeClr val="bg1"/>
                </a:solidFill>
              </a:rPr>
              <a:t>— продолжительность времени, в течение которого адекватность информации падает на 25%; </a:t>
            </a:r>
            <a:r>
              <a:rPr lang="ru-RU" b="1" dirty="0">
                <a:sym typeface="Symbol"/>
              </a:rPr>
              <a:t></a:t>
            </a:r>
            <a:r>
              <a:rPr lang="ru-RU" b="1" dirty="0"/>
              <a:t>t</a:t>
            </a:r>
            <a:r>
              <a:rPr lang="ru-RU" b="1" baseline="-25000" dirty="0"/>
              <a:t>3</a:t>
            </a:r>
            <a:r>
              <a:rPr lang="ru-RU" dirty="0"/>
              <a:t> </a:t>
            </a:r>
            <a:r>
              <a:rPr lang="ru-RU" dirty="0">
                <a:solidFill>
                  <a:schemeClr val="bg1"/>
                </a:solidFill>
              </a:rPr>
              <a:t>— продолжительность времени, в течение которого адекватность информации падает наполовину; </a:t>
            </a:r>
            <a:r>
              <a:rPr lang="ru-RU" b="1" dirty="0">
                <a:sym typeface="Symbol"/>
              </a:rPr>
              <a:t></a:t>
            </a:r>
            <a:r>
              <a:rPr lang="ru-RU" b="1" dirty="0"/>
              <a:t>t</a:t>
            </a:r>
            <a:r>
              <a:rPr lang="ru-RU" b="1" baseline="-25000" dirty="0"/>
              <a:t>4</a:t>
            </a:r>
            <a:r>
              <a:rPr lang="ru-RU" dirty="0"/>
              <a:t> </a:t>
            </a:r>
            <a:r>
              <a:rPr lang="ru-RU" dirty="0">
                <a:solidFill>
                  <a:schemeClr val="bg1"/>
                </a:solidFill>
              </a:rPr>
              <a:t>— продолжительность времени, в течение которого адекватность падает на 75%.</a:t>
            </a:r>
          </a:p>
          <a:p>
            <a:pPr marL="0" indent="0">
              <a:buNone/>
            </a:pPr>
            <a:endParaRPr lang="ru-RU" dirty="0">
              <a:solidFill>
                <a:schemeClr val="bg1"/>
              </a:solidFill>
            </a:endParaRPr>
          </a:p>
        </p:txBody>
      </p:sp>
    </p:spTree>
    <p:extLst>
      <p:ext uri="{BB962C8B-B14F-4D97-AF65-F5344CB8AC3E}">
        <p14:creationId xmlns:p14="http://schemas.microsoft.com/office/powerpoint/2010/main" val="1615183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normAutofit/>
          </a:bodyPr>
          <a:lstStyle/>
          <a:p>
            <a:r>
              <a:rPr lang="ru-RU" sz="3600" dirty="0" smtClean="0">
                <a:solidFill>
                  <a:schemeClr val="bg1"/>
                </a:solidFill>
                <a:latin typeface="Times New Roman" pitchFamily="18" charset="0"/>
                <a:cs typeface="Times New Roman" pitchFamily="18" charset="0"/>
              </a:rPr>
              <a:t>Критерии оценки важности информации</a:t>
            </a:r>
            <a:endParaRPr lang="ru-RU" sz="3600" dirty="0">
              <a:latin typeface="Times New Roman" pitchFamily="18" charset="0"/>
              <a:cs typeface="Times New Roman" pitchFamily="18" charset="0"/>
            </a:endParaRPr>
          </a:p>
        </p:txBody>
      </p:sp>
      <p:sp>
        <p:nvSpPr>
          <p:cNvPr id="3" name="Объект 2"/>
          <p:cNvSpPr>
            <a:spLocks noGrp="1"/>
          </p:cNvSpPr>
          <p:nvPr>
            <p:ph idx="1"/>
          </p:nvPr>
        </p:nvSpPr>
        <p:spPr>
          <a:xfrm>
            <a:off x="0" y="1052736"/>
            <a:ext cx="9036496" cy="5805264"/>
          </a:xfrm>
        </p:spPr>
        <p:txBody>
          <a:bodyPr>
            <a:normAutofit fontScale="85000" lnSpcReduction="10000"/>
          </a:bodyPr>
          <a:lstStyle/>
          <a:p>
            <a:pPr marL="0" indent="0" hangingPunct="0">
              <a:buNone/>
            </a:pPr>
            <a:r>
              <a:rPr lang="en-US" dirty="0" smtClean="0">
                <a:solidFill>
                  <a:schemeClr val="bg1"/>
                </a:solidFill>
              </a:rPr>
              <a:t>  </a:t>
            </a:r>
            <a:r>
              <a:rPr lang="ru-RU" dirty="0" smtClean="0">
                <a:solidFill>
                  <a:schemeClr val="bg1"/>
                </a:solidFill>
                <a:latin typeface="Times New Roman" panose="02020603050405020304" pitchFamily="18" charset="0"/>
                <a:cs typeface="Times New Roman" panose="02020603050405020304" pitchFamily="18" charset="0"/>
              </a:rPr>
              <a:t>Обе </a:t>
            </a:r>
            <a:r>
              <a:rPr lang="ru-RU" dirty="0">
                <a:solidFill>
                  <a:schemeClr val="bg1"/>
                </a:solidFill>
                <a:latin typeface="Times New Roman" panose="02020603050405020304" pitchFamily="18" charset="0"/>
                <a:cs typeface="Times New Roman" panose="02020603050405020304" pitchFamily="18" charset="0"/>
              </a:rPr>
              <a:t>составляющие адекватности информации </a:t>
            </a:r>
            <a:r>
              <a:rPr lang="ru-RU" b="1" dirty="0">
                <a:latin typeface="Times New Roman" panose="02020603050405020304" pitchFamily="18" charset="0"/>
                <a:cs typeface="Times New Roman" panose="02020603050405020304" pitchFamily="18" charset="0"/>
              </a:rPr>
              <a:t>К</a:t>
            </a:r>
            <a:r>
              <a:rPr lang="ru-RU" b="1" baseline="30000" dirty="0">
                <a:latin typeface="Times New Roman" panose="02020603050405020304" pitchFamily="18" charset="0"/>
                <a:cs typeface="Times New Roman" panose="02020603050405020304" pitchFamily="18" charset="0"/>
              </a:rPr>
              <a:t>а'</a:t>
            </a:r>
            <a:r>
              <a:rPr lang="ru-RU" dirty="0">
                <a:latin typeface="Times New Roman" panose="02020603050405020304" pitchFamily="18" charset="0"/>
                <a:cs typeface="Times New Roman" panose="02020603050405020304" pitchFamily="18" charset="0"/>
              </a:rPr>
              <a:t> </a:t>
            </a:r>
            <a:r>
              <a:rPr lang="ru-RU" dirty="0">
                <a:solidFill>
                  <a:schemeClr val="bg1"/>
                </a:solidFill>
                <a:latin typeface="Times New Roman" panose="02020603050405020304" pitchFamily="18" charset="0"/>
                <a:cs typeface="Times New Roman" panose="02020603050405020304" pitchFamily="18" charset="0"/>
              </a:rPr>
              <a:t>и </a:t>
            </a:r>
            <a:r>
              <a:rPr lang="ru-RU" b="1" dirty="0">
                <a:latin typeface="Times New Roman" panose="02020603050405020304" pitchFamily="18" charset="0"/>
                <a:cs typeface="Times New Roman" panose="02020603050405020304" pitchFamily="18" charset="0"/>
              </a:rPr>
              <a:t>К</a:t>
            </a:r>
            <a:r>
              <a:rPr lang="ru-RU" b="1" baseline="30000" dirty="0">
                <a:latin typeface="Times New Roman" panose="02020603050405020304" pitchFamily="18" charset="0"/>
                <a:cs typeface="Times New Roman" panose="02020603050405020304" pitchFamily="18" charset="0"/>
              </a:rPr>
              <a:t>а''</a:t>
            </a:r>
            <a:r>
              <a:rPr lang="ru-RU" dirty="0">
                <a:latin typeface="Times New Roman" panose="02020603050405020304" pitchFamily="18" charset="0"/>
                <a:cs typeface="Times New Roman" panose="02020603050405020304" pitchFamily="18" charset="0"/>
              </a:rPr>
              <a:t> </a:t>
            </a:r>
            <a:r>
              <a:rPr lang="ru-RU" dirty="0">
                <a:solidFill>
                  <a:schemeClr val="bg1"/>
                </a:solidFill>
                <a:latin typeface="Times New Roman" panose="02020603050405020304" pitchFamily="18" charset="0"/>
                <a:cs typeface="Times New Roman" panose="02020603050405020304" pitchFamily="18" charset="0"/>
              </a:rPr>
              <a:t>зависят от большого числа факторов, многие из которых носят </a:t>
            </a:r>
            <a:r>
              <a:rPr lang="ru-RU" b="1" dirty="0">
                <a:latin typeface="Times New Roman" panose="02020603050405020304" pitchFamily="18" charset="0"/>
                <a:cs typeface="Times New Roman" panose="02020603050405020304" pitchFamily="18" charset="0"/>
              </a:rPr>
              <a:t>случайный характер</a:t>
            </a:r>
            <a:r>
              <a:rPr lang="ru-RU" dirty="0">
                <a:solidFill>
                  <a:schemeClr val="bg1"/>
                </a:solidFill>
                <a:latin typeface="Times New Roman" panose="02020603050405020304" pitchFamily="18" charset="0"/>
                <a:cs typeface="Times New Roman" panose="02020603050405020304" pitchFamily="18" charset="0"/>
              </a:rPr>
              <a:t>, есть основание утверждать, что они также носят случайный характер и поэтому могут интерпретироваться как вероятности того, что информация по соответствующему параметру является адекватной. </a:t>
            </a:r>
            <a:r>
              <a:rPr lang="ru-RU" dirty="0" smtClean="0">
                <a:solidFill>
                  <a:schemeClr val="bg1"/>
                </a:solidFill>
                <a:latin typeface="Times New Roman" panose="02020603050405020304" pitchFamily="18" charset="0"/>
                <a:cs typeface="Times New Roman" panose="02020603050405020304" pitchFamily="18" charset="0"/>
              </a:rPr>
              <a:t>     </a:t>
            </a:r>
          </a:p>
          <a:p>
            <a:pPr marL="0" indent="0" hangingPunct="0">
              <a:buNone/>
            </a:pPr>
            <a:r>
              <a:rPr lang="ru-RU" dirty="0">
                <a:solidFill>
                  <a:schemeClr val="bg1"/>
                </a:solidFill>
                <a:latin typeface="Times New Roman" panose="02020603050405020304" pitchFamily="18" charset="0"/>
                <a:cs typeface="Times New Roman" panose="02020603050405020304" pitchFamily="18" charset="0"/>
              </a:rPr>
              <a:t> </a:t>
            </a:r>
            <a:r>
              <a:rPr lang="ru-RU" dirty="0" smtClean="0">
                <a:solidFill>
                  <a:schemeClr val="bg1"/>
                </a:solidFill>
                <a:latin typeface="Times New Roman" panose="02020603050405020304" pitchFamily="18" charset="0"/>
                <a:cs typeface="Times New Roman" panose="02020603050405020304" pitchFamily="18" charset="0"/>
              </a:rPr>
              <a:t> Поскольку </a:t>
            </a:r>
            <a:r>
              <a:rPr lang="ru-RU" dirty="0">
                <a:solidFill>
                  <a:schemeClr val="bg1"/>
                </a:solidFill>
                <a:latin typeface="Times New Roman" panose="02020603050405020304" pitchFamily="18" charset="0"/>
                <a:cs typeface="Times New Roman" panose="02020603050405020304" pitchFamily="18" charset="0"/>
              </a:rPr>
              <a:t>для подавляющего большинства теоретических исследований и практических приложений важно, чтобы информация была адекватной одновременно по обоим параметрам, то в соответствии с теоремой умножения вероятностей общий показатель адекватности информации может быть определен как: </a:t>
            </a:r>
            <a:r>
              <a:rPr lang="ru-RU" b="1" dirty="0">
                <a:latin typeface="Times New Roman" panose="02020603050405020304" pitchFamily="18" charset="0"/>
                <a:cs typeface="Times New Roman" panose="02020603050405020304" pitchFamily="18" charset="0"/>
              </a:rPr>
              <a:t>К</a:t>
            </a:r>
            <a:r>
              <a:rPr lang="ru-RU" b="1" baseline="30000" dirty="0">
                <a:latin typeface="Times New Roman" panose="02020603050405020304" pitchFamily="18" charset="0"/>
                <a:cs typeface="Times New Roman" panose="02020603050405020304" pitchFamily="18" charset="0"/>
              </a:rPr>
              <a:t>а</a:t>
            </a:r>
            <a:r>
              <a:rPr lang="ru-RU" b="1" dirty="0">
                <a:latin typeface="Times New Roman" panose="02020603050405020304" pitchFamily="18" charset="0"/>
                <a:cs typeface="Times New Roman" panose="02020603050405020304" pitchFamily="18" charset="0"/>
              </a:rPr>
              <a:t> = </a:t>
            </a:r>
            <a:r>
              <a:rPr lang="ru-RU" b="1" dirty="0" err="1">
                <a:latin typeface="Times New Roman" panose="02020603050405020304" pitchFamily="18" charset="0"/>
                <a:cs typeface="Times New Roman" panose="02020603050405020304" pitchFamily="18" charset="0"/>
              </a:rPr>
              <a:t>K</a:t>
            </a:r>
            <a:r>
              <a:rPr lang="ru-RU" b="1" baseline="30000" dirty="0" err="1">
                <a:latin typeface="Times New Roman" panose="02020603050405020304" pitchFamily="18" charset="0"/>
                <a:cs typeface="Times New Roman" panose="02020603050405020304" pitchFamily="18" charset="0"/>
              </a:rPr>
              <a:t>a</a:t>
            </a:r>
            <a:r>
              <a:rPr lang="ru-RU" b="1" baseline="30000" dirty="0">
                <a:latin typeface="Times New Roman" panose="02020603050405020304" pitchFamily="18" charset="0"/>
                <a:cs typeface="Times New Roman" panose="02020603050405020304" pitchFamily="18" charset="0"/>
              </a:rPr>
              <a:t>'</a:t>
            </a:r>
            <a:r>
              <a:rPr lang="ru-RU" b="1" dirty="0">
                <a:latin typeface="Times New Roman" panose="02020603050405020304" pitchFamily="18" charset="0"/>
                <a:cs typeface="Times New Roman" panose="02020603050405020304" pitchFamily="18" charset="0"/>
              </a:rPr>
              <a:t> ∙ </a:t>
            </a:r>
            <a:r>
              <a:rPr lang="ru-RU" b="1" dirty="0" err="1">
                <a:latin typeface="Times New Roman" panose="02020603050405020304" pitchFamily="18" charset="0"/>
                <a:cs typeface="Times New Roman" panose="02020603050405020304" pitchFamily="18" charset="0"/>
              </a:rPr>
              <a:t>K</a:t>
            </a:r>
            <a:r>
              <a:rPr lang="ru-RU" b="1" baseline="30000" dirty="0" err="1">
                <a:latin typeface="Times New Roman" panose="02020603050405020304" pitchFamily="18" charset="0"/>
                <a:cs typeface="Times New Roman" panose="02020603050405020304" pitchFamily="18" charset="0"/>
              </a:rPr>
              <a:t>a</a:t>
            </a:r>
            <a:r>
              <a:rPr lang="ru-RU" b="1" baseline="30000"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a:t>
            </a:r>
          </a:p>
          <a:p>
            <a:pPr marL="0" indent="0" hangingPunct="0">
              <a:buNone/>
            </a:pPr>
            <a:r>
              <a:rPr lang="ru-RU" dirty="0">
                <a:solidFill>
                  <a:schemeClr val="bg1"/>
                </a:solidFill>
                <a:latin typeface="Times New Roman" panose="02020603050405020304" pitchFamily="18" charset="0"/>
                <a:cs typeface="Times New Roman" panose="02020603050405020304" pitchFamily="18" charset="0"/>
              </a:rPr>
              <a:t> </a:t>
            </a:r>
            <a:r>
              <a:rPr lang="ru-RU" dirty="0" smtClean="0">
                <a:solidFill>
                  <a:schemeClr val="bg1"/>
                </a:solidFill>
                <a:latin typeface="Times New Roman" panose="02020603050405020304" pitchFamily="18" charset="0"/>
                <a:cs typeface="Times New Roman" panose="02020603050405020304" pitchFamily="18" charset="0"/>
              </a:rPr>
              <a:t> Независимость </a:t>
            </a:r>
            <a:r>
              <a:rPr lang="ru-RU" dirty="0">
                <a:solidFill>
                  <a:schemeClr val="bg1"/>
                </a:solidFill>
                <a:latin typeface="Times New Roman" panose="02020603050405020304" pitchFamily="18" charset="0"/>
                <a:cs typeface="Times New Roman" panose="02020603050405020304" pitchFamily="18" charset="0"/>
              </a:rPr>
              <a:t>значений </a:t>
            </a:r>
            <a:r>
              <a:rPr lang="ru-RU" b="1" dirty="0">
                <a:latin typeface="Times New Roman" panose="02020603050405020304" pitchFamily="18" charset="0"/>
                <a:cs typeface="Times New Roman" panose="02020603050405020304" pitchFamily="18" charset="0"/>
              </a:rPr>
              <a:t>а'</a:t>
            </a:r>
            <a:r>
              <a:rPr lang="ru-RU" dirty="0">
                <a:latin typeface="Times New Roman" panose="02020603050405020304" pitchFamily="18" charset="0"/>
                <a:cs typeface="Times New Roman" panose="02020603050405020304" pitchFamily="18" charset="0"/>
              </a:rPr>
              <a:t> </a:t>
            </a:r>
            <a:r>
              <a:rPr lang="ru-RU" dirty="0">
                <a:solidFill>
                  <a:schemeClr val="bg1"/>
                </a:solidFill>
                <a:latin typeface="Times New Roman" panose="02020603050405020304" pitchFamily="18" charset="0"/>
                <a:cs typeface="Times New Roman" panose="02020603050405020304" pitchFamily="18" charset="0"/>
              </a:rPr>
              <a:t>и </a:t>
            </a:r>
            <a:r>
              <a:rPr lang="ru-RU" b="1" dirty="0">
                <a:latin typeface="Times New Roman" panose="02020603050405020304" pitchFamily="18" charset="0"/>
                <a:cs typeface="Times New Roman" panose="02020603050405020304" pitchFamily="18" charset="0"/>
              </a:rPr>
              <a:t>а''</a:t>
            </a:r>
            <a:r>
              <a:rPr lang="ru-RU" dirty="0">
                <a:latin typeface="Times New Roman" panose="02020603050405020304" pitchFamily="18" charset="0"/>
                <a:cs typeface="Times New Roman" panose="02020603050405020304" pitchFamily="18" charset="0"/>
              </a:rPr>
              <a:t> </a:t>
            </a:r>
            <a:r>
              <a:rPr lang="ru-RU" dirty="0">
                <a:solidFill>
                  <a:schemeClr val="bg1"/>
                </a:solidFill>
                <a:latin typeface="Times New Roman" panose="02020603050405020304" pitchFamily="18" charset="0"/>
                <a:cs typeface="Times New Roman" panose="02020603050405020304" pitchFamily="18" charset="0"/>
              </a:rPr>
              <a:t>представляется вполне естественной</a:t>
            </a:r>
            <a:r>
              <a:rPr lang="ru-RU" dirty="0" smtClean="0">
                <a:solidFill>
                  <a:schemeClr val="bg1"/>
                </a:solidFill>
                <a:latin typeface="Times New Roman" panose="02020603050405020304" pitchFamily="18" charset="0"/>
                <a:cs typeface="Times New Roman" panose="02020603050405020304" pitchFamily="18" charset="0"/>
              </a:rPr>
              <a:t>.</a:t>
            </a:r>
            <a:endParaRPr lang="ru-RU" dirty="0">
              <a:solidFill>
                <a:schemeClr val="bg1"/>
              </a:solidFill>
            </a:endParaRPr>
          </a:p>
        </p:txBody>
      </p:sp>
    </p:spTree>
    <p:extLst>
      <p:ext uri="{BB962C8B-B14F-4D97-AF65-F5344CB8AC3E}">
        <p14:creationId xmlns:p14="http://schemas.microsoft.com/office/powerpoint/2010/main" val="2468782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88640"/>
            <a:ext cx="8229600" cy="720080"/>
          </a:xfrm>
        </p:spPr>
        <p:txBody>
          <a:bodyPr>
            <a:normAutofit/>
          </a:bodyPr>
          <a:lstStyle/>
          <a:p>
            <a:r>
              <a:rPr lang="ru-RU" sz="3600" dirty="0">
                <a:solidFill>
                  <a:schemeClr val="bg1"/>
                </a:solidFill>
                <a:effectLst>
                  <a:outerShdw blurRad="38100" dist="38100" dir="2700000" algn="tl">
                    <a:srgbClr val="000000">
                      <a:alpha val="43137"/>
                    </a:srgbClr>
                  </a:outerShdw>
                </a:effectLst>
              </a:rPr>
              <a:t>Релевантность информации </a:t>
            </a:r>
            <a:endParaRPr lang="ru-RU" sz="36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Объект 2"/>
          <p:cNvSpPr>
            <a:spLocks noGrp="1"/>
          </p:cNvSpPr>
          <p:nvPr>
            <p:ph idx="1"/>
          </p:nvPr>
        </p:nvSpPr>
        <p:spPr>
          <a:xfrm>
            <a:off x="251520" y="1196752"/>
            <a:ext cx="8640960" cy="5472608"/>
          </a:xfrm>
        </p:spPr>
        <p:txBody>
          <a:bodyPr>
            <a:normAutofit fontScale="85000" lnSpcReduction="20000"/>
          </a:bodyPr>
          <a:lstStyle/>
          <a:p>
            <a:pPr marL="0" indent="0" hangingPunct="0">
              <a:buNone/>
            </a:pPr>
            <a:r>
              <a:rPr lang="ru-RU" b="1" dirty="0" smtClean="0"/>
              <a:t>  Релевантность </a:t>
            </a:r>
            <a:r>
              <a:rPr lang="ru-RU" b="1" dirty="0"/>
              <a:t>информации</a:t>
            </a:r>
            <a:r>
              <a:rPr lang="ru-RU" dirty="0"/>
              <a:t> </a:t>
            </a:r>
            <a:r>
              <a:rPr lang="ru-RU" dirty="0">
                <a:solidFill>
                  <a:schemeClr val="bg1"/>
                </a:solidFill>
              </a:rPr>
              <a:t>— это показатель, который характеризует соответствие ее потребностям решаемой задачи. Для количественного выражения данного показателя обычно используют так называемый </a:t>
            </a:r>
            <a:r>
              <a:rPr lang="ru-RU" b="1" dirty="0"/>
              <a:t>коэффициент релевантности </a:t>
            </a:r>
            <a:r>
              <a:rPr lang="ru-RU" b="1" dirty="0" err="1"/>
              <a:t>К</a:t>
            </a:r>
            <a:r>
              <a:rPr lang="ru-RU" b="1" baseline="-25000" dirty="0" err="1"/>
              <a:t>р</a:t>
            </a:r>
            <a:r>
              <a:rPr lang="ru-RU" dirty="0"/>
              <a:t> </a:t>
            </a:r>
            <a:r>
              <a:rPr lang="ru-RU" dirty="0">
                <a:solidFill>
                  <a:schemeClr val="bg1"/>
                </a:solidFill>
              </a:rPr>
              <a:t>— отношение объема релевантной информации </a:t>
            </a:r>
            <a:r>
              <a:rPr lang="ru-RU" b="1" dirty="0" err="1"/>
              <a:t>N</a:t>
            </a:r>
            <a:r>
              <a:rPr lang="ru-RU" b="1" baseline="-25000" dirty="0" err="1"/>
              <a:t>р</a:t>
            </a:r>
            <a:r>
              <a:rPr lang="ru-RU" dirty="0">
                <a:solidFill>
                  <a:schemeClr val="bg1"/>
                </a:solidFill>
              </a:rPr>
              <a:t> к общему объему анализируемой информации </a:t>
            </a:r>
            <a:r>
              <a:rPr lang="ru-RU" b="1" dirty="0" err="1"/>
              <a:t>N</a:t>
            </a:r>
            <a:r>
              <a:rPr lang="ru-RU" b="1" baseline="-25000" dirty="0" err="1"/>
              <a:t>о</a:t>
            </a:r>
            <a:r>
              <a:rPr lang="ru-RU" dirty="0">
                <a:solidFill>
                  <a:schemeClr val="bg1"/>
                </a:solidFill>
              </a:rPr>
              <a:t>, т. е.</a:t>
            </a:r>
          </a:p>
          <a:p>
            <a:pPr marL="0" indent="0" hangingPunct="0">
              <a:buNone/>
            </a:pPr>
            <a:r>
              <a:rPr lang="ru-RU" b="1" dirty="0" smtClean="0">
                <a:solidFill>
                  <a:schemeClr val="bg1"/>
                </a:solidFill>
              </a:rPr>
              <a:t> </a:t>
            </a:r>
            <a:endParaRPr lang="ru-RU" dirty="0">
              <a:solidFill>
                <a:schemeClr val="bg1"/>
              </a:solidFill>
            </a:endParaRPr>
          </a:p>
          <a:p>
            <a:pPr marL="0" indent="0" hangingPunct="0">
              <a:buNone/>
            </a:pPr>
            <a:endParaRPr lang="ru-RU" dirty="0" smtClean="0">
              <a:solidFill>
                <a:schemeClr val="bg1"/>
              </a:solidFill>
            </a:endParaRPr>
          </a:p>
          <a:p>
            <a:pPr marL="0" indent="0" hangingPunct="0">
              <a:buNone/>
            </a:pPr>
            <a:r>
              <a:rPr lang="ru-RU" dirty="0" smtClean="0">
                <a:solidFill>
                  <a:schemeClr val="bg1"/>
                </a:solidFill>
              </a:rPr>
              <a:t>  Трудности </a:t>
            </a:r>
            <a:r>
              <a:rPr lang="ru-RU" dirty="0">
                <a:solidFill>
                  <a:schemeClr val="bg1"/>
                </a:solidFill>
              </a:rPr>
              <a:t>практического использования </a:t>
            </a:r>
            <a:r>
              <a:rPr lang="ru-RU" b="1" dirty="0"/>
              <a:t>коэффициент релевантности </a:t>
            </a:r>
            <a:r>
              <a:rPr lang="ru-RU" b="1" dirty="0" err="1"/>
              <a:t>Кр</a:t>
            </a:r>
            <a:r>
              <a:rPr lang="ru-RU" b="1" dirty="0"/>
              <a:t> </a:t>
            </a:r>
            <a:r>
              <a:rPr lang="ru-RU" dirty="0">
                <a:solidFill>
                  <a:schemeClr val="bg1"/>
                </a:solidFill>
              </a:rPr>
              <a:t>сопряжены с количественным выражением объема информации. Поэтому задача вычисления этого коэффициента на практике относится к весьма неопределенной и трудноразрешимой проблеме.</a:t>
            </a:r>
          </a:p>
          <a:p>
            <a:pPr marL="0" indent="0">
              <a:buNone/>
            </a:pPr>
            <a:endParaRPr lang="ru-RU" dirty="0">
              <a:solidFill>
                <a:schemeClr val="bg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3573016"/>
            <a:ext cx="6502669" cy="8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849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88958" y="116632"/>
            <a:ext cx="7772400" cy="1470025"/>
          </a:xfrm>
        </p:spPr>
        <p:txBody>
          <a:bodyPr>
            <a:normAutofit fontScale="90000"/>
          </a:bodyPr>
          <a:lstStyle/>
          <a:p>
            <a:r>
              <a:rPr lang="ru-RU" dirty="0" smtClean="0">
                <a:solidFill>
                  <a:schemeClr val="bg1"/>
                </a:solidFill>
                <a:effectLst>
                  <a:outerShdw blurRad="38100" dist="38100" dir="2700000" algn="tl">
                    <a:srgbClr val="000000">
                      <a:alpha val="43137"/>
                    </a:srgbClr>
                  </a:outerShdw>
                </a:effectLst>
              </a:rPr>
              <a:t>Подходы к созданию комплексной системы защиты информации</a:t>
            </a:r>
            <a:endParaRPr lang="ru-RU" dirty="0">
              <a:solidFill>
                <a:schemeClr val="bg1"/>
              </a:solidFill>
              <a:effectLst>
                <a:outerShdw blurRad="38100" dist="38100" dir="2700000" algn="tl">
                  <a:srgbClr val="000000">
                    <a:alpha val="43137"/>
                  </a:srgbClr>
                </a:outerShdw>
              </a:effectLst>
            </a:endParaRPr>
          </a:p>
        </p:txBody>
      </p:sp>
      <p:sp>
        <p:nvSpPr>
          <p:cNvPr id="3" name="Подзаголовок 2"/>
          <p:cNvSpPr>
            <a:spLocks noGrp="1"/>
          </p:cNvSpPr>
          <p:nvPr>
            <p:ph type="subTitle" idx="1"/>
          </p:nvPr>
        </p:nvSpPr>
        <p:spPr>
          <a:xfrm>
            <a:off x="395536" y="1628800"/>
            <a:ext cx="8424936" cy="5112568"/>
          </a:xfrm>
        </p:spPr>
        <p:txBody>
          <a:bodyPr>
            <a:normAutofit fontScale="92500" lnSpcReduction="10000"/>
          </a:bodyPr>
          <a:lstStyle/>
          <a:p>
            <a:pPr algn="l" hangingPunct="0"/>
            <a:r>
              <a:rPr lang="en-US"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ru-RU"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Определение </a:t>
            </a:r>
            <a:r>
              <a:rPr lang="ru-RU"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потенциальной ценности информации позволяет подумать в первую очередь о безопасности наиболее важных секретов, утечка которых способна нанести </a:t>
            </a:r>
            <a:r>
              <a:rPr lang="ru-RU"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ущерб</a:t>
            </a:r>
            <a:r>
              <a:rPr lang="en-US"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a:t>
            </a:r>
            <a:endParaRPr lang="ru-RU"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p>
            <a:pPr marL="457200" lvl="0" indent="-457200" algn="l" hangingPunct="0">
              <a:buFont typeface="Arial" pitchFamily="34" charset="0"/>
              <a:buChar char="•"/>
            </a:pPr>
            <a:r>
              <a:rPr lang="ru-RU"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Какая </a:t>
            </a:r>
            <a:r>
              <a:rPr lang="ru-RU"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информация нуждается в защите?</a:t>
            </a:r>
          </a:p>
          <a:p>
            <a:pPr marL="457200" lvl="0" indent="-457200" algn="l" hangingPunct="0">
              <a:buFont typeface="Arial" pitchFamily="34" charset="0"/>
              <a:buChar char="•"/>
            </a:pPr>
            <a:r>
              <a:rPr lang="ru-RU"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Кого она может интересовать?</a:t>
            </a:r>
          </a:p>
          <a:p>
            <a:pPr marL="457200" lvl="0" indent="-457200" algn="l" hangingPunct="0">
              <a:buFont typeface="Arial" pitchFamily="34" charset="0"/>
              <a:buChar char="•"/>
            </a:pPr>
            <a:r>
              <a:rPr lang="ru-RU"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Какие элементы информации наиболее ценные?</a:t>
            </a:r>
          </a:p>
          <a:p>
            <a:pPr marL="457200" lvl="0" indent="-457200" algn="l" hangingPunct="0">
              <a:buFont typeface="Arial" pitchFamily="34" charset="0"/>
              <a:buChar char="•"/>
            </a:pPr>
            <a:r>
              <a:rPr lang="ru-RU"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Каков “срок жизни” этих секретов?</a:t>
            </a:r>
          </a:p>
          <a:p>
            <a:pPr marL="457200" lvl="0" indent="-457200" algn="l" hangingPunct="0">
              <a:buFont typeface="Arial" pitchFamily="34" charset="0"/>
              <a:buChar char="•"/>
            </a:pPr>
            <a:r>
              <a:rPr lang="ru-RU"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Во что обойдется их защита?</a:t>
            </a:r>
          </a:p>
          <a:p>
            <a:endParaRPr lang="ru-RU" dirty="0"/>
          </a:p>
        </p:txBody>
      </p:sp>
    </p:spTree>
    <p:extLst>
      <p:ext uri="{BB962C8B-B14F-4D97-AF65-F5344CB8AC3E}">
        <p14:creationId xmlns:p14="http://schemas.microsoft.com/office/powerpoint/2010/main" val="14203419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88640"/>
            <a:ext cx="8229600" cy="720080"/>
          </a:xfrm>
        </p:spPr>
        <p:txBody>
          <a:bodyPr>
            <a:normAutofit/>
          </a:bodyPr>
          <a:lstStyle/>
          <a:p>
            <a:r>
              <a:rPr lang="ru-RU" sz="3600" dirty="0">
                <a:solidFill>
                  <a:schemeClr val="bg1"/>
                </a:solidFill>
                <a:effectLst>
                  <a:outerShdw blurRad="38100" dist="38100" dir="2700000" algn="tl">
                    <a:srgbClr val="000000">
                      <a:alpha val="43137"/>
                    </a:srgbClr>
                  </a:outerShdw>
                </a:effectLst>
              </a:rPr>
              <a:t>Толерантность информации </a:t>
            </a:r>
            <a:endParaRPr lang="ru-RU" sz="36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Объект 3"/>
          <p:cNvSpPr>
            <a:spLocks noGrp="1"/>
          </p:cNvSpPr>
          <p:nvPr>
            <p:ph idx="1"/>
          </p:nvPr>
        </p:nvSpPr>
        <p:spPr>
          <a:xfrm>
            <a:off x="457200" y="1124744"/>
            <a:ext cx="8229600" cy="5001419"/>
          </a:xfrm>
        </p:spPr>
        <p:txBody>
          <a:bodyPr>
            <a:normAutofit fontScale="92500" lnSpcReduction="10000"/>
          </a:bodyPr>
          <a:lstStyle/>
          <a:p>
            <a:pPr marL="0" indent="0">
              <a:buNone/>
            </a:pPr>
            <a:r>
              <a:rPr lang="ru-RU" b="1" dirty="0" smtClean="0"/>
              <a:t>  Толерантность </a:t>
            </a:r>
            <a:r>
              <a:rPr lang="ru-RU" b="1" dirty="0"/>
              <a:t>информации</a:t>
            </a:r>
            <a:r>
              <a:rPr lang="ru-RU" dirty="0"/>
              <a:t> </a:t>
            </a:r>
            <a:r>
              <a:rPr lang="ru-RU" dirty="0">
                <a:solidFill>
                  <a:schemeClr val="bg1"/>
                </a:solidFill>
              </a:rPr>
              <a:t>— это показатель, характеризующий удобство восприятия и использования информации в процессе решения той задачи, для решения которой она используется. </a:t>
            </a:r>
            <a:endParaRPr lang="ru-RU" dirty="0" smtClean="0">
              <a:solidFill>
                <a:schemeClr val="bg1"/>
              </a:solidFill>
            </a:endParaRPr>
          </a:p>
          <a:p>
            <a:pPr marL="0" indent="0">
              <a:buNone/>
            </a:pPr>
            <a:r>
              <a:rPr lang="ru-RU" dirty="0" smtClean="0">
                <a:solidFill>
                  <a:schemeClr val="bg1"/>
                </a:solidFill>
              </a:rPr>
              <a:t>  Понятие </a:t>
            </a:r>
            <a:r>
              <a:rPr lang="ru-RU" b="1" dirty="0"/>
              <a:t>толерантности</a:t>
            </a:r>
            <a:r>
              <a:rPr lang="ru-RU" dirty="0">
                <a:solidFill>
                  <a:schemeClr val="bg1"/>
                </a:solidFill>
              </a:rPr>
              <a:t> является очень широким, в значительной мере неопределенным и субъективным. Поэтому вряд ли можно надеяться на разработку строго формальной методики определения толерантности информации.</a:t>
            </a:r>
          </a:p>
          <a:p>
            <a:pPr marL="0" indent="0">
              <a:buNone/>
            </a:pPr>
            <a:endParaRPr lang="ru-RU" dirty="0"/>
          </a:p>
        </p:txBody>
      </p:sp>
    </p:spTree>
    <p:extLst>
      <p:ext uri="{BB962C8B-B14F-4D97-AF65-F5344CB8AC3E}">
        <p14:creationId xmlns:p14="http://schemas.microsoft.com/office/powerpoint/2010/main" val="3575823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720080"/>
          </a:xfrm>
        </p:spPr>
        <p:txBody>
          <a:bodyPr>
            <a:normAutofit/>
          </a:bodyPr>
          <a:lstStyle/>
          <a:p>
            <a:r>
              <a:rPr lang="ru-RU" sz="3600" dirty="0" smtClean="0">
                <a:solidFill>
                  <a:schemeClr val="bg1"/>
                </a:solidFill>
              </a:rPr>
              <a:t>Критерии оценки важности информации</a:t>
            </a:r>
            <a:endParaRPr lang="ru-RU" sz="3600" dirty="0"/>
          </a:p>
        </p:txBody>
      </p:sp>
      <p:sp>
        <p:nvSpPr>
          <p:cNvPr id="3" name="Объект 2"/>
          <p:cNvSpPr>
            <a:spLocks noGrp="1"/>
          </p:cNvSpPr>
          <p:nvPr>
            <p:ph idx="1"/>
          </p:nvPr>
        </p:nvSpPr>
        <p:spPr>
          <a:xfrm>
            <a:off x="107504" y="980728"/>
            <a:ext cx="8856984" cy="5832648"/>
          </a:xfrm>
        </p:spPr>
        <p:txBody>
          <a:bodyPr>
            <a:noAutofit/>
          </a:bodyPr>
          <a:lstStyle/>
          <a:p>
            <a:pPr marL="0" indent="0" hangingPunct="0">
              <a:lnSpc>
                <a:spcPts val="2600"/>
              </a:lnSpc>
              <a:buNone/>
            </a:pPr>
            <a:r>
              <a:rPr lang="ru-RU" sz="2400" dirty="0" smtClean="0">
                <a:solidFill>
                  <a:schemeClr val="bg1"/>
                </a:solidFill>
                <a:latin typeface="Times New Roman" pitchFamily="18" charset="0"/>
                <a:cs typeface="Times New Roman" pitchFamily="18" charset="0"/>
              </a:rPr>
              <a:t>  Требуемый </a:t>
            </a:r>
            <a:r>
              <a:rPr lang="ru-RU" sz="2400" dirty="0">
                <a:solidFill>
                  <a:schemeClr val="bg1"/>
                </a:solidFill>
                <a:latin typeface="Times New Roman" pitchFamily="18" charset="0"/>
                <a:cs typeface="Times New Roman" pitchFamily="18" charset="0"/>
              </a:rPr>
              <a:t>уровень ЗИ должен определяться с учетом значений </a:t>
            </a:r>
            <a:r>
              <a:rPr lang="ru-RU" sz="2400" b="1" i="1" dirty="0">
                <a:latin typeface="Times New Roman" pitchFamily="18" charset="0"/>
                <a:cs typeface="Times New Roman" pitchFamily="18" charset="0"/>
              </a:rPr>
              <a:t>всех</a:t>
            </a:r>
            <a:r>
              <a:rPr lang="ru-RU" sz="2400" dirty="0">
                <a:solidFill>
                  <a:schemeClr val="bg1"/>
                </a:solidFill>
                <a:latin typeface="Times New Roman" pitchFamily="18" charset="0"/>
                <a:cs typeface="Times New Roman" pitchFamily="18" charset="0"/>
              </a:rPr>
              <a:t> рассмотренных показателей. Однако в настоящее время методика такого определения отсутствует и разработка ее требует самостоятельных исследований. В качестве выхода из сложившегося положения можно использовать следующую </a:t>
            </a:r>
            <a:r>
              <a:rPr lang="ru-RU" sz="2400" dirty="0" err="1">
                <a:solidFill>
                  <a:schemeClr val="bg1"/>
                </a:solidFill>
                <a:latin typeface="Times New Roman" pitchFamily="18" charset="0"/>
                <a:cs typeface="Times New Roman" pitchFamily="18" charset="0"/>
              </a:rPr>
              <a:t>полуэвристическую</a:t>
            </a:r>
            <a:r>
              <a:rPr lang="ru-RU" sz="2400" dirty="0">
                <a:solidFill>
                  <a:schemeClr val="bg1"/>
                </a:solidFill>
                <a:latin typeface="Times New Roman" pitchFamily="18" charset="0"/>
                <a:cs typeface="Times New Roman" pitchFamily="18" charset="0"/>
              </a:rPr>
              <a:t> </a:t>
            </a:r>
            <a:r>
              <a:rPr lang="ru-RU" sz="2400" dirty="0" smtClean="0">
                <a:solidFill>
                  <a:schemeClr val="bg1"/>
                </a:solidFill>
                <a:latin typeface="Times New Roman" pitchFamily="18" charset="0"/>
                <a:cs typeface="Times New Roman" pitchFamily="18" charset="0"/>
              </a:rPr>
              <a:t>процедуру</a:t>
            </a:r>
            <a:r>
              <a:rPr lang="en-US" sz="2400" dirty="0" smtClean="0">
                <a:solidFill>
                  <a:schemeClr val="bg1"/>
                </a:solidFill>
                <a:latin typeface="Times New Roman" pitchFamily="18" charset="0"/>
                <a:cs typeface="Times New Roman" pitchFamily="18" charset="0"/>
              </a:rPr>
              <a:t>:</a:t>
            </a:r>
            <a:endParaRPr lang="ru-RU" sz="2400" dirty="0">
              <a:solidFill>
                <a:schemeClr val="bg1"/>
              </a:solidFill>
              <a:latin typeface="Times New Roman" pitchFamily="18" charset="0"/>
              <a:cs typeface="Times New Roman" pitchFamily="18" charset="0"/>
            </a:endParaRPr>
          </a:p>
          <a:p>
            <a:pPr marL="514350" indent="-514350" hangingPunct="0">
              <a:lnSpc>
                <a:spcPts val="2600"/>
              </a:lnSpc>
              <a:buFont typeface="+mj-lt"/>
              <a:buAutoNum type="arabicPeriod"/>
            </a:pPr>
            <a:r>
              <a:rPr lang="ru-RU" sz="2400" dirty="0">
                <a:solidFill>
                  <a:schemeClr val="bg1"/>
                </a:solidFill>
                <a:latin typeface="Times New Roman" pitchFamily="18" charset="0"/>
                <a:cs typeface="Times New Roman" pitchFamily="18" charset="0"/>
              </a:rPr>
              <a:t>Все показатели информации делятся на три категории: </a:t>
            </a:r>
            <a:r>
              <a:rPr lang="ru-RU" sz="2400" b="1" i="1" dirty="0">
                <a:latin typeface="Times New Roman" pitchFamily="18" charset="0"/>
                <a:cs typeface="Times New Roman" pitchFamily="18" charset="0"/>
              </a:rPr>
              <a:t>определяющие</a:t>
            </a:r>
            <a:r>
              <a:rPr lang="ru-RU" sz="2400" dirty="0">
                <a:solidFill>
                  <a:schemeClr val="bg1"/>
                </a:solidFill>
                <a:latin typeface="Times New Roman" pitchFamily="18" charset="0"/>
                <a:cs typeface="Times New Roman" pitchFamily="18" charset="0"/>
              </a:rPr>
              <a:t>, </a:t>
            </a:r>
            <a:r>
              <a:rPr lang="ru-RU" sz="2400" b="1" i="1" dirty="0">
                <a:latin typeface="Times New Roman" pitchFamily="18" charset="0"/>
                <a:cs typeface="Times New Roman" pitchFamily="18" charset="0"/>
              </a:rPr>
              <a:t>существенные</a:t>
            </a:r>
            <a:r>
              <a:rPr lang="ru-RU" sz="2400" b="1" dirty="0">
                <a:solidFill>
                  <a:schemeClr val="bg1"/>
                </a:solidFill>
                <a:latin typeface="Times New Roman" pitchFamily="18" charset="0"/>
                <a:cs typeface="Times New Roman" pitchFamily="18" charset="0"/>
              </a:rPr>
              <a:t> </a:t>
            </a:r>
            <a:r>
              <a:rPr lang="ru-RU" sz="2400" dirty="0">
                <a:solidFill>
                  <a:schemeClr val="bg1"/>
                </a:solidFill>
                <a:latin typeface="Times New Roman" pitchFamily="18" charset="0"/>
                <a:cs typeface="Times New Roman" pitchFamily="18" charset="0"/>
              </a:rPr>
              <a:t>и </a:t>
            </a:r>
            <a:r>
              <a:rPr lang="ru-RU" sz="2400" b="1" i="1" dirty="0">
                <a:latin typeface="Times New Roman" pitchFamily="18" charset="0"/>
                <a:cs typeface="Times New Roman" pitchFamily="18" charset="0"/>
              </a:rPr>
              <a:t>второстепенные</a:t>
            </a:r>
            <a:r>
              <a:rPr lang="ru-RU" sz="2400" b="1" dirty="0">
                <a:solidFill>
                  <a:schemeClr val="bg1"/>
                </a:solidFill>
                <a:latin typeface="Times New Roman" pitchFamily="18" charset="0"/>
                <a:cs typeface="Times New Roman" pitchFamily="18" charset="0"/>
              </a:rPr>
              <a:t>, </a:t>
            </a:r>
            <a:r>
              <a:rPr lang="ru-RU" sz="2400" dirty="0">
                <a:solidFill>
                  <a:schemeClr val="bg1"/>
                </a:solidFill>
                <a:latin typeface="Times New Roman" pitchFamily="18" charset="0"/>
                <a:cs typeface="Times New Roman" pitchFamily="18" charset="0"/>
              </a:rPr>
              <a:t>причем основным критерием для такого деления должна служить та цель, для достижения которой осуществляется ЗИ.</a:t>
            </a:r>
          </a:p>
          <a:p>
            <a:pPr marL="514350" indent="-514350" hangingPunct="0">
              <a:lnSpc>
                <a:spcPts val="2600"/>
              </a:lnSpc>
              <a:buFont typeface="+mj-lt"/>
              <a:buAutoNum type="arabicPeriod"/>
            </a:pPr>
            <a:r>
              <a:rPr lang="ru-RU" sz="2400" dirty="0">
                <a:solidFill>
                  <a:schemeClr val="bg1"/>
                </a:solidFill>
                <a:latin typeface="Times New Roman" pitchFamily="18" charset="0"/>
                <a:cs typeface="Times New Roman" pitchFamily="18" charset="0"/>
              </a:rPr>
              <a:t>Требуемый уровень защиты устанавливается по значениям определяющих показателей информации.</a:t>
            </a:r>
          </a:p>
          <a:p>
            <a:pPr marL="514350" indent="-514350" hangingPunct="0">
              <a:lnSpc>
                <a:spcPts val="2600"/>
              </a:lnSpc>
              <a:buFont typeface="+mj-lt"/>
              <a:buAutoNum type="arabicPeriod"/>
            </a:pPr>
            <a:r>
              <a:rPr lang="ru-RU" sz="2400" dirty="0">
                <a:solidFill>
                  <a:schemeClr val="bg1"/>
                </a:solidFill>
                <a:latin typeface="Times New Roman" pitchFamily="18" charset="0"/>
                <a:cs typeface="Times New Roman" pitchFamily="18" charset="0"/>
              </a:rPr>
              <a:t>Выбранный уровень при необходимости может быть скорректирован с учетом значения существенных показателей. Значения второстепенных показателей при этом могут игнорироваться.</a:t>
            </a:r>
          </a:p>
        </p:txBody>
      </p:sp>
    </p:spTree>
    <p:extLst>
      <p:ext uri="{BB962C8B-B14F-4D97-AF65-F5344CB8AC3E}">
        <p14:creationId xmlns:p14="http://schemas.microsoft.com/office/powerpoint/2010/main" val="3414160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6632"/>
            <a:ext cx="8229600" cy="864096"/>
          </a:xfrm>
        </p:spPr>
        <p:txBody>
          <a:bodyPr>
            <a:normAutofit/>
          </a:bodyPr>
          <a:lstStyle/>
          <a:p>
            <a:pPr hangingPunct="0"/>
            <a:r>
              <a:rPr lang="ru-RU" sz="3600" dirty="0">
                <a:solidFill>
                  <a:schemeClr val="bg1"/>
                </a:solidFill>
                <a:effectLst>
                  <a:outerShdw blurRad="38100" dist="38100" dir="2700000" algn="tl">
                    <a:srgbClr val="000000">
                      <a:alpha val="43137"/>
                    </a:srgbClr>
                  </a:outerShdw>
                </a:effectLst>
              </a:rPr>
              <a:t>Классификация методов и средств ЗИ</a:t>
            </a:r>
          </a:p>
        </p:txBody>
      </p:sp>
      <p:sp>
        <p:nvSpPr>
          <p:cNvPr id="3" name="Объект 2"/>
          <p:cNvSpPr>
            <a:spLocks noGrp="1"/>
          </p:cNvSpPr>
          <p:nvPr>
            <p:ph idx="1"/>
          </p:nvPr>
        </p:nvSpPr>
        <p:spPr>
          <a:xfrm>
            <a:off x="457200" y="1412776"/>
            <a:ext cx="8229600" cy="5256584"/>
          </a:xfrm>
        </p:spPr>
        <p:txBody>
          <a:bodyPr>
            <a:normAutofit fontScale="70000" lnSpcReduction="20000"/>
          </a:bodyPr>
          <a:lstStyle/>
          <a:p>
            <a:pPr marL="0" indent="0" hangingPunct="0">
              <a:buNone/>
            </a:pPr>
            <a:r>
              <a:rPr lang="ru-RU" sz="3600" dirty="0" smtClean="0">
                <a:solidFill>
                  <a:schemeClr val="bg1"/>
                </a:solidFill>
              </a:rPr>
              <a:t>  </a:t>
            </a:r>
            <a:r>
              <a:rPr lang="ru-RU" sz="3600" dirty="0" smtClean="0">
                <a:solidFill>
                  <a:schemeClr val="bg1"/>
                </a:solidFill>
                <a:latin typeface="Times New Roman" panose="02020603050405020304" pitchFamily="18" charset="0"/>
                <a:cs typeface="Times New Roman" panose="02020603050405020304" pitchFamily="18" charset="0"/>
              </a:rPr>
              <a:t>На </a:t>
            </a:r>
            <a:r>
              <a:rPr lang="ru-RU" sz="3600" dirty="0">
                <a:solidFill>
                  <a:schemeClr val="bg1"/>
                </a:solidFill>
                <a:latin typeface="Times New Roman" panose="02020603050405020304" pitchFamily="18" charset="0"/>
                <a:cs typeface="Times New Roman" panose="02020603050405020304" pitchFamily="18" charset="0"/>
              </a:rPr>
              <a:t>основании всего изложенного можно привести классификацию методов и средств ЗИ. </a:t>
            </a:r>
            <a:r>
              <a:rPr lang="ru-RU" sz="3600" b="1" i="1" dirty="0">
                <a:latin typeface="Times New Roman" panose="02020603050405020304" pitchFamily="18" charset="0"/>
                <a:cs typeface="Times New Roman" panose="02020603050405020304" pitchFamily="18" charset="0"/>
              </a:rPr>
              <a:t>Методы защиты</a:t>
            </a:r>
            <a:r>
              <a:rPr lang="ru-RU" sz="3600" dirty="0">
                <a:latin typeface="Times New Roman" panose="02020603050405020304" pitchFamily="18" charset="0"/>
                <a:cs typeface="Times New Roman" panose="02020603050405020304" pitchFamily="18" charset="0"/>
              </a:rPr>
              <a:t> </a:t>
            </a:r>
            <a:r>
              <a:rPr lang="ru-RU" sz="3600" dirty="0">
                <a:solidFill>
                  <a:schemeClr val="bg1"/>
                </a:solidFill>
                <a:latin typeface="Times New Roman" panose="02020603050405020304" pitchFamily="18" charset="0"/>
                <a:cs typeface="Times New Roman" panose="02020603050405020304" pitchFamily="18" charset="0"/>
              </a:rPr>
              <a:t>можно разделить, как уже отмечалось ранее, на </a:t>
            </a:r>
            <a:r>
              <a:rPr lang="ru-RU" sz="3600" i="1" dirty="0">
                <a:latin typeface="Times New Roman" panose="02020603050405020304" pitchFamily="18" charset="0"/>
                <a:cs typeface="Times New Roman" panose="02020603050405020304" pitchFamily="18" charset="0"/>
              </a:rPr>
              <a:t>организационные</a:t>
            </a:r>
            <a:r>
              <a:rPr lang="ru-RU" sz="3600" dirty="0">
                <a:latin typeface="Times New Roman" panose="02020603050405020304" pitchFamily="18" charset="0"/>
                <a:cs typeface="Times New Roman" panose="02020603050405020304" pitchFamily="18" charset="0"/>
              </a:rPr>
              <a:t>, </a:t>
            </a:r>
            <a:r>
              <a:rPr lang="ru-RU" sz="3600" i="1" dirty="0">
                <a:latin typeface="Times New Roman" panose="02020603050405020304" pitchFamily="18" charset="0"/>
                <a:cs typeface="Times New Roman" panose="02020603050405020304" pitchFamily="18" charset="0"/>
              </a:rPr>
              <a:t>технические</a:t>
            </a:r>
            <a:r>
              <a:rPr lang="ru-RU" sz="3600" dirty="0">
                <a:latin typeface="Times New Roman" panose="02020603050405020304" pitchFamily="18" charset="0"/>
                <a:cs typeface="Times New Roman" panose="02020603050405020304" pitchFamily="18" charset="0"/>
              </a:rPr>
              <a:t>, </a:t>
            </a:r>
            <a:r>
              <a:rPr lang="ru-RU" sz="3600" i="1" dirty="0">
                <a:latin typeface="Times New Roman" panose="02020603050405020304" pitchFamily="18" charset="0"/>
                <a:cs typeface="Times New Roman" panose="02020603050405020304" pitchFamily="18" charset="0"/>
              </a:rPr>
              <a:t>криптографические</a:t>
            </a:r>
            <a:r>
              <a:rPr lang="ru-RU" sz="3600" dirty="0">
                <a:latin typeface="Times New Roman" panose="02020603050405020304" pitchFamily="18" charset="0"/>
                <a:cs typeface="Times New Roman" panose="02020603050405020304" pitchFamily="18" charset="0"/>
              </a:rPr>
              <a:t> и </a:t>
            </a:r>
            <a:r>
              <a:rPr lang="ru-RU" sz="3600" i="1" dirty="0">
                <a:latin typeface="Times New Roman" panose="02020603050405020304" pitchFamily="18" charset="0"/>
                <a:cs typeface="Times New Roman" panose="02020603050405020304" pitchFamily="18" charset="0"/>
              </a:rPr>
              <a:t>программные</a:t>
            </a:r>
            <a:r>
              <a:rPr lang="ru-RU" sz="3600" dirty="0">
                <a:latin typeface="Times New Roman" panose="02020603050405020304" pitchFamily="18" charset="0"/>
                <a:cs typeface="Times New Roman" panose="02020603050405020304" pitchFamily="18" charset="0"/>
              </a:rPr>
              <a:t>.</a:t>
            </a:r>
          </a:p>
          <a:p>
            <a:pPr marL="0" indent="0" hangingPunct="0">
              <a:buNone/>
            </a:pPr>
            <a:r>
              <a:rPr lang="ru-RU" sz="3600" b="1" i="1" dirty="0" smtClean="0">
                <a:latin typeface="Times New Roman" panose="02020603050405020304" pitchFamily="18" charset="0"/>
                <a:cs typeface="Times New Roman" panose="02020603050405020304" pitchFamily="18" charset="0"/>
              </a:rPr>
              <a:t>  Средства </a:t>
            </a:r>
            <a:r>
              <a:rPr lang="ru-RU" sz="3600" b="1" i="1" dirty="0">
                <a:latin typeface="Times New Roman" panose="02020603050405020304" pitchFamily="18" charset="0"/>
                <a:cs typeface="Times New Roman" panose="02020603050405020304" pitchFamily="18" charset="0"/>
              </a:rPr>
              <a:t>защиты</a:t>
            </a:r>
            <a:r>
              <a:rPr lang="ru-RU" sz="3600" dirty="0">
                <a:latin typeface="Times New Roman" panose="02020603050405020304" pitchFamily="18" charset="0"/>
                <a:cs typeface="Times New Roman" panose="02020603050405020304" pitchFamily="18" charset="0"/>
              </a:rPr>
              <a:t> </a:t>
            </a:r>
            <a:r>
              <a:rPr lang="ru-RU" sz="3600" dirty="0">
                <a:solidFill>
                  <a:schemeClr val="bg1"/>
                </a:solidFill>
                <a:latin typeface="Times New Roman" panose="02020603050405020304" pitchFamily="18" charset="0"/>
                <a:cs typeface="Times New Roman" panose="02020603050405020304" pitchFamily="18" charset="0"/>
              </a:rPr>
              <a:t>в свою очередь можно разделить на </a:t>
            </a:r>
            <a:r>
              <a:rPr lang="ru-RU" sz="3600" i="1" dirty="0">
                <a:solidFill>
                  <a:schemeClr val="bg1"/>
                </a:solidFill>
                <a:latin typeface="Times New Roman" panose="02020603050405020304" pitchFamily="18" charset="0"/>
                <a:cs typeface="Times New Roman" panose="02020603050405020304" pitchFamily="18" charset="0"/>
              </a:rPr>
              <a:t>постоянно действующие</a:t>
            </a:r>
            <a:r>
              <a:rPr lang="ru-RU" sz="3600" dirty="0">
                <a:solidFill>
                  <a:schemeClr val="bg1"/>
                </a:solidFill>
                <a:latin typeface="Times New Roman" panose="02020603050405020304" pitchFamily="18" charset="0"/>
                <a:cs typeface="Times New Roman" panose="02020603050405020304" pitchFamily="18" charset="0"/>
              </a:rPr>
              <a:t> и </a:t>
            </a:r>
            <a:r>
              <a:rPr lang="ru-RU" sz="3600" i="1" dirty="0">
                <a:solidFill>
                  <a:schemeClr val="bg1"/>
                </a:solidFill>
                <a:latin typeface="Times New Roman" panose="02020603050405020304" pitchFamily="18" charset="0"/>
                <a:cs typeface="Times New Roman" panose="02020603050405020304" pitchFamily="18" charset="0"/>
              </a:rPr>
              <a:t>включаемые при обнаружении попытки нападения</a:t>
            </a:r>
            <a:r>
              <a:rPr lang="ru-RU" sz="3600" dirty="0">
                <a:solidFill>
                  <a:schemeClr val="bg1"/>
                </a:solidFill>
                <a:latin typeface="Times New Roman" panose="02020603050405020304" pitchFamily="18" charset="0"/>
                <a:cs typeface="Times New Roman" panose="02020603050405020304" pitchFamily="18" charset="0"/>
              </a:rPr>
              <a:t>.</a:t>
            </a:r>
            <a:r>
              <a:rPr lang="ru-RU" sz="3600" dirty="0">
                <a:latin typeface="Times New Roman" panose="02020603050405020304" pitchFamily="18" charset="0"/>
                <a:cs typeface="Times New Roman" panose="02020603050405020304" pitchFamily="18" charset="0"/>
              </a:rPr>
              <a:t> </a:t>
            </a:r>
            <a:r>
              <a:rPr lang="ru-RU" sz="3600" dirty="0" smtClean="0">
                <a:latin typeface="Times New Roman" panose="02020603050405020304" pitchFamily="18" charset="0"/>
                <a:cs typeface="Times New Roman" panose="02020603050405020304" pitchFamily="18" charset="0"/>
              </a:rPr>
              <a:t>  </a:t>
            </a:r>
          </a:p>
          <a:p>
            <a:pPr marL="0" indent="0" hangingPunct="0">
              <a:buNone/>
            </a:pPr>
            <a:r>
              <a:rPr lang="ru-RU" sz="3600" dirty="0">
                <a:solidFill>
                  <a:schemeClr val="bg1"/>
                </a:solidFill>
                <a:latin typeface="Times New Roman" panose="02020603050405020304" pitchFamily="18" charset="0"/>
                <a:cs typeface="Times New Roman" panose="02020603050405020304" pitchFamily="18" charset="0"/>
              </a:rPr>
              <a:t> </a:t>
            </a:r>
            <a:r>
              <a:rPr lang="ru-RU" sz="3600" dirty="0" smtClean="0">
                <a:solidFill>
                  <a:schemeClr val="bg1"/>
                </a:solidFill>
                <a:latin typeface="Times New Roman" panose="02020603050405020304" pitchFamily="18" charset="0"/>
                <a:cs typeface="Times New Roman" panose="02020603050405020304" pitchFamily="18" charset="0"/>
              </a:rPr>
              <a:t> По </a:t>
            </a:r>
            <a:r>
              <a:rPr lang="ru-RU" sz="3600" b="1" dirty="0">
                <a:latin typeface="Times New Roman" panose="02020603050405020304" pitchFamily="18" charset="0"/>
                <a:cs typeface="Times New Roman" panose="02020603050405020304" pitchFamily="18" charset="0"/>
              </a:rPr>
              <a:t>активности</a:t>
            </a:r>
            <a:r>
              <a:rPr lang="ru-RU" sz="3600" dirty="0">
                <a:latin typeface="Times New Roman" panose="02020603050405020304" pitchFamily="18" charset="0"/>
                <a:cs typeface="Times New Roman" panose="02020603050405020304" pitchFamily="18" charset="0"/>
              </a:rPr>
              <a:t> </a:t>
            </a:r>
            <a:r>
              <a:rPr lang="ru-RU" sz="3600" dirty="0">
                <a:solidFill>
                  <a:schemeClr val="bg1"/>
                </a:solidFill>
                <a:latin typeface="Times New Roman" panose="02020603050405020304" pitchFamily="18" charset="0"/>
                <a:cs typeface="Times New Roman" panose="02020603050405020304" pitchFamily="18" charset="0"/>
              </a:rPr>
              <a:t>они делятся на </a:t>
            </a:r>
            <a:r>
              <a:rPr lang="ru-RU" sz="3600" b="1" i="1" dirty="0">
                <a:latin typeface="Times New Roman" panose="02020603050405020304" pitchFamily="18" charset="0"/>
                <a:cs typeface="Times New Roman" panose="02020603050405020304" pitchFamily="18" charset="0"/>
              </a:rPr>
              <a:t>пассивные</a:t>
            </a:r>
            <a:r>
              <a:rPr lang="ru-RU" sz="3600" dirty="0">
                <a:solidFill>
                  <a:schemeClr val="bg1"/>
                </a:solidFill>
                <a:latin typeface="Times New Roman" panose="02020603050405020304" pitchFamily="18" charset="0"/>
                <a:cs typeface="Times New Roman" panose="02020603050405020304" pitchFamily="18" charset="0"/>
              </a:rPr>
              <a:t>, </a:t>
            </a:r>
            <a:r>
              <a:rPr lang="ru-RU" sz="3600" b="1" i="1" dirty="0">
                <a:latin typeface="Times New Roman" panose="02020603050405020304" pitchFamily="18" charset="0"/>
                <a:cs typeface="Times New Roman" panose="02020603050405020304" pitchFamily="18" charset="0"/>
              </a:rPr>
              <a:t>полуактивные</a:t>
            </a:r>
            <a:r>
              <a:rPr lang="ru-RU" sz="3600" dirty="0">
                <a:solidFill>
                  <a:schemeClr val="bg1"/>
                </a:solidFill>
                <a:latin typeface="Times New Roman" panose="02020603050405020304" pitchFamily="18" charset="0"/>
                <a:cs typeface="Times New Roman" panose="02020603050405020304" pitchFamily="18" charset="0"/>
              </a:rPr>
              <a:t> и </a:t>
            </a:r>
            <a:r>
              <a:rPr lang="ru-RU" sz="3600" b="1" i="1" dirty="0">
                <a:latin typeface="Times New Roman" panose="02020603050405020304" pitchFamily="18" charset="0"/>
                <a:cs typeface="Times New Roman" panose="02020603050405020304" pitchFamily="18" charset="0"/>
              </a:rPr>
              <a:t>активные</a:t>
            </a:r>
            <a:r>
              <a:rPr lang="ru-RU" sz="3600" dirty="0">
                <a:solidFill>
                  <a:schemeClr val="bg1"/>
                </a:solidFill>
                <a:latin typeface="Times New Roman" panose="02020603050405020304" pitchFamily="18" charset="0"/>
                <a:cs typeface="Times New Roman" panose="02020603050405020304" pitchFamily="18" charset="0"/>
              </a:rPr>
              <a:t>. </a:t>
            </a:r>
            <a:endParaRPr lang="ru-RU" sz="3600" dirty="0" smtClean="0">
              <a:solidFill>
                <a:schemeClr val="bg1"/>
              </a:solidFill>
              <a:latin typeface="Times New Roman" panose="02020603050405020304" pitchFamily="18" charset="0"/>
              <a:cs typeface="Times New Roman" panose="02020603050405020304" pitchFamily="18" charset="0"/>
            </a:endParaRPr>
          </a:p>
          <a:p>
            <a:pPr marL="0" indent="0" hangingPunct="0">
              <a:buNone/>
            </a:pPr>
            <a:r>
              <a:rPr lang="ru-RU" sz="3600" dirty="0">
                <a:solidFill>
                  <a:schemeClr val="bg1"/>
                </a:solidFill>
                <a:latin typeface="Times New Roman" panose="02020603050405020304" pitchFamily="18" charset="0"/>
                <a:cs typeface="Times New Roman" panose="02020603050405020304" pitchFamily="18" charset="0"/>
              </a:rPr>
              <a:t> </a:t>
            </a:r>
            <a:r>
              <a:rPr lang="ru-RU" sz="3600" dirty="0" smtClean="0">
                <a:solidFill>
                  <a:schemeClr val="bg1"/>
                </a:solidFill>
                <a:latin typeface="Times New Roman" panose="02020603050405020304" pitchFamily="18" charset="0"/>
                <a:cs typeface="Times New Roman" panose="02020603050405020304" pitchFamily="18" charset="0"/>
              </a:rPr>
              <a:t> По </a:t>
            </a:r>
            <a:r>
              <a:rPr lang="ru-RU" sz="3600" b="1" dirty="0">
                <a:latin typeface="Times New Roman" panose="02020603050405020304" pitchFamily="18" charset="0"/>
                <a:cs typeface="Times New Roman" panose="02020603050405020304" pitchFamily="18" charset="0"/>
              </a:rPr>
              <a:t>уровню обеспечения ЗИ</a:t>
            </a:r>
            <a:r>
              <a:rPr lang="ru-RU" sz="3600" dirty="0">
                <a:latin typeface="Times New Roman" panose="02020603050405020304" pitchFamily="18" charset="0"/>
                <a:cs typeface="Times New Roman" panose="02020603050405020304" pitchFamily="18" charset="0"/>
              </a:rPr>
              <a:t> </a:t>
            </a:r>
            <a:r>
              <a:rPr lang="ru-RU" sz="3600" dirty="0">
                <a:solidFill>
                  <a:schemeClr val="bg1"/>
                </a:solidFill>
                <a:latin typeface="Times New Roman" panose="02020603050405020304" pitchFamily="18" charset="0"/>
                <a:cs typeface="Times New Roman" panose="02020603050405020304" pitchFamily="18" charset="0"/>
              </a:rPr>
              <a:t>средства защиты подразделяются на 4 класса: </a:t>
            </a:r>
            <a:r>
              <a:rPr lang="ru-RU" sz="3600" i="1" dirty="0">
                <a:solidFill>
                  <a:schemeClr val="bg1"/>
                </a:solidFill>
                <a:latin typeface="Times New Roman" panose="02020603050405020304" pitchFamily="18" charset="0"/>
                <a:cs typeface="Times New Roman" panose="02020603050405020304" pitchFamily="18" charset="0"/>
              </a:rPr>
              <a:t>системы слабой защиты </a:t>
            </a:r>
            <a:r>
              <a:rPr lang="ru-RU" sz="3600" dirty="0">
                <a:solidFill>
                  <a:schemeClr val="bg1"/>
                </a:solidFill>
                <a:latin typeface="Times New Roman" panose="02020603050405020304" pitchFamily="18" charset="0"/>
                <a:cs typeface="Times New Roman" panose="02020603050405020304" pitchFamily="18" charset="0"/>
              </a:rPr>
              <a:t>(1 класс), </a:t>
            </a:r>
            <a:r>
              <a:rPr lang="ru-RU" sz="3600" i="1" dirty="0">
                <a:solidFill>
                  <a:schemeClr val="bg1"/>
                </a:solidFill>
                <a:latin typeface="Times New Roman" panose="02020603050405020304" pitchFamily="18" charset="0"/>
                <a:cs typeface="Times New Roman" panose="02020603050405020304" pitchFamily="18" charset="0"/>
              </a:rPr>
              <a:t>системы сильной защиты</a:t>
            </a:r>
            <a:r>
              <a:rPr lang="ru-RU" sz="3600" dirty="0">
                <a:solidFill>
                  <a:schemeClr val="bg1"/>
                </a:solidFill>
                <a:latin typeface="Times New Roman" panose="02020603050405020304" pitchFamily="18" charset="0"/>
                <a:cs typeface="Times New Roman" panose="02020603050405020304" pitchFamily="18" charset="0"/>
              </a:rPr>
              <a:t>, </a:t>
            </a:r>
            <a:r>
              <a:rPr lang="ru-RU" sz="3600" i="1" dirty="0">
                <a:solidFill>
                  <a:schemeClr val="bg1"/>
                </a:solidFill>
                <a:latin typeface="Times New Roman" panose="02020603050405020304" pitchFamily="18" charset="0"/>
                <a:cs typeface="Times New Roman" panose="02020603050405020304" pitchFamily="18" charset="0"/>
              </a:rPr>
              <a:t>системы очень сильной защиты</a:t>
            </a:r>
            <a:r>
              <a:rPr lang="ru-RU" sz="3600" dirty="0">
                <a:solidFill>
                  <a:schemeClr val="bg1"/>
                </a:solidFill>
                <a:latin typeface="Times New Roman" panose="02020603050405020304" pitchFamily="18" charset="0"/>
                <a:cs typeface="Times New Roman" panose="02020603050405020304" pitchFamily="18" charset="0"/>
              </a:rPr>
              <a:t>, </a:t>
            </a:r>
            <a:r>
              <a:rPr lang="ru-RU" sz="3600" i="1" dirty="0">
                <a:solidFill>
                  <a:schemeClr val="bg1"/>
                </a:solidFill>
                <a:latin typeface="Times New Roman" panose="02020603050405020304" pitchFamily="18" charset="0"/>
                <a:cs typeface="Times New Roman" panose="02020603050405020304" pitchFamily="18" charset="0"/>
              </a:rPr>
              <a:t>системы особой защиты</a:t>
            </a:r>
            <a:r>
              <a:rPr lang="ru-RU" sz="3600" dirty="0">
                <a:solidFill>
                  <a:schemeClr val="bg1"/>
                </a:solidFill>
                <a:latin typeface="Times New Roman" panose="02020603050405020304" pitchFamily="18" charset="0"/>
                <a:cs typeface="Times New Roman" panose="02020603050405020304" pitchFamily="18" charset="0"/>
              </a:rPr>
              <a:t>.</a:t>
            </a:r>
          </a:p>
          <a:p>
            <a:endParaRPr lang="ru-RU" dirty="0"/>
          </a:p>
        </p:txBody>
      </p:sp>
    </p:spTree>
    <p:extLst>
      <p:ext uri="{BB962C8B-B14F-4D97-AF65-F5344CB8AC3E}">
        <p14:creationId xmlns:p14="http://schemas.microsoft.com/office/powerpoint/2010/main" val="3977243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720080"/>
          </a:xfrm>
        </p:spPr>
        <p:txBody>
          <a:bodyPr>
            <a:normAutofit/>
          </a:bodyPr>
          <a:lstStyle/>
          <a:p>
            <a:pPr hangingPunct="0"/>
            <a:r>
              <a:rPr lang="ru-RU" sz="3200" dirty="0">
                <a:solidFill>
                  <a:schemeClr val="bg1"/>
                </a:solidFill>
                <a:latin typeface="Times New Roman" pitchFamily="18" charset="0"/>
                <a:cs typeface="Times New Roman" pitchFamily="18" charset="0"/>
              </a:rPr>
              <a:t>Семантические схемы</a:t>
            </a:r>
          </a:p>
        </p:txBody>
      </p:sp>
      <p:sp>
        <p:nvSpPr>
          <p:cNvPr id="3" name="Объект 2"/>
          <p:cNvSpPr>
            <a:spLocks noGrp="1"/>
          </p:cNvSpPr>
          <p:nvPr>
            <p:ph idx="1"/>
          </p:nvPr>
        </p:nvSpPr>
        <p:spPr>
          <a:xfrm>
            <a:off x="323528" y="836712"/>
            <a:ext cx="8507288" cy="5904656"/>
          </a:xfrm>
        </p:spPr>
        <p:txBody>
          <a:bodyPr>
            <a:noAutofit/>
          </a:bodyPr>
          <a:lstStyle/>
          <a:p>
            <a:pPr marL="0" indent="0" hangingPunct="0">
              <a:buNone/>
            </a:pPr>
            <a:r>
              <a:rPr lang="ru-RU" sz="2400" dirty="0" smtClean="0">
                <a:solidFill>
                  <a:schemeClr val="bg1"/>
                </a:solidFill>
                <a:latin typeface="Times New Roman" pitchFamily="18" charset="0"/>
                <a:cs typeface="Times New Roman" pitchFamily="18" charset="0"/>
              </a:rPr>
              <a:t>  Рассмотрим </a:t>
            </a:r>
            <a:r>
              <a:rPr lang="ru-RU" sz="2400" dirty="0">
                <a:solidFill>
                  <a:schemeClr val="bg1"/>
                </a:solidFill>
                <a:latin typeface="Times New Roman" pitchFamily="18" charset="0"/>
                <a:cs typeface="Times New Roman" pitchFamily="18" charset="0"/>
              </a:rPr>
              <a:t>предметную область ЗИ с позиций </a:t>
            </a:r>
            <a:r>
              <a:rPr lang="ru-RU" sz="2400" b="1" i="1" dirty="0">
                <a:latin typeface="Times New Roman" pitchFamily="18" charset="0"/>
                <a:cs typeface="Times New Roman" pitchFamily="18" charset="0"/>
              </a:rPr>
              <a:t>структурной иерархии</a:t>
            </a:r>
            <a:r>
              <a:rPr lang="ru-RU" sz="2400" b="1" dirty="0">
                <a:solidFill>
                  <a:schemeClr val="bg1"/>
                </a:solidFill>
                <a:latin typeface="Times New Roman" pitchFamily="18" charset="0"/>
                <a:cs typeface="Times New Roman" pitchFamily="18" charset="0"/>
              </a:rPr>
              <a:t>.</a:t>
            </a:r>
          </a:p>
          <a:p>
            <a:pPr marL="0" indent="0" hangingPunct="0">
              <a:buNone/>
            </a:pPr>
            <a:r>
              <a:rPr lang="ru-RU" sz="2400" dirty="0" smtClean="0">
                <a:solidFill>
                  <a:schemeClr val="bg1"/>
                </a:solidFill>
                <a:latin typeface="Times New Roman" pitchFamily="18" charset="0"/>
                <a:cs typeface="Times New Roman" pitchFamily="18" charset="0"/>
              </a:rPr>
              <a:t>  Выбор </a:t>
            </a:r>
            <a:r>
              <a:rPr lang="ru-RU" sz="2400" dirty="0">
                <a:solidFill>
                  <a:schemeClr val="bg1"/>
                </a:solidFill>
                <a:latin typeface="Times New Roman" pitchFamily="18" charset="0"/>
                <a:cs typeface="Times New Roman" pitchFamily="18" charset="0"/>
              </a:rPr>
              <a:t>СЗИ (главная проблема) зависит от предполагаемого способа нападения (обратная проблема) и способа обнаружения факта нападения (промежуточная проблема).</a:t>
            </a:r>
          </a:p>
          <a:p>
            <a:pPr marL="0" indent="0">
              <a:buNone/>
            </a:pPr>
            <a:r>
              <a:rPr lang="ru-RU" sz="2400" dirty="0" smtClean="0">
                <a:solidFill>
                  <a:schemeClr val="bg1"/>
                </a:solidFill>
                <a:latin typeface="Times New Roman" pitchFamily="18" charset="0"/>
                <a:cs typeface="Times New Roman" pitchFamily="18" charset="0"/>
              </a:rPr>
              <a:t>  Решение </a:t>
            </a:r>
            <a:r>
              <a:rPr lang="ru-RU" sz="2400" dirty="0">
                <a:solidFill>
                  <a:schemeClr val="bg1"/>
                </a:solidFill>
                <a:latin typeface="Times New Roman" pitchFamily="18" charset="0"/>
                <a:cs typeface="Times New Roman" pitchFamily="18" charset="0"/>
              </a:rPr>
              <a:t>задачи выбора зависит от формы представления информации (видео, звуковая, электромагнитный сигнал), а способ защиты — от предполагаемой формы воздействия на информацию (копирование, уничтожение, искажение), используемого носителя информации (бумага, магнитный диск и т. д.), состояния информационного массива (находится информация в состоянии передачи, обработки или хранения), от того, производится ли ЗИ непрерывно или по мере обнаружения факта нападения. Данный тип иерархии наглядно может быть представлен в виде семантической схемы </a:t>
            </a:r>
          </a:p>
        </p:txBody>
      </p:sp>
    </p:spTree>
    <p:extLst>
      <p:ext uri="{BB962C8B-B14F-4D97-AF65-F5344CB8AC3E}">
        <p14:creationId xmlns:p14="http://schemas.microsoft.com/office/powerpoint/2010/main" val="722511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4624"/>
            <a:ext cx="8229600" cy="1152128"/>
          </a:xfrm>
        </p:spPr>
        <p:txBody>
          <a:bodyPr>
            <a:normAutofit/>
          </a:bodyPr>
          <a:lstStyle/>
          <a:p>
            <a:pPr hangingPunct="0">
              <a:lnSpc>
                <a:spcPts val="2500"/>
              </a:lnSpc>
            </a:pPr>
            <a:r>
              <a:rPr lang="ru-RU" sz="2800" dirty="0">
                <a:solidFill>
                  <a:schemeClr val="bg1"/>
                </a:solidFill>
                <a:latin typeface="Times New Roman" pitchFamily="18" charset="0"/>
                <a:cs typeface="Times New Roman" pitchFamily="18" charset="0"/>
              </a:rPr>
              <a:t>Семантическая схема проблемы ЗИ с помощью технических</a:t>
            </a:r>
            <a:br>
              <a:rPr lang="ru-RU" sz="2800" dirty="0">
                <a:solidFill>
                  <a:schemeClr val="bg1"/>
                </a:solidFill>
                <a:latin typeface="Times New Roman" pitchFamily="18" charset="0"/>
                <a:cs typeface="Times New Roman" pitchFamily="18" charset="0"/>
              </a:rPr>
            </a:br>
            <a:r>
              <a:rPr lang="ru-RU" sz="2800" dirty="0">
                <a:solidFill>
                  <a:schemeClr val="bg1"/>
                </a:solidFill>
                <a:latin typeface="Times New Roman" pitchFamily="18" charset="0"/>
                <a:cs typeface="Times New Roman" pitchFamily="18" charset="0"/>
              </a:rPr>
              <a:t> средств с позиций структурной иерархии</a:t>
            </a:r>
          </a:p>
        </p:txBody>
      </p:sp>
      <p:pic>
        <p:nvPicPr>
          <p:cNvPr id="4" name="Объект 3" descr="02931504"/>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268760"/>
            <a:ext cx="7920879" cy="5472608"/>
          </a:xfrm>
          <a:prstGeom prst="rect">
            <a:avLst/>
          </a:prstGeom>
          <a:noFill/>
          <a:ln>
            <a:solidFill>
              <a:schemeClr val="tx1"/>
            </a:solidFill>
          </a:ln>
        </p:spPr>
      </p:pic>
    </p:spTree>
    <p:extLst>
      <p:ext uri="{BB962C8B-B14F-4D97-AF65-F5344CB8AC3E}">
        <p14:creationId xmlns:p14="http://schemas.microsoft.com/office/powerpoint/2010/main" val="53667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720080"/>
          </a:xfrm>
        </p:spPr>
        <p:txBody>
          <a:bodyPr>
            <a:normAutofit/>
          </a:bodyPr>
          <a:lstStyle/>
          <a:p>
            <a:pPr hangingPunct="0"/>
            <a:r>
              <a:rPr lang="ru-RU" sz="3200" dirty="0">
                <a:solidFill>
                  <a:schemeClr val="bg1"/>
                </a:solidFill>
                <a:latin typeface="Times New Roman" pitchFamily="18" charset="0"/>
                <a:cs typeface="Times New Roman" pitchFamily="18" charset="0"/>
              </a:rPr>
              <a:t>Семантические схемы</a:t>
            </a:r>
          </a:p>
        </p:txBody>
      </p:sp>
      <p:sp>
        <p:nvSpPr>
          <p:cNvPr id="3" name="Объект 2"/>
          <p:cNvSpPr>
            <a:spLocks noGrp="1"/>
          </p:cNvSpPr>
          <p:nvPr>
            <p:ph idx="1"/>
          </p:nvPr>
        </p:nvSpPr>
        <p:spPr>
          <a:xfrm>
            <a:off x="107504" y="836712"/>
            <a:ext cx="8856984" cy="5904656"/>
          </a:xfrm>
        </p:spPr>
        <p:txBody>
          <a:bodyPr>
            <a:noAutofit/>
          </a:bodyPr>
          <a:lstStyle/>
          <a:p>
            <a:pPr marL="0" indent="0" hangingPunct="0">
              <a:lnSpc>
                <a:spcPts val="3000"/>
              </a:lnSpc>
              <a:buNone/>
            </a:pPr>
            <a:r>
              <a:rPr lang="en-US" sz="2800" dirty="0" smtClean="0">
                <a:solidFill>
                  <a:schemeClr val="bg1"/>
                </a:solidFill>
              </a:rPr>
              <a:t>  </a:t>
            </a:r>
            <a:r>
              <a:rPr lang="ru-RU" sz="2800" dirty="0" smtClean="0">
                <a:solidFill>
                  <a:schemeClr val="bg1"/>
                </a:solidFill>
              </a:rPr>
              <a:t>С </a:t>
            </a:r>
            <a:r>
              <a:rPr lang="ru-RU" sz="2800" dirty="0">
                <a:solidFill>
                  <a:schemeClr val="bg1"/>
                </a:solidFill>
              </a:rPr>
              <a:t>точки зрения </a:t>
            </a:r>
            <a:r>
              <a:rPr lang="ru-RU" sz="2800" b="1" i="1" dirty="0"/>
              <a:t>функциональной иерархии</a:t>
            </a:r>
            <a:r>
              <a:rPr lang="ru-RU" sz="2800" b="1" dirty="0"/>
              <a:t> </a:t>
            </a:r>
            <a:r>
              <a:rPr lang="ru-RU" sz="2800" dirty="0" smtClean="0">
                <a:solidFill>
                  <a:schemeClr val="bg1"/>
                </a:solidFill>
              </a:rPr>
              <a:t>определяется</a:t>
            </a:r>
            <a:r>
              <a:rPr lang="ru-RU" sz="2800" dirty="0">
                <a:solidFill>
                  <a:schemeClr val="bg1"/>
                </a:solidFill>
              </a:rPr>
              <a:t>, каким образом можно защитить информацию: восстановить ее при утрате, ограничить доступ к ней, оперативно уничтожить, установить помеху, замаскировать и т. д. </a:t>
            </a:r>
            <a:endParaRPr lang="ru-RU" sz="2800" dirty="0" smtClean="0">
              <a:solidFill>
                <a:schemeClr val="bg1"/>
              </a:solidFill>
            </a:endParaRPr>
          </a:p>
          <a:p>
            <a:pPr marL="0" indent="0" hangingPunct="0">
              <a:lnSpc>
                <a:spcPts val="3000"/>
              </a:lnSpc>
              <a:buNone/>
            </a:pPr>
            <a:r>
              <a:rPr lang="ru-RU" sz="2800" dirty="0">
                <a:solidFill>
                  <a:schemeClr val="bg1"/>
                </a:solidFill>
              </a:rPr>
              <a:t> </a:t>
            </a:r>
            <a:r>
              <a:rPr lang="ru-RU" sz="2800" dirty="0" smtClean="0">
                <a:solidFill>
                  <a:schemeClr val="bg1"/>
                </a:solidFill>
              </a:rPr>
              <a:t> Ограничение </a:t>
            </a:r>
            <a:r>
              <a:rPr lang="ru-RU" sz="2800" dirty="0">
                <a:solidFill>
                  <a:schemeClr val="bg1"/>
                </a:solidFill>
              </a:rPr>
              <a:t>доступа можно проводить с помощью использования </a:t>
            </a:r>
            <a:r>
              <a:rPr lang="ru-RU" sz="2800" b="1" dirty="0"/>
              <a:t>технических средств контроля доступа </a:t>
            </a:r>
            <a:r>
              <a:rPr lang="ru-RU" sz="2800" dirty="0">
                <a:solidFill>
                  <a:schemeClr val="bg1"/>
                </a:solidFill>
              </a:rPr>
              <a:t>(доступ по контролю биологических параметров пользователя, магнитным картам и т.д.), сейфов, замков и т. д. </a:t>
            </a:r>
            <a:endParaRPr lang="ru-RU" sz="2800" dirty="0" smtClean="0">
              <a:solidFill>
                <a:schemeClr val="bg1"/>
              </a:solidFill>
            </a:endParaRPr>
          </a:p>
          <a:p>
            <a:pPr marL="0" indent="0" hangingPunct="0">
              <a:lnSpc>
                <a:spcPts val="3000"/>
              </a:lnSpc>
              <a:buNone/>
            </a:pPr>
            <a:r>
              <a:rPr lang="ru-RU" sz="2800" dirty="0">
                <a:solidFill>
                  <a:schemeClr val="bg1"/>
                </a:solidFill>
              </a:rPr>
              <a:t> </a:t>
            </a:r>
            <a:r>
              <a:rPr lang="ru-RU" sz="2800" dirty="0" smtClean="0">
                <a:solidFill>
                  <a:schemeClr val="bg1"/>
                </a:solidFill>
              </a:rPr>
              <a:t>  </a:t>
            </a:r>
            <a:r>
              <a:rPr lang="ru-RU" sz="2800" b="1" dirty="0" smtClean="0"/>
              <a:t>Оперативное </a:t>
            </a:r>
            <a:r>
              <a:rPr lang="ru-RU" sz="2800" b="1" dirty="0"/>
              <a:t>уничтожение </a:t>
            </a:r>
            <a:r>
              <a:rPr lang="ru-RU" sz="2800" dirty="0">
                <a:solidFill>
                  <a:schemeClr val="bg1"/>
                </a:solidFill>
              </a:rPr>
              <a:t>предполагает осуществление функций размагничивания, сжигания, измельчения, засвечивания, растворения и т.д., постановки помехи (зашумления), использования электромагнитного, светового импульса и др.</a:t>
            </a:r>
          </a:p>
        </p:txBody>
      </p:sp>
    </p:spTree>
    <p:extLst>
      <p:ext uri="{BB962C8B-B14F-4D97-AF65-F5344CB8AC3E}">
        <p14:creationId xmlns:p14="http://schemas.microsoft.com/office/powerpoint/2010/main" val="982224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720080"/>
          </a:xfrm>
        </p:spPr>
        <p:txBody>
          <a:bodyPr>
            <a:normAutofit/>
          </a:bodyPr>
          <a:lstStyle/>
          <a:p>
            <a:pPr hangingPunct="0"/>
            <a:r>
              <a:rPr lang="ru-RU" sz="3200" dirty="0">
                <a:solidFill>
                  <a:schemeClr val="bg1"/>
                </a:solidFill>
                <a:latin typeface="Times New Roman" pitchFamily="18" charset="0"/>
                <a:cs typeface="Times New Roman" pitchFamily="18" charset="0"/>
              </a:rPr>
              <a:t>Семантические схемы</a:t>
            </a:r>
          </a:p>
        </p:txBody>
      </p:sp>
      <p:sp>
        <p:nvSpPr>
          <p:cNvPr id="3" name="Объект 2"/>
          <p:cNvSpPr>
            <a:spLocks noGrp="1"/>
          </p:cNvSpPr>
          <p:nvPr>
            <p:ph idx="1"/>
          </p:nvPr>
        </p:nvSpPr>
        <p:spPr>
          <a:xfrm>
            <a:off x="107504" y="836712"/>
            <a:ext cx="8856984" cy="5904656"/>
          </a:xfrm>
        </p:spPr>
        <p:txBody>
          <a:bodyPr>
            <a:noAutofit/>
          </a:bodyPr>
          <a:lstStyle/>
          <a:p>
            <a:pPr marL="0" indent="0" hangingPunct="0">
              <a:buNone/>
            </a:pPr>
            <a:r>
              <a:rPr lang="en-US" sz="2800" dirty="0" smtClean="0"/>
              <a:t>  </a:t>
            </a:r>
            <a:r>
              <a:rPr lang="ru-RU" sz="2400" dirty="0" smtClean="0">
                <a:solidFill>
                  <a:schemeClr val="bg1"/>
                </a:solidFill>
                <a:latin typeface="Times New Roman" pitchFamily="18" charset="0"/>
                <a:cs typeface="Times New Roman" pitchFamily="18" charset="0"/>
              </a:rPr>
              <a:t>С </a:t>
            </a:r>
            <a:r>
              <a:rPr lang="ru-RU" sz="2400" dirty="0">
                <a:solidFill>
                  <a:schemeClr val="bg1"/>
                </a:solidFill>
                <a:latin typeface="Times New Roman" pitchFamily="18" charset="0"/>
                <a:cs typeface="Times New Roman" pitchFamily="18" charset="0"/>
              </a:rPr>
              <a:t>точки зрения </a:t>
            </a:r>
            <a:r>
              <a:rPr lang="ru-RU" sz="2400" b="1" i="1" dirty="0">
                <a:latin typeface="Times New Roman" pitchFamily="18" charset="0"/>
                <a:cs typeface="Times New Roman" pitchFamily="18" charset="0"/>
              </a:rPr>
              <a:t>причинно-следственной иерархии</a:t>
            </a:r>
            <a:r>
              <a:rPr lang="ru-RU" sz="2400" b="1" dirty="0">
                <a:latin typeface="Times New Roman" pitchFamily="18" charset="0"/>
                <a:cs typeface="Times New Roman" pitchFamily="18" charset="0"/>
              </a:rPr>
              <a:t> </a:t>
            </a:r>
            <a:r>
              <a:rPr lang="ru-RU" sz="2400" b="1" dirty="0" smtClean="0">
                <a:latin typeface="Times New Roman" pitchFamily="18" charset="0"/>
                <a:cs typeface="Times New Roman" pitchFamily="18" charset="0"/>
              </a:rPr>
              <a:t> </a:t>
            </a:r>
            <a:r>
              <a:rPr lang="ru-RU" sz="2400" dirty="0">
                <a:solidFill>
                  <a:schemeClr val="bg1"/>
                </a:solidFill>
                <a:latin typeface="Times New Roman" pitchFamily="18" charset="0"/>
                <a:cs typeface="Times New Roman" pitchFamily="18" charset="0"/>
              </a:rPr>
              <a:t>в первом случае СЗИ должна обнаружить факт нападения. При обнаружении факта нападения СЗИ реализует некоторый способ защиты. Обнаружение факта нападения и реализация конкретного способа защиты происходит при условии, что заранее известно несколько предполагаемых способов нападения. Сам способ нападения, в свою очередь, зависит от состояния информационного массива и формы представления информации.</a:t>
            </a:r>
          </a:p>
          <a:p>
            <a:pPr marL="0" indent="0" hangingPunct="0">
              <a:buNone/>
            </a:pPr>
            <a:r>
              <a:rPr lang="en-US" sz="2400" dirty="0" smtClean="0">
                <a:solidFill>
                  <a:schemeClr val="bg1"/>
                </a:solidFill>
                <a:latin typeface="Times New Roman" pitchFamily="18" charset="0"/>
                <a:cs typeface="Times New Roman" pitchFamily="18" charset="0"/>
              </a:rPr>
              <a:t>   </a:t>
            </a:r>
            <a:r>
              <a:rPr lang="ru-RU" sz="2400" dirty="0" smtClean="0">
                <a:solidFill>
                  <a:schemeClr val="bg1"/>
                </a:solidFill>
                <a:latin typeface="Times New Roman" pitchFamily="18" charset="0"/>
                <a:cs typeface="Times New Roman" pitchFamily="18" charset="0"/>
              </a:rPr>
              <a:t>Во </a:t>
            </a:r>
            <a:r>
              <a:rPr lang="ru-RU" sz="2400" dirty="0">
                <a:solidFill>
                  <a:schemeClr val="bg1"/>
                </a:solidFill>
                <a:latin typeface="Times New Roman" pitchFamily="18" charset="0"/>
                <a:cs typeface="Times New Roman" pitchFamily="18" charset="0"/>
              </a:rPr>
              <a:t>втором случае СЗИ работает непрерывно, при этом предполагается, что нападение на информацию может быть осуществлено в любое время. СЗИ непрерывно защищает информационный массив от нескольких предполагаемых способов нападения с целью копирования, искажения, уничтожения информации путем ее оперативного уничтожения, ограничения доступа, постановки помех и т.д.</a:t>
            </a:r>
          </a:p>
        </p:txBody>
      </p:sp>
    </p:spTree>
    <p:extLst>
      <p:ext uri="{BB962C8B-B14F-4D97-AF65-F5344CB8AC3E}">
        <p14:creationId xmlns:p14="http://schemas.microsoft.com/office/powerpoint/2010/main" val="151875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60648"/>
            <a:ext cx="8229600" cy="1008112"/>
          </a:xfrm>
        </p:spPr>
        <p:txBody>
          <a:bodyPr>
            <a:normAutofit fontScale="90000"/>
          </a:bodyPr>
          <a:lstStyle/>
          <a:p>
            <a:pPr hangingPunct="0">
              <a:lnSpc>
                <a:spcPts val="2200"/>
              </a:lnSpc>
            </a:pPr>
            <a:r>
              <a:rPr lang="ru-RU" sz="2800" dirty="0" smtClean="0">
                <a:solidFill>
                  <a:schemeClr val="bg1"/>
                </a:solidFill>
                <a:latin typeface="Times New Roman" pitchFamily="18" charset="0"/>
                <a:cs typeface="Times New Roman" pitchFamily="18" charset="0"/>
              </a:rPr>
              <a:t>Семантическая </a:t>
            </a:r>
            <a:r>
              <a:rPr lang="ru-RU" sz="2800" dirty="0">
                <a:solidFill>
                  <a:schemeClr val="bg1"/>
                </a:solidFill>
                <a:latin typeface="Times New Roman" pitchFamily="18" charset="0"/>
                <a:cs typeface="Times New Roman" pitchFamily="18" charset="0"/>
              </a:rPr>
              <a:t>схема проблемы ЗИ с помощью технических </a:t>
            </a:r>
            <a:br>
              <a:rPr lang="ru-RU" sz="2800" dirty="0">
                <a:solidFill>
                  <a:schemeClr val="bg1"/>
                </a:solidFill>
                <a:latin typeface="Times New Roman" pitchFamily="18" charset="0"/>
                <a:cs typeface="Times New Roman" pitchFamily="18" charset="0"/>
              </a:rPr>
            </a:br>
            <a:r>
              <a:rPr lang="ru-RU" sz="2800" dirty="0">
                <a:solidFill>
                  <a:schemeClr val="bg1"/>
                </a:solidFill>
                <a:latin typeface="Times New Roman" pitchFamily="18" charset="0"/>
                <a:cs typeface="Times New Roman" pitchFamily="18" charset="0"/>
              </a:rPr>
              <a:t>средств с позиций функциональной иерархии</a:t>
            </a:r>
            <a:br>
              <a:rPr lang="ru-RU" sz="2800" dirty="0">
                <a:solidFill>
                  <a:schemeClr val="bg1"/>
                </a:solidFill>
                <a:latin typeface="Times New Roman" pitchFamily="18" charset="0"/>
                <a:cs typeface="Times New Roman" pitchFamily="18" charset="0"/>
              </a:rPr>
            </a:br>
            <a:endParaRPr lang="ru-RU" sz="2800" dirty="0">
              <a:solidFill>
                <a:schemeClr val="bg1"/>
              </a:solidFill>
              <a:latin typeface="Times New Roman" pitchFamily="18" charset="0"/>
              <a:cs typeface="Times New Roman" pitchFamily="18" charset="0"/>
            </a:endParaRPr>
          </a:p>
        </p:txBody>
      </p:sp>
      <p:pic>
        <p:nvPicPr>
          <p:cNvPr id="5" name="Объект 4" descr="02931505"/>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196752"/>
            <a:ext cx="7272808" cy="5328592"/>
          </a:xfrm>
          <a:prstGeom prst="rect">
            <a:avLst/>
          </a:prstGeom>
          <a:noFill/>
          <a:ln>
            <a:noFill/>
          </a:ln>
        </p:spPr>
      </p:pic>
    </p:spTree>
    <p:extLst>
      <p:ext uri="{BB962C8B-B14F-4D97-AF65-F5344CB8AC3E}">
        <p14:creationId xmlns:p14="http://schemas.microsoft.com/office/powerpoint/2010/main" val="3527781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864096"/>
          </a:xfrm>
        </p:spPr>
        <p:txBody>
          <a:bodyPr>
            <a:normAutofit/>
          </a:bodyPr>
          <a:lstStyle/>
          <a:p>
            <a:pPr hangingPunct="0"/>
            <a:r>
              <a:rPr lang="ru-RU" sz="2400" dirty="0">
                <a:solidFill>
                  <a:schemeClr val="bg1"/>
                </a:solidFill>
                <a:latin typeface="Times New Roman" pitchFamily="18" charset="0"/>
                <a:cs typeface="Times New Roman" pitchFamily="18" charset="0"/>
              </a:rPr>
              <a:t>Семантическая схема проблемы ЗИ с помощью технических </a:t>
            </a:r>
            <a:br>
              <a:rPr lang="ru-RU" sz="2400" dirty="0">
                <a:solidFill>
                  <a:schemeClr val="bg1"/>
                </a:solidFill>
                <a:latin typeface="Times New Roman" pitchFamily="18" charset="0"/>
                <a:cs typeface="Times New Roman" pitchFamily="18" charset="0"/>
              </a:rPr>
            </a:br>
            <a:r>
              <a:rPr lang="ru-RU" sz="2400" dirty="0">
                <a:solidFill>
                  <a:schemeClr val="bg1"/>
                </a:solidFill>
                <a:latin typeface="Times New Roman" pitchFamily="18" charset="0"/>
                <a:cs typeface="Times New Roman" pitchFamily="18" charset="0"/>
              </a:rPr>
              <a:t>средств с позиций причинно-следственной иерархии</a:t>
            </a:r>
          </a:p>
        </p:txBody>
      </p:sp>
      <p:pic>
        <p:nvPicPr>
          <p:cNvPr id="6" name="Объект 5" descr="02931506"/>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980728"/>
            <a:ext cx="7200800" cy="5688632"/>
          </a:xfrm>
          <a:prstGeom prst="rect">
            <a:avLst/>
          </a:prstGeom>
          <a:noFill/>
          <a:ln>
            <a:noFill/>
          </a:ln>
        </p:spPr>
      </p:pic>
    </p:spTree>
    <p:extLst>
      <p:ext uri="{BB962C8B-B14F-4D97-AF65-F5344CB8AC3E}">
        <p14:creationId xmlns:p14="http://schemas.microsoft.com/office/powerpoint/2010/main" val="650424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720080"/>
          </a:xfrm>
        </p:spPr>
        <p:txBody>
          <a:bodyPr>
            <a:normAutofit/>
          </a:bodyPr>
          <a:lstStyle/>
          <a:p>
            <a:pPr hangingPunct="0"/>
            <a:r>
              <a:rPr lang="ru-RU" sz="3200" dirty="0">
                <a:solidFill>
                  <a:schemeClr val="bg1"/>
                </a:solidFill>
                <a:latin typeface="Times New Roman" pitchFamily="18" charset="0"/>
                <a:cs typeface="Times New Roman" pitchFamily="18" charset="0"/>
              </a:rPr>
              <a:t>Некоторые подходы к решению проблемы ЗИ</a:t>
            </a:r>
          </a:p>
        </p:txBody>
      </p:sp>
      <p:sp>
        <p:nvSpPr>
          <p:cNvPr id="3" name="Объект 2"/>
          <p:cNvSpPr>
            <a:spLocks noGrp="1"/>
          </p:cNvSpPr>
          <p:nvPr>
            <p:ph idx="1"/>
          </p:nvPr>
        </p:nvSpPr>
        <p:spPr>
          <a:xfrm>
            <a:off x="107504" y="692696"/>
            <a:ext cx="8856984" cy="6048672"/>
          </a:xfrm>
        </p:spPr>
        <p:txBody>
          <a:bodyPr>
            <a:noAutofit/>
          </a:bodyPr>
          <a:lstStyle/>
          <a:p>
            <a:pPr marL="0" indent="0" hangingPunct="0">
              <a:lnSpc>
                <a:spcPts val="2400"/>
              </a:lnSpc>
              <a:buNone/>
            </a:pPr>
            <a:r>
              <a:rPr lang="ru-RU" sz="2400" dirty="0">
                <a:solidFill>
                  <a:schemeClr val="bg1"/>
                </a:solidFill>
                <a:latin typeface="Times New Roman" pitchFamily="18" charset="0"/>
                <a:cs typeface="Times New Roman" pitchFamily="18" charset="0"/>
              </a:rPr>
              <a:t>Рассмотрим некоторые частные случаи решения проблемы ЗИ.</a:t>
            </a:r>
          </a:p>
          <a:p>
            <a:pPr hangingPunct="0">
              <a:lnSpc>
                <a:spcPts val="2400"/>
              </a:lnSpc>
            </a:pPr>
            <a:r>
              <a:rPr lang="ru-RU" sz="2400" dirty="0">
                <a:solidFill>
                  <a:schemeClr val="bg1"/>
                </a:solidFill>
                <a:latin typeface="Times New Roman" pitchFamily="18" charset="0"/>
                <a:cs typeface="Times New Roman" pitchFamily="18" charset="0"/>
              </a:rPr>
              <a:t>Способ защиты </a:t>
            </a:r>
            <a:r>
              <a:rPr lang="ru-RU" sz="2400" b="1" i="1" dirty="0">
                <a:latin typeface="Times New Roman" pitchFamily="18" charset="0"/>
                <a:cs typeface="Times New Roman" pitchFamily="18" charset="0"/>
              </a:rPr>
              <a:t>видеоинформации</a:t>
            </a:r>
            <a:r>
              <a:rPr lang="ru-RU" sz="2400" b="1" dirty="0">
                <a:latin typeface="Times New Roman" pitchFamily="18" charset="0"/>
                <a:cs typeface="Times New Roman" pitchFamily="18" charset="0"/>
              </a:rPr>
              <a:t> </a:t>
            </a:r>
            <a:r>
              <a:rPr lang="ru-RU" sz="2400" dirty="0">
                <a:solidFill>
                  <a:schemeClr val="bg1"/>
                </a:solidFill>
                <a:latin typeface="Times New Roman" pitchFamily="18" charset="0"/>
                <a:cs typeface="Times New Roman" pitchFamily="18" charset="0"/>
              </a:rPr>
              <a:t>при ее </a:t>
            </a:r>
            <a:r>
              <a:rPr lang="ru-RU" sz="2400" b="1" i="1" dirty="0">
                <a:latin typeface="Times New Roman" pitchFamily="18" charset="0"/>
                <a:cs typeface="Times New Roman" pitchFamily="18" charset="0"/>
              </a:rPr>
              <a:t>передаче</a:t>
            </a:r>
            <a:r>
              <a:rPr lang="ru-RU" sz="2400" dirty="0">
                <a:solidFill>
                  <a:schemeClr val="bg1"/>
                </a:solidFill>
                <a:latin typeface="Times New Roman" pitchFamily="18" charset="0"/>
                <a:cs typeface="Times New Roman" pitchFamily="18" charset="0"/>
              </a:rPr>
              <a:t> зависит от способа передачи (оптоволоконный канал, телефонный канал, проводной канал, телевизионный канал и др.), предполагаемого способа нападения, формы воздействия на видеоинформацию.</a:t>
            </a:r>
          </a:p>
          <a:p>
            <a:pPr hangingPunct="0">
              <a:lnSpc>
                <a:spcPts val="2400"/>
              </a:lnSpc>
            </a:pPr>
            <a:r>
              <a:rPr lang="ru-RU" sz="2400" dirty="0">
                <a:solidFill>
                  <a:schemeClr val="bg1"/>
                </a:solidFill>
                <a:latin typeface="Times New Roman" pitchFamily="18" charset="0"/>
                <a:cs typeface="Times New Roman" pitchFamily="18" charset="0"/>
              </a:rPr>
              <a:t>Способ защиты </a:t>
            </a:r>
            <a:r>
              <a:rPr lang="ru-RU" sz="2400" b="1" i="1" dirty="0">
                <a:latin typeface="Times New Roman" pitchFamily="18" charset="0"/>
                <a:cs typeface="Times New Roman" pitchFamily="18" charset="0"/>
              </a:rPr>
              <a:t>видеоинформации</a:t>
            </a:r>
            <a:r>
              <a:rPr lang="ru-RU" sz="2400" dirty="0">
                <a:solidFill>
                  <a:schemeClr val="bg1"/>
                </a:solidFill>
                <a:latin typeface="Times New Roman" pitchFamily="18" charset="0"/>
                <a:cs typeface="Times New Roman" pitchFamily="18" charset="0"/>
              </a:rPr>
              <a:t> при ее </a:t>
            </a:r>
            <a:r>
              <a:rPr lang="ru-RU" sz="2400" b="1" i="1" dirty="0">
                <a:latin typeface="Times New Roman" pitchFamily="18" charset="0"/>
                <a:cs typeface="Times New Roman" pitchFamily="18" charset="0"/>
              </a:rPr>
              <a:t>хранении</a:t>
            </a:r>
            <a:r>
              <a:rPr lang="ru-RU" sz="2400" dirty="0">
                <a:solidFill>
                  <a:schemeClr val="bg1"/>
                </a:solidFill>
                <a:latin typeface="Times New Roman" pitchFamily="18" charset="0"/>
                <a:cs typeface="Times New Roman" pitchFamily="18" charset="0"/>
              </a:rPr>
              <a:t> зависит от типа носителя информации, форм воздействия на информацию или ее носитель, предполагаемого способа нападения.</a:t>
            </a:r>
          </a:p>
          <a:p>
            <a:pPr hangingPunct="0">
              <a:lnSpc>
                <a:spcPts val="2400"/>
              </a:lnSpc>
            </a:pPr>
            <a:r>
              <a:rPr lang="ru-RU" sz="2400" dirty="0">
                <a:solidFill>
                  <a:schemeClr val="bg1"/>
                </a:solidFill>
                <a:latin typeface="Times New Roman" pitchFamily="18" charset="0"/>
                <a:cs typeface="Times New Roman" pitchFamily="18" charset="0"/>
              </a:rPr>
              <a:t>Способ защиты </a:t>
            </a:r>
            <a:r>
              <a:rPr lang="ru-RU" sz="2400" b="1" i="1" dirty="0">
                <a:latin typeface="Times New Roman" pitchFamily="18" charset="0"/>
                <a:cs typeface="Times New Roman" pitchFamily="18" charset="0"/>
              </a:rPr>
              <a:t>звуковой информации</a:t>
            </a:r>
            <a:r>
              <a:rPr lang="ru-RU" sz="2400" b="1" dirty="0">
                <a:latin typeface="Times New Roman" pitchFamily="18" charset="0"/>
                <a:cs typeface="Times New Roman" pitchFamily="18" charset="0"/>
              </a:rPr>
              <a:t> </a:t>
            </a:r>
            <a:r>
              <a:rPr lang="ru-RU" sz="2400" dirty="0">
                <a:solidFill>
                  <a:schemeClr val="bg1"/>
                </a:solidFill>
                <a:latin typeface="Times New Roman" pitchFamily="18" charset="0"/>
                <a:cs typeface="Times New Roman" pitchFamily="18" charset="0"/>
              </a:rPr>
              <a:t>зависит: при </a:t>
            </a:r>
            <a:r>
              <a:rPr lang="ru-RU" sz="2400" b="1" i="1" dirty="0">
                <a:latin typeface="Times New Roman" pitchFamily="18" charset="0"/>
                <a:cs typeface="Times New Roman" pitchFamily="18" charset="0"/>
              </a:rPr>
              <a:t>хранении</a:t>
            </a:r>
            <a:r>
              <a:rPr lang="ru-RU" sz="2400" b="1" dirty="0">
                <a:latin typeface="Times New Roman" pitchFamily="18" charset="0"/>
                <a:cs typeface="Times New Roman" pitchFamily="18" charset="0"/>
              </a:rPr>
              <a:t> </a:t>
            </a:r>
            <a:r>
              <a:rPr lang="ru-RU" sz="2400" dirty="0">
                <a:solidFill>
                  <a:schemeClr val="bg1"/>
                </a:solidFill>
                <a:latin typeface="Times New Roman" pitchFamily="18" charset="0"/>
                <a:cs typeface="Times New Roman" pitchFamily="18" charset="0"/>
              </a:rPr>
              <a:t>— от типа носителя, форм воздействия на информацию или ее носитель, предполагаемого способа нападения; при </a:t>
            </a:r>
            <a:r>
              <a:rPr lang="ru-RU" sz="2400" b="1" i="1" dirty="0">
                <a:latin typeface="Times New Roman" pitchFamily="18" charset="0"/>
                <a:cs typeface="Times New Roman" pitchFamily="18" charset="0"/>
              </a:rPr>
              <a:t>передаче</a:t>
            </a:r>
            <a:r>
              <a:rPr lang="ru-RU" sz="2400" dirty="0">
                <a:solidFill>
                  <a:schemeClr val="bg1"/>
                </a:solidFill>
                <a:latin typeface="Times New Roman" pitchFamily="18" charset="0"/>
                <a:cs typeface="Times New Roman" pitchFamily="18" charset="0"/>
              </a:rPr>
              <a:t> — от способа передачи, предполагаемого способа нападения, форм воздействия на информацию.</a:t>
            </a:r>
          </a:p>
          <a:p>
            <a:pPr>
              <a:lnSpc>
                <a:spcPts val="2400"/>
              </a:lnSpc>
            </a:pPr>
            <a:r>
              <a:rPr lang="ru-RU" sz="2400" dirty="0">
                <a:solidFill>
                  <a:schemeClr val="bg1"/>
                </a:solidFill>
                <a:latin typeface="Times New Roman" pitchFamily="18" charset="0"/>
                <a:cs typeface="Times New Roman" pitchFamily="18" charset="0"/>
              </a:rPr>
              <a:t>Способ защиты информации, существующей в виде </a:t>
            </a:r>
            <a:r>
              <a:rPr lang="ru-RU" sz="2400" b="1" i="1" dirty="0">
                <a:latin typeface="Times New Roman" pitchFamily="18" charset="0"/>
                <a:cs typeface="Times New Roman" pitchFamily="18" charset="0"/>
              </a:rPr>
              <a:t>электромагнитного сигнала</a:t>
            </a:r>
            <a:r>
              <a:rPr lang="ru-RU" sz="2400" dirty="0">
                <a:solidFill>
                  <a:schemeClr val="bg1"/>
                </a:solidFill>
                <a:latin typeface="Times New Roman" pitchFamily="18" charset="0"/>
                <a:cs typeface="Times New Roman" pitchFamily="18" charset="0"/>
              </a:rPr>
              <a:t>, зависит от среды распространения электромагнитного сигнала, длины волны сигнала, наличия или отсутствия специальной линии связи, типа линии связи, предполагаемого способа нападения на </a:t>
            </a:r>
            <a:r>
              <a:rPr lang="ru-RU" sz="2400" dirty="0" smtClean="0">
                <a:solidFill>
                  <a:schemeClr val="bg1"/>
                </a:solidFill>
                <a:latin typeface="Times New Roman" pitchFamily="18" charset="0"/>
                <a:cs typeface="Times New Roman" pitchFamily="18" charset="0"/>
              </a:rPr>
              <a:t>информацию.</a:t>
            </a:r>
            <a:endParaRPr lang="ru-RU" sz="2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02044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1124744"/>
          </a:xfrm>
        </p:spPr>
        <p:txBody>
          <a:bodyPr>
            <a:noAutofit/>
          </a:bodyPr>
          <a:lstStyle/>
          <a:p>
            <a:r>
              <a:rPr lang="ru-RU" sz="4000" dirty="0">
                <a:solidFill>
                  <a:prstClr val="white"/>
                </a:solidFill>
                <a:effectLst>
                  <a:outerShdw blurRad="38100" dist="38100" dir="2700000" algn="tl">
                    <a:srgbClr val="000000">
                      <a:alpha val="43137"/>
                    </a:srgbClr>
                  </a:outerShdw>
                </a:effectLst>
              </a:rPr>
              <a:t>Подходы к созданию комплексной системы защиты информации</a:t>
            </a:r>
            <a:endParaRPr lang="ru-RU" sz="4000" dirty="0"/>
          </a:p>
        </p:txBody>
      </p:sp>
      <p:sp>
        <p:nvSpPr>
          <p:cNvPr id="3" name="Объект 2"/>
          <p:cNvSpPr>
            <a:spLocks noGrp="1"/>
          </p:cNvSpPr>
          <p:nvPr>
            <p:ph idx="1"/>
          </p:nvPr>
        </p:nvSpPr>
        <p:spPr>
          <a:xfrm>
            <a:off x="107504" y="1196752"/>
            <a:ext cx="8579296" cy="5661248"/>
          </a:xfrm>
        </p:spPr>
        <p:txBody>
          <a:bodyPr>
            <a:noAutofit/>
          </a:bodyPr>
          <a:lstStyle/>
          <a:p>
            <a:pPr marL="0" indent="0" hangingPunct="0">
              <a:buNone/>
            </a:pPr>
            <a:r>
              <a:rPr lang="en-US" sz="1800" b="1" dirty="0" smtClean="0">
                <a:solidFill>
                  <a:schemeClr val="bg1"/>
                </a:solidFill>
                <a:latin typeface="Times New Roman" pitchFamily="18" charset="0"/>
                <a:cs typeface="Times New Roman" pitchFamily="18" charset="0"/>
              </a:rPr>
              <a:t>  </a:t>
            </a:r>
            <a:r>
              <a:rPr lang="ru-RU" sz="1800" b="1" dirty="0" smtClean="0">
                <a:solidFill>
                  <a:schemeClr val="bg1"/>
                </a:solidFill>
                <a:latin typeface="Times New Roman" pitchFamily="18" charset="0"/>
                <a:cs typeface="Times New Roman" pitchFamily="18" charset="0"/>
              </a:rPr>
              <a:t>Опыт </a:t>
            </a:r>
            <a:r>
              <a:rPr lang="ru-RU" sz="1800" b="1" dirty="0">
                <a:solidFill>
                  <a:schemeClr val="bg1"/>
                </a:solidFill>
                <a:latin typeface="Times New Roman" pitchFamily="18" charset="0"/>
                <a:cs typeface="Times New Roman" pitchFamily="18" charset="0"/>
              </a:rPr>
              <a:t>применения систем ЗИ (СЗИ) показывает, что эффективной может быть лишь </a:t>
            </a:r>
            <a:r>
              <a:rPr lang="ru-RU" sz="1800" b="1" i="1" dirty="0">
                <a:solidFill>
                  <a:schemeClr val="bg1"/>
                </a:solidFill>
                <a:latin typeface="Times New Roman" pitchFamily="18" charset="0"/>
                <a:cs typeface="Times New Roman" pitchFamily="18" charset="0"/>
              </a:rPr>
              <a:t>комплексная система защиты информации</a:t>
            </a:r>
            <a:r>
              <a:rPr lang="ru-RU" sz="1800" b="1" dirty="0">
                <a:solidFill>
                  <a:schemeClr val="bg1"/>
                </a:solidFill>
                <a:latin typeface="Times New Roman" pitchFamily="18" charset="0"/>
                <a:cs typeface="Times New Roman" pitchFamily="18" charset="0"/>
              </a:rPr>
              <a:t> (</a:t>
            </a:r>
            <a:r>
              <a:rPr lang="ru-RU" sz="1800" b="1" i="1" dirty="0">
                <a:solidFill>
                  <a:schemeClr val="bg1"/>
                </a:solidFill>
                <a:latin typeface="Times New Roman" pitchFamily="18" charset="0"/>
                <a:cs typeface="Times New Roman" pitchFamily="18" charset="0"/>
              </a:rPr>
              <a:t>КСЗИ</a:t>
            </a:r>
            <a:r>
              <a:rPr lang="ru-RU" sz="1800" b="1" dirty="0">
                <a:solidFill>
                  <a:schemeClr val="bg1"/>
                </a:solidFill>
                <a:latin typeface="Times New Roman" pitchFamily="18" charset="0"/>
                <a:cs typeface="Times New Roman" pitchFamily="18" charset="0"/>
              </a:rPr>
              <a:t>), сочетающая следующие меры.</a:t>
            </a:r>
          </a:p>
          <a:p>
            <a:pPr hangingPunct="0"/>
            <a:r>
              <a:rPr lang="ru-RU" sz="1800" b="1" i="1" u="sng" dirty="0" smtClean="0">
                <a:latin typeface="Times New Roman" pitchFamily="18" charset="0"/>
                <a:cs typeface="Times New Roman" pitchFamily="18" charset="0"/>
              </a:rPr>
              <a:t>Законодательные</a:t>
            </a:r>
            <a:r>
              <a:rPr lang="en-US" sz="1800" b="1" dirty="0">
                <a:solidFill>
                  <a:schemeClr val="bg1"/>
                </a:solidFill>
                <a:latin typeface="Times New Roman" pitchFamily="18" charset="0"/>
                <a:cs typeface="Times New Roman" pitchFamily="18" charset="0"/>
              </a:rPr>
              <a:t>:</a:t>
            </a:r>
            <a:r>
              <a:rPr lang="ru-RU" sz="1800" b="1" dirty="0" smtClean="0">
                <a:solidFill>
                  <a:schemeClr val="bg1"/>
                </a:solidFill>
                <a:latin typeface="Times New Roman" pitchFamily="18" charset="0"/>
                <a:cs typeface="Times New Roman" pitchFamily="18" charset="0"/>
              </a:rPr>
              <a:t>Использование </a:t>
            </a:r>
            <a:r>
              <a:rPr lang="ru-RU" sz="1800" b="1" dirty="0">
                <a:solidFill>
                  <a:schemeClr val="bg1"/>
                </a:solidFill>
                <a:latin typeface="Times New Roman" pitchFamily="18" charset="0"/>
                <a:cs typeface="Times New Roman" pitchFamily="18" charset="0"/>
              </a:rPr>
              <a:t>законодательных актов, </a:t>
            </a:r>
            <a:r>
              <a:rPr lang="ru-RU" sz="1800" b="1" dirty="0" smtClean="0">
                <a:solidFill>
                  <a:schemeClr val="bg1"/>
                </a:solidFill>
                <a:latin typeface="Times New Roman" pitchFamily="18" charset="0"/>
                <a:cs typeface="Times New Roman" pitchFamily="18" charset="0"/>
              </a:rPr>
              <a:t>регламентирующих </a:t>
            </a:r>
            <a:r>
              <a:rPr lang="ru-RU" sz="1800" b="1" dirty="0">
                <a:solidFill>
                  <a:schemeClr val="bg1"/>
                </a:solidFill>
                <a:latin typeface="Times New Roman" pitchFamily="18" charset="0"/>
                <a:cs typeface="Times New Roman" pitchFamily="18" charset="0"/>
              </a:rPr>
              <a:t>права и обязанности физических и юридических лиц, а также государства в области ЗИ.</a:t>
            </a:r>
          </a:p>
          <a:p>
            <a:pPr hangingPunct="0"/>
            <a:r>
              <a:rPr lang="ru-RU" sz="1800" b="1" i="1" u="sng" dirty="0" smtClean="0">
                <a:latin typeface="Times New Roman" pitchFamily="18" charset="0"/>
                <a:cs typeface="Times New Roman" pitchFamily="18" charset="0"/>
              </a:rPr>
              <a:t>Морально-этические</a:t>
            </a:r>
            <a:r>
              <a:rPr lang="en-US" sz="1800" b="1" dirty="0" smtClean="0">
                <a:solidFill>
                  <a:schemeClr val="bg1"/>
                </a:solidFill>
                <a:latin typeface="Times New Roman" pitchFamily="18" charset="0"/>
                <a:cs typeface="Times New Roman" pitchFamily="18" charset="0"/>
              </a:rPr>
              <a:t>:</a:t>
            </a:r>
            <a:r>
              <a:rPr lang="ru-RU" sz="1800" b="1" dirty="0" smtClean="0">
                <a:solidFill>
                  <a:schemeClr val="bg1"/>
                </a:solidFill>
                <a:latin typeface="Times New Roman" pitchFamily="18" charset="0"/>
                <a:cs typeface="Times New Roman" pitchFamily="18" charset="0"/>
              </a:rPr>
              <a:t>Создание </a:t>
            </a:r>
            <a:r>
              <a:rPr lang="ru-RU" sz="1800" b="1" dirty="0">
                <a:solidFill>
                  <a:schemeClr val="bg1"/>
                </a:solidFill>
                <a:latin typeface="Times New Roman" pitchFamily="18" charset="0"/>
                <a:cs typeface="Times New Roman" pitchFamily="18" charset="0"/>
              </a:rPr>
              <a:t>и поддержание на объекте такой моральной атмосферы, в которой нарушение регламентированных правил поведения оценивалось бы большинством сотрудников резко негативно.</a:t>
            </a:r>
          </a:p>
          <a:p>
            <a:pPr hangingPunct="0"/>
            <a:r>
              <a:rPr lang="ru-RU" sz="1800" b="1" i="1" u="sng" dirty="0" smtClean="0">
                <a:latin typeface="Times New Roman" pitchFamily="18" charset="0"/>
                <a:cs typeface="Times New Roman" pitchFamily="18" charset="0"/>
              </a:rPr>
              <a:t>Физические</a:t>
            </a:r>
            <a:r>
              <a:rPr lang="en-US" sz="1800" b="1" u="sng" dirty="0">
                <a:solidFill>
                  <a:schemeClr val="bg1"/>
                </a:solidFill>
                <a:latin typeface="Times New Roman" pitchFamily="18" charset="0"/>
                <a:cs typeface="Times New Roman" pitchFamily="18" charset="0"/>
              </a:rPr>
              <a:t>:</a:t>
            </a:r>
            <a:r>
              <a:rPr lang="ru-RU" sz="1800" b="1" dirty="0" smtClean="0">
                <a:solidFill>
                  <a:schemeClr val="bg1"/>
                </a:solidFill>
                <a:latin typeface="Times New Roman" pitchFamily="18" charset="0"/>
                <a:cs typeface="Times New Roman" pitchFamily="18" charset="0"/>
              </a:rPr>
              <a:t>Создание </a:t>
            </a:r>
            <a:r>
              <a:rPr lang="ru-RU" sz="1800" b="1" dirty="0">
                <a:solidFill>
                  <a:schemeClr val="bg1"/>
                </a:solidFill>
                <a:latin typeface="Times New Roman" pitchFamily="18" charset="0"/>
                <a:cs typeface="Times New Roman" pitchFamily="18" charset="0"/>
              </a:rPr>
              <a:t>физических препятствий для доступа посторонних лиц к охраняемой информации.</a:t>
            </a:r>
          </a:p>
          <a:p>
            <a:pPr hangingPunct="0"/>
            <a:r>
              <a:rPr lang="ru-RU" sz="1800" b="1" i="1" u="sng" dirty="0" smtClean="0">
                <a:latin typeface="Times New Roman" pitchFamily="18" charset="0"/>
                <a:cs typeface="Times New Roman" pitchFamily="18" charset="0"/>
              </a:rPr>
              <a:t>Административные</a:t>
            </a:r>
            <a:r>
              <a:rPr lang="en-US" sz="1800" b="1" i="1" u="sng" dirty="0" smtClean="0">
                <a:solidFill>
                  <a:schemeClr val="bg1"/>
                </a:solidFill>
                <a:latin typeface="Times New Roman" pitchFamily="18" charset="0"/>
                <a:cs typeface="Times New Roman" pitchFamily="18" charset="0"/>
              </a:rPr>
              <a:t>:</a:t>
            </a:r>
            <a:r>
              <a:rPr lang="ru-RU" sz="1800" b="1" dirty="0" smtClean="0">
                <a:solidFill>
                  <a:schemeClr val="bg1"/>
                </a:solidFill>
                <a:latin typeface="Times New Roman" pitchFamily="18" charset="0"/>
                <a:cs typeface="Times New Roman" pitchFamily="18" charset="0"/>
              </a:rPr>
              <a:t>Организация </a:t>
            </a:r>
            <a:r>
              <a:rPr lang="ru-RU" sz="1800" b="1" dirty="0">
                <a:solidFill>
                  <a:schemeClr val="bg1"/>
                </a:solidFill>
                <a:latin typeface="Times New Roman" pitchFamily="18" charset="0"/>
                <a:cs typeface="Times New Roman" pitchFamily="18" charset="0"/>
              </a:rPr>
              <a:t>соответствующего режима секретности, пропускного и внутреннего режима.</a:t>
            </a:r>
          </a:p>
          <a:p>
            <a:pPr hangingPunct="0"/>
            <a:r>
              <a:rPr lang="ru-RU" sz="1800" b="1" i="1" u="sng" dirty="0" smtClean="0">
                <a:latin typeface="Times New Roman" pitchFamily="18" charset="0"/>
                <a:cs typeface="Times New Roman" pitchFamily="18" charset="0"/>
              </a:rPr>
              <a:t>Технические</a:t>
            </a:r>
            <a:r>
              <a:rPr lang="en-US" sz="1800" b="1" dirty="0">
                <a:solidFill>
                  <a:schemeClr val="bg1"/>
                </a:solidFill>
                <a:latin typeface="Times New Roman" pitchFamily="18" charset="0"/>
                <a:cs typeface="Times New Roman" pitchFamily="18" charset="0"/>
              </a:rPr>
              <a:t>:</a:t>
            </a:r>
            <a:r>
              <a:rPr lang="ru-RU" sz="1800" b="1" dirty="0" smtClean="0">
                <a:solidFill>
                  <a:schemeClr val="bg1"/>
                </a:solidFill>
                <a:latin typeface="Times New Roman" pitchFamily="18" charset="0"/>
                <a:cs typeface="Times New Roman" pitchFamily="18" charset="0"/>
              </a:rPr>
              <a:t>Применение </a:t>
            </a:r>
            <a:r>
              <a:rPr lang="ru-RU" sz="1800" b="1" dirty="0">
                <a:solidFill>
                  <a:schemeClr val="bg1"/>
                </a:solidFill>
                <a:latin typeface="Times New Roman" pitchFamily="18" charset="0"/>
                <a:cs typeface="Times New Roman" pitchFamily="18" charset="0"/>
              </a:rPr>
              <a:t>электронных и других устройств для ЗИ.</a:t>
            </a:r>
          </a:p>
          <a:p>
            <a:pPr lvl="0" hangingPunct="0"/>
            <a:r>
              <a:rPr lang="ru-RU" sz="1800" b="1" i="1" u="sng" dirty="0" smtClean="0">
                <a:latin typeface="Times New Roman" pitchFamily="18" charset="0"/>
                <a:cs typeface="Times New Roman" pitchFamily="18" charset="0"/>
              </a:rPr>
              <a:t>Криптографические</a:t>
            </a:r>
            <a:r>
              <a:rPr lang="en-US" sz="1800" b="1" dirty="0">
                <a:solidFill>
                  <a:schemeClr val="bg1"/>
                </a:solidFill>
                <a:latin typeface="Times New Roman" pitchFamily="18" charset="0"/>
                <a:cs typeface="Times New Roman" pitchFamily="18" charset="0"/>
              </a:rPr>
              <a:t>:</a:t>
            </a:r>
            <a:r>
              <a:rPr lang="ru-RU" sz="1800" b="1" dirty="0" smtClean="0">
                <a:solidFill>
                  <a:schemeClr val="bg1"/>
                </a:solidFill>
                <a:latin typeface="Times New Roman" pitchFamily="18" charset="0"/>
                <a:cs typeface="Times New Roman" pitchFamily="18" charset="0"/>
              </a:rPr>
              <a:t>Применение </a:t>
            </a:r>
            <a:r>
              <a:rPr lang="ru-RU" sz="1800" b="1" dirty="0">
                <a:solidFill>
                  <a:schemeClr val="bg1"/>
                </a:solidFill>
                <a:latin typeface="Times New Roman" pitchFamily="18" charset="0"/>
                <a:cs typeface="Times New Roman" pitchFamily="18" charset="0"/>
              </a:rPr>
              <a:t>шифрования и кодирования для сокрытия обрабатываемой и передаваемой информации от несанкционированного доступа.</a:t>
            </a:r>
          </a:p>
          <a:p>
            <a:pPr lvl="0" hangingPunct="0"/>
            <a:r>
              <a:rPr lang="ru-RU" sz="1800" b="1" i="1" u="sng" dirty="0" smtClean="0">
                <a:latin typeface="Times New Roman" pitchFamily="18" charset="0"/>
                <a:cs typeface="Times New Roman" pitchFamily="18" charset="0"/>
              </a:rPr>
              <a:t>Программные</a:t>
            </a:r>
            <a:r>
              <a:rPr lang="en-US" sz="1800" b="1" dirty="0">
                <a:solidFill>
                  <a:schemeClr val="bg1"/>
                </a:solidFill>
                <a:latin typeface="Times New Roman" pitchFamily="18" charset="0"/>
                <a:cs typeface="Times New Roman" pitchFamily="18" charset="0"/>
              </a:rPr>
              <a:t>:</a:t>
            </a:r>
            <a:r>
              <a:rPr lang="ru-RU" sz="1800" b="1" dirty="0" smtClean="0">
                <a:solidFill>
                  <a:schemeClr val="bg1"/>
                </a:solidFill>
                <a:latin typeface="Times New Roman" pitchFamily="18" charset="0"/>
                <a:cs typeface="Times New Roman" pitchFamily="18" charset="0"/>
              </a:rPr>
              <a:t>Применение </a:t>
            </a:r>
            <a:r>
              <a:rPr lang="ru-RU" sz="1800" b="1" dirty="0">
                <a:solidFill>
                  <a:schemeClr val="bg1"/>
                </a:solidFill>
                <a:latin typeface="Times New Roman" pitchFamily="18" charset="0"/>
                <a:cs typeface="Times New Roman" pitchFamily="18" charset="0"/>
              </a:rPr>
              <a:t>программных средств разграничения доступа.</a:t>
            </a:r>
          </a:p>
          <a:p>
            <a:endParaRPr lang="ru-RU" sz="2000" dirty="0"/>
          </a:p>
        </p:txBody>
      </p:sp>
    </p:spTree>
    <p:extLst>
      <p:ext uri="{BB962C8B-B14F-4D97-AF65-F5344CB8AC3E}">
        <p14:creationId xmlns:p14="http://schemas.microsoft.com/office/powerpoint/2010/main" val="38893418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720080"/>
          </a:xfrm>
        </p:spPr>
        <p:txBody>
          <a:bodyPr>
            <a:normAutofit/>
          </a:bodyPr>
          <a:lstStyle/>
          <a:p>
            <a:pPr hangingPunct="0"/>
            <a:r>
              <a:rPr lang="ru-RU" sz="3200" dirty="0">
                <a:solidFill>
                  <a:schemeClr val="bg1"/>
                </a:solidFill>
              </a:rPr>
              <a:t>Общая схема проведения работ по ЗИ</a:t>
            </a:r>
          </a:p>
        </p:txBody>
      </p:sp>
      <p:sp>
        <p:nvSpPr>
          <p:cNvPr id="3" name="Объект 2"/>
          <p:cNvSpPr>
            <a:spLocks noGrp="1"/>
          </p:cNvSpPr>
          <p:nvPr>
            <p:ph idx="1"/>
          </p:nvPr>
        </p:nvSpPr>
        <p:spPr>
          <a:xfrm>
            <a:off x="107504" y="692696"/>
            <a:ext cx="8856984" cy="6048672"/>
          </a:xfrm>
        </p:spPr>
        <p:txBody>
          <a:bodyPr>
            <a:noAutofit/>
          </a:bodyPr>
          <a:lstStyle/>
          <a:p>
            <a:pPr marL="0" indent="0" hangingPunct="0">
              <a:buNone/>
            </a:pPr>
            <a:r>
              <a:rPr lang="ru-RU" sz="2400" dirty="0" smtClean="0">
                <a:solidFill>
                  <a:schemeClr val="bg1"/>
                </a:solidFill>
              </a:rPr>
              <a:t>  В </a:t>
            </a:r>
            <a:r>
              <a:rPr lang="ru-RU" sz="2400" dirty="0">
                <a:solidFill>
                  <a:schemeClr val="bg1"/>
                </a:solidFill>
              </a:rPr>
              <a:t>соответствии с вышеизложенным алгоритм проведения работ по ЗИ должен быть </a:t>
            </a:r>
            <a:r>
              <a:rPr lang="ru-RU" sz="2400" dirty="0" smtClean="0">
                <a:solidFill>
                  <a:schemeClr val="bg1"/>
                </a:solidFill>
              </a:rPr>
              <a:t>следующим</a:t>
            </a:r>
            <a:r>
              <a:rPr lang="en-US" sz="2400" dirty="0" smtClean="0">
                <a:solidFill>
                  <a:schemeClr val="bg1"/>
                </a:solidFill>
              </a:rPr>
              <a:t>:</a:t>
            </a:r>
          </a:p>
          <a:p>
            <a:pPr marL="0" indent="0" hangingPunct="0">
              <a:buNone/>
            </a:pPr>
            <a:endParaRPr lang="ru-RU" sz="2400" dirty="0">
              <a:solidFill>
                <a:schemeClr val="bg1"/>
              </a:solidFill>
            </a:endParaRPr>
          </a:p>
          <a:p>
            <a:pPr marL="457200" indent="-457200" hangingPunct="0">
              <a:buFont typeface="+mj-lt"/>
              <a:buAutoNum type="arabicPeriod"/>
            </a:pPr>
            <a:r>
              <a:rPr lang="ru-RU" sz="2400" dirty="0">
                <a:solidFill>
                  <a:schemeClr val="bg1"/>
                </a:solidFill>
              </a:rPr>
              <a:t>Прежде всего, необходимо определить, имеется ли на объекте информация, которую необходимо защищать, и какая степень защиты должна обеспечиваться. Кроме того, следует определить объем средств, необходимых для обеспечения заданного уровня защиты.</a:t>
            </a:r>
          </a:p>
          <a:p>
            <a:pPr marL="457200" indent="-457200" hangingPunct="0">
              <a:buFont typeface="+mj-lt"/>
              <a:buAutoNum type="arabicPeriod"/>
            </a:pPr>
            <a:r>
              <a:rPr lang="ru-RU" sz="2400" dirty="0">
                <a:solidFill>
                  <a:schemeClr val="bg1"/>
                </a:solidFill>
              </a:rPr>
              <a:t>После оценки целесообразности создания СЗИ следует выявить или спрогнозировать, по возможности, все угрозы сохранности и возможные каналы утечки информации.</a:t>
            </a:r>
          </a:p>
          <a:p>
            <a:pPr marL="457200" indent="-457200" hangingPunct="0">
              <a:buFont typeface="+mj-lt"/>
              <a:buAutoNum type="arabicPeriod"/>
            </a:pPr>
            <a:r>
              <a:rPr lang="ru-RU" sz="2400" dirty="0">
                <a:solidFill>
                  <a:schemeClr val="bg1"/>
                </a:solidFill>
              </a:rPr>
              <a:t>Следующим шагом является анализ мероприятий по ЗИ объекта.</a:t>
            </a:r>
          </a:p>
          <a:p>
            <a:pPr marL="0" indent="0" hangingPunct="0">
              <a:lnSpc>
                <a:spcPts val="2400"/>
              </a:lnSpc>
              <a:buNone/>
            </a:pPr>
            <a:endParaRPr lang="ru-RU" sz="2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278243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720080"/>
          </a:xfrm>
        </p:spPr>
        <p:txBody>
          <a:bodyPr>
            <a:normAutofit/>
          </a:bodyPr>
          <a:lstStyle/>
          <a:p>
            <a:pPr hangingPunct="0"/>
            <a:r>
              <a:rPr lang="ru-RU" sz="3200" dirty="0">
                <a:solidFill>
                  <a:schemeClr val="bg1"/>
                </a:solidFill>
              </a:rPr>
              <a:t>Общая схема проведения работ по ЗИ</a:t>
            </a:r>
          </a:p>
        </p:txBody>
      </p:sp>
      <p:sp>
        <p:nvSpPr>
          <p:cNvPr id="3" name="Объект 2"/>
          <p:cNvSpPr>
            <a:spLocks noGrp="1"/>
          </p:cNvSpPr>
          <p:nvPr>
            <p:ph idx="1"/>
          </p:nvPr>
        </p:nvSpPr>
        <p:spPr>
          <a:xfrm>
            <a:off x="107504" y="1340768"/>
            <a:ext cx="8856984" cy="5112568"/>
          </a:xfrm>
        </p:spPr>
        <p:txBody>
          <a:bodyPr>
            <a:noAutofit/>
          </a:bodyPr>
          <a:lstStyle/>
          <a:p>
            <a:pPr hangingPunct="0"/>
            <a:r>
              <a:rPr lang="ru-RU" sz="2400" dirty="0">
                <a:solidFill>
                  <a:schemeClr val="bg1"/>
                </a:solidFill>
              </a:rPr>
              <a:t>Для </a:t>
            </a:r>
            <a:r>
              <a:rPr lang="ru-RU" sz="2400" b="1" i="1" dirty="0"/>
              <a:t>анализа мероприятий</a:t>
            </a:r>
            <a:r>
              <a:rPr lang="ru-RU" sz="2400" b="1" dirty="0"/>
              <a:t> </a:t>
            </a:r>
            <a:r>
              <a:rPr lang="ru-RU" sz="2400" dirty="0">
                <a:solidFill>
                  <a:schemeClr val="bg1"/>
                </a:solidFill>
              </a:rPr>
              <a:t>по ЗИ на объекте необходимо оценить направление деятельности системы защиты. Для построения эффективной СЗИ целесообразно выделить следующие направления:</a:t>
            </a:r>
          </a:p>
          <a:p>
            <a:pPr hangingPunct="0"/>
            <a:r>
              <a:rPr lang="ru-RU" sz="2400" dirty="0">
                <a:solidFill>
                  <a:schemeClr val="bg1"/>
                </a:solidFill>
              </a:rPr>
              <a:t>защита объекта;</a:t>
            </a:r>
          </a:p>
          <a:p>
            <a:pPr hangingPunct="0"/>
            <a:r>
              <a:rPr lang="ru-RU" sz="2400" dirty="0">
                <a:solidFill>
                  <a:schemeClr val="bg1"/>
                </a:solidFill>
              </a:rPr>
              <a:t>защита процессов или процедур обработки и хранения информации, защита изделий;</a:t>
            </a:r>
          </a:p>
          <a:p>
            <a:pPr hangingPunct="0"/>
            <a:r>
              <a:rPr lang="ru-RU" sz="2400" dirty="0">
                <a:solidFill>
                  <a:schemeClr val="bg1"/>
                </a:solidFill>
              </a:rPr>
              <a:t>защита каналов связи;</a:t>
            </a:r>
          </a:p>
          <a:p>
            <a:pPr hangingPunct="0"/>
            <a:r>
              <a:rPr lang="ru-RU" sz="2400" dirty="0">
                <a:solidFill>
                  <a:schemeClr val="bg1"/>
                </a:solidFill>
              </a:rPr>
              <a:t>подавление побочных электромагнитных излучений;</a:t>
            </a:r>
          </a:p>
          <a:p>
            <a:pPr hangingPunct="0"/>
            <a:r>
              <a:rPr lang="ru-RU" sz="2400" dirty="0">
                <a:solidFill>
                  <a:schemeClr val="bg1"/>
                </a:solidFill>
              </a:rPr>
              <a:t>контроль и управление СЗИ.</a:t>
            </a:r>
          </a:p>
          <a:p>
            <a:pPr marL="0" indent="0" hangingPunct="0">
              <a:lnSpc>
                <a:spcPts val="2400"/>
              </a:lnSpc>
              <a:buNone/>
            </a:pPr>
            <a:endParaRPr lang="ru-RU" sz="2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075670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720080"/>
          </a:xfrm>
        </p:spPr>
        <p:txBody>
          <a:bodyPr>
            <a:normAutofit/>
          </a:bodyPr>
          <a:lstStyle/>
          <a:p>
            <a:pPr hangingPunct="0"/>
            <a:r>
              <a:rPr lang="ru-RU" sz="3200" dirty="0">
                <a:solidFill>
                  <a:schemeClr val="bg1"/>
                </a:solidFill>
              </a:rPr>
              <a:t>Общая схема проведения работ по ЗИ</a:t>
            </a:r>
          </a:p>
        </p:txBody>
      </p:sp>
      <p:sp>
        <p:nvSpPr>
          <p:cNvPr id="3" name="Объект 2"/>
          <p:cNvSpPr>
            <a:spLocks noGrp="1"/>
          </p:cNvSpPr>
          <p:nvPr>
            <p:ph idx="1"/>
          </p:nvPr>
        </p:nvSpPr>
        <p:spPr>
          <a:xfrm>
            <a:off x="107504" y="1340768"/>
            <a:ext cx="8856984" cy="5112568"/>
          </a:xfrm>
        </p:spPr>
        <p:txBody>
          <a:bodyPr>
            <a:noAutofit/>
          </a:bodyPr>
          <a:lstStyle/>
          <a:p>
            <a:pPr marL="0" indent="0" hangingPunct="0">
              <a:buNone/>
            </a:pPr>
            <a:r>
              <a:rPr lang="ru-RU" sz="2400" dirty="0" smtClean="0">
                <a:solidFill>
                  <a:schemeClr val="bg1"/>
                </a:solidFill>
              </a:rPr>
              <a:t>Для </a:t>
            </a:r>
            <a:r>
              <a:rPr lang="ru-RU" sz="2400" dirty="0">
                <a:solidFill>
                  <a:schemeClr val="bg1"/>
                </a:solidFill>
              </a:rPr>
              <a:t>защиты объектов необходимо выделить следующие функции, процедуры и средства защиты вне зависимости от категории </a:t>
            </a:r>
            <a:r>
              <a:rPr lang="ru-RU" sz="2400" dirty="0" smtClean="0">
                <a:solidFill>
                  <a:schemeClr val="bg1"/>
                </a:solidFill>
              </a:rPr>
              <a:t>объекта</a:t>
            </a:r>
            <a:r>
              <a:rPr lang="en-US" sz="2400" dirty="0" smtClean="0">
                <a:solidFill>
                  <a:schemeClr val="bg1"/>
                </a:solidFill>
              </a:rPr>
              <a:t>:</a:t>
            </a:r>
            <a:endParaRPr lang="ru-RU" sz="2400" dirty="0">
              <a:solidFill>
                <a:schemeClr val="bg1"/>
              </a:solidFill>
            </a:endParaRPr>
          </a:p>
          <a:p>
            <a:pPr hangingPunct="0"/>
            <a:r>
              <a:rPr lang="ru-RU" sz="2400" dirty="0">
                <a:solidFill>
                  <a:schemeClr val="bg1"/>
                </a:solidFill>
              </a:rPr>
              <a:t>Минимизация сведений, доступных персоналу.</a:t>
            </a:r>
          </a:p>
          <a:p>
            <a:pPr hangingPunct="0"/>
            <a:r>
              <a:rPr lang="ru-RU" sz="2400" dirty="0">
                <a:solidFill>
                  <a:schemeClr val="bg1"/>
                </a:solidFill>
              </a:rPr>
              <a:t>Минимизация связей персонала.</a:t>
            </a:r>
          </a:p>
          <a:p>
            <a:pPr hangingPunct="0"/>
            <a:r>
              <a:rPr lang="ru-RU" sz="2400" dirty="0">
                <a:solidFill>
                  <a:schemeClr val="bg1"/>
                </a:solidFill>
              </a:rPr>
              <a:t>Разделение полномочий.</a:t>
            </a:r>
          </a:p>
          <a:p>
            <a:pPr hangingPunct="0"/>
            <a:r>
              <a:rPr lang="ru-RU" sz="2400" dirty="0">
                <a:solidFill>
                  <a:schemeClr val="bg1"/>
                </a:solidFill>
              </a:rPr>
              <a:t>Минимизация данных, доступных персоналу.</a:t>
            </a:r>
          </a:p>
          <a:p>
            <a:pPr hangingPunct="0"/>
            <a:r>
              <a:rPr lang="ru-RU" sz="2400" dirty="0">
                <a:solidFill>
                  <a:schemeClr val="bg1"/>
                </a:solidFill>
              </a:rPr>
              <a:t>Дублирование контроля.</a:t>
            </a:r>
          </a:p>
          <a:p>
            <a:pPr hangingPunct="0"/>
            <a:r>
              <a:rPr lang="ru-RU" sz="2400" dirty="0">
                <a:solidFill>
                  <a:schemeClr val="bg1"/>
                </a:solidFill>
              </a:rPr>
              <a:t>Управление доступом.</a:t>
            </a:r>
          </a:p>
          <a:p>
            <a:pPr hangingPunct="0"/>
            <a:r>
              <a:rPr lang="ru-RU" sz="2400" dirty="0">
                <a:solidFill>
                  <a:schemeClr val="bg1"/>
                </a:solidFill>
              </a:rPr>
              <a:t>Защита файлов и баз данных автоматизированных систем.</a:t>
            </a:r>
          </a:p>
          <a:p>
            <a:pPr hangingPunct="0"/>
            <a:r>
              <a:rPr lang="ru-RU" sz="2400" dirty="0">
                <a:solidFill>
                  <a:schemeClr val="bg1"/>
                </a:solidFill>
              </a:rPr>
              <a:t>Идентификация защищенного объекта.</a:t>
            </a:r>
          </a:p>
          <a:p>
            <a:pPr hangingPunct="0"/>
            <a:r>
              <a:rPr lang="ru-RU" sz="2400" dirty="0">
                <a:solidFill>
                  <a:schemeClr val="bg1"/>
                </a:solidFill>
              </a:rPr>
              <a:t>Представление полномочий.</a:t>
            </a:r>
          </a:p>
          <a:p>
            <a:pPr marL="0" indent="0" hangingPunct="0">
              <a:lnSpc>
                <a:spcPts val="2400"/>
              </a:lnSpc>
              <a:buNone/>
            </a:pPr>
            <a:endParaRPr lang="ru-RU" sz="2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63284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6632"/>
            <a:ext cx="8229600" cy="936104"/>
          </a:xfrm>
        </p:spPr>
        <p:txBody>
          <a:bodyPr>
            <a:normAutofit fontScale="90000"/>
          </a:bodyPr>
          <a:lstStyle/>
          <a:p>
            <a:r>
              <a:rPr lang="ru-RU" sz="4000" dirty="0">
                <a:solidFill>
                  <a:prstClr val="white"/>
                </a:solidFill>
                <a:effectLst>
                  <a:outerShdw blurRad="38100" dist="38100" dir="2700000" algn="tl">
                    <a:srgbClr val="000000">
                      <a:alpha val="43137"/>
                    </a:srgbClr>
                  </a:outerShdw>
                </a:effectLst>
              </a:rPr>
              <a:t>Подходы к созданию комплексной системы защиты информации</a:t>
            </a:r>
            <a:endParaRPr lang="ru-RU" dirty="0"/>
          </a:p>
        </p:txBody>
      </p:sp>
      <p:sp>
        <p:nvSpPr>
          <p:cNvPr id="3" name="Объект 2"/>
          <p:cNvSpPr>
            <a:spLocks noGrp="1"/>
          </p:cNvSpPr>
          <p:nvPr>
            <p:ph idx="1"/>
          </p:nvPr>
        </p:nvSpPr>
        <p:spPr>
          <a:xfrm>
            <a:off x="251520" y="1124744"/>
            <a:ext cx="8784976" cy="5001419"/>
          </a:xfrm>
        </p:spPr>
        <p:txBody>
          <a:bodyPr>
            <a:noAutofit/>
          </a:bodyPr>
          <a:lstStyle/>
          <a:p>
            <a:pPr marL="0" indent="0" hangingPunct="0">
              <a:buNone/>
            </a:pPr>
            <a:r>
              <a:rPr lang="en-US" sz="2400" b="1" dirty="0" smtClean="0">
                <a:solidFill>
                  <a:schemeClr val="bg1"/>
                </a:solidFill>
              </a:rPr>
              <a:t>  </a:t>
            </a:r>
          </a:p>
          <a:p>
            <a:pPr marL="0" indent="0" hangingPunct="0">
              <a:buNone/>
            </a:pPr>
            <a:r>
              <a:rPr lang="en-US" sz="2400" b="1" dirty="0" smtClean="0">
                <a:solidFill>
                  <a:schemeClr val="bg1"/>
                </a:solidFill>
                <a:latin typeface="Times New Roman" panose="02020603050405020304" pitchFamily="18" charset="0"/>
                <a:cs typeface="Times New Roman" panose="02020603050405020304" pitchFamily="18" charset="0"/>
              </a:rPr>
              <a:t>  </a:t>
            </a:r>
            <a:r>
              <a:rPr lang="ru-RU" sz="2400" b="1" dirty="0" smtClean="0">
                <a:solidFill>
                  <a:schemeClr val="bg1"/>
                </a:solidFill>
                <a:latin typeface="Times New Roman" panose="02020603050405020304" pitchFamily="18" charset="0"/>
                <a:cs typeface="Times New Roman" panose="02020603050405020304" pitchFamily="18" charset="0"/>
              </a:rPr>
              <a:t>Роль выбора </a:t>
            </a:r>
            <a:r>
              <a:rPr lang="ru-RU" sz="2400" b="1" dirty="0">
                <a:solidFill>
                  <a:schemeClr val="bg1"/>
                </a:solidFill>
                <a:latin typeface="Times New Roman" panose="02020603050405020304" pitchFamily="18" charset="0"/>
                <a:cs typeface="Times New Roman" panose="02020603050405020304" pitchFamily="18" charset="0"/>
              </a:rPr>
              <a:t>требуемого уровня защиты информации </a:t>
            </a:r>
            <a:r>
              <a:rPr lang="ru-RU" sz="2400" b="1" dirty="0" smtClean="0">
                <a:solidFill>
                  <a:schemeClr val="bg1"/>
                </a:solidFill>
                <a:latin typeface="Times New Roman" panose="02020603050405020304" pitchFamily="18" charset="0"/>
                <a:cs typeface="Times New Roman" panose="02020603050405020304" pitchFamily="18" charset="0"/>
              </a:rPr>
              <a:t>в </a:t>
            </a:r>
            <a:r>
              <a:rPr lang="ru-RU" sz="2400" b="1" dirty="0">
                <a:solidFill>
                  <a:schemeClr val="bg1"/>
                </a:solidFill>
                <a:latin typeface="Times New Roman" panose="02020603050405020304" pitchFamily="18" charset="0"/>
                <a:cs typeface="Times New Roman" panose="02020603050405020304" pitchFamily="18" charset="0"/>
              </a:rPr>
              <a:t>последнее </a:t>
            </a:r>
            <a:r>
              <a:rPr lang="ru-RU" sz="2400" b="1" dirty="0" smtClean="0">
                <a:solidFill>
                  <a:schemeClr val="bg1"/>
                </a:solidFill>
                <a:latin typeface="Times New Roman" panose="02020603050405020304" pitchFamily="18" charset="0"/>
                <a:cs typeface="Times New Roman" panose="02020603050405020304" pitchFamily="18" charset="0"/>
              </a:rPr>
              <a:t>время резко </a:t>
            </a:r>
            <a:r>
              <a:rPr lang="ru-RU" sz="2400" b="1" dirty="0">
                <a:solidFill>
                  <a:schemeClr val="bg1"/>
                </a:solidFill>
                <a:latin typeface="Times New Roman" panose="02020603050405020304" pitchFamily="18" charset="0"/>
                <a:cs typeface="Times New Roman" panose="02020603050405020304" pitchFamily="18" charset="0"/>
              </a:rPr>
              <a:t>возросла в связи с тем</a:t>
            </a:r>
            <a:r>
              <a:rPr lang="ru-RU" sz="2400" b="1" dirty="0" smtClean="0">
                <a:solidFill>
                  <a:schemeClr val="bg1"/>
                </a:solidFill>
                <a:latin typeface="Times New Roman" panose="02020603050405020304" pitchFamily="18" charset="0"/>
                <a:cs typeface="Times New Roman" panose="02020603050405020304" pitchFamily="18" charset="0"/>
              </a:rPr>
              <a:t>, теперь </a:t>
            </a:r>
            <a:r>
              <a:rPr lang="ru-RU" sz="2400" b="1" dirty="0">
                <a:solidFill>
                  <a:schemeClr val="bg1"/>
                </a:solidFill>
                <a:latin typeface="Times New Roman" panose="02020603050405020304" pitchFamily="18" charset="0"/>
                <a:cs typeface="Times New Roman" panose="02020603050405020304" pitchFamily="18" charset="0"/>
              </a:rPr>
              <a:t>в число защищаемых помимо военных, государственных и ведомственных, включены также секреты промышленные, коммерческие и даже </a:t>
            </a:r>
            <a:r>
              <a:rPr lang="ru-RU" sz="2400" b="1" dirty="0" smtClean="0">
                <a:solidFill>
                  <a:schemeClr val="bg1"/>
                </a:solidFill>
                <a:latin typeface="Times New Roman" panose="02020603050405020304" pitchFamily="18" charset="0"/>
                <a:cs typeface="Times New Roman" panose="02020603050405020304" pitchFamily="18" charset="0"/>
              </a:rPr>
              <a:t>персональные, а также, </a:t>
            </a:r>
            <a:r>
              <a:rPr lang="ru-RU" sz="2400" b="1" dirty="0">
                <a:solidFill>
                  <a:schemeClr val="bg1"/>
                </a:solidFill>
                <a:latin typeface="Times New Roman" panose="02020603050405020304" pitchFamily="18" charset="0"/>
                <a:cs typeface="Times New Roman" panose="02020603050405020304" pitchFamily="18" charset="0"/>
              </a:rPr>
              <a:t>сама информация все больше становиться товаром. Таким образом, для оценки информации необходимы показатели двух видов:</a:t>
            </a:r>
          </a:p>
          <a:p>
            <a:pPr lvl="0" hangingPunct="0">
              <a:buFont typeface="+mj-lt"/>
              <a:buAutoNum type="arabicPeriod"/>
            </a:pPr>
            <a:r>
              <a:rPr lang="ru-RU" sz="2400" b="1" dirty="0">
                <a:solidFill>
                  <a:schemeClr val="bg1"/>
                </a:solidFill>
                <a:latin typeface="Times New Roman" panose="02020603050405020304" pitchFamily="18" charset="0"/>
                <a:cs typeface="Times New Roman" panose="02020603050405020304" pitchFamily="18" charset="0"/>
              </a:rPr>
              <a:t>характеризующие информацию как </a:t>
            </a:r>
            <a:r>
              <a:rPr lang="ru-RU" sz="2400" b="1" dirty="0">
                <a:latin typeface="Times New Roman" panose="02020603050405020304" pitchFamily="18" charset="0"/>
                <a:cs typeface="Times New Roman" panose="02020603050405020304" pitchFamily="18" charset="0"/>
              </a:rPr>
              <a:t>ресурс</a:t>
            </a:r>
            <a:r>
              <a:rPr lang="ru-RU" sz="2400" b="1" dirty="0">
                <a:solidFill>
                  <a:schemeClr val="bg1"/>
                </a:solidFill>
                <a:latin typeface="Times New Roman" panose="02020603050405020304" pitchFamily="18" charset="0"/>
                <a:cs typeface="Times New Roman" panose="02020603050405020304" pitchFamily="18" charset="0"/>
              </a:rPr>
              <a:t>, обеспечивающий деятельность общества;</a:t>
            </a:r>
          </a:p>
          <a:p>
            <a:pPr lvl="0" hangingPunct="0">
              <a:buFont typeface="+mj-lt"/>
              <a:buAutoNum type="arabicPeriod"/>
            </a:pPr>
            <a:r>
              <a:rPr lang="ru-RU" sz="2400" b="1" dirty="0">
                <a:solidFill>
                  <a:schemeClr val="bg1"/>
                </a:solidFill>
                <a:latin typeface="Times New Roman" panose="02020603050405020304" pitchFamily="18" charset="0"/>
                <a:cs typeface="Times New Roman" panose="02020603050405020304" pitchFamily="18" charset="0"/>
              </a:rPr>
              <a:t>характеризующие информацию как </a:t>
            </a:r>
            <a:r>
              <a:rPr lang="ru-RU" sz="2400" b="1" dirty="0">
                <a:latin typeface="Times New Roman" panose="02020603050405020304" pitchFamily="18" charset="0"/>
                <a:cs typeface="Times New Roman" panose="02020603050405020304" pitchFamily="18" charset="0"/>
              </a:rPr>
              <a:t>объект труда</a:t>
            </a:r>
            <a:r>
              <a:rPr lang="ru-RU" sz="2400" b="1" dirty="0" smtClean="0">
                <a:solidFill>
                  <a:schemeClr val="bg1"/>
                </a:solidFill>
                <a:latin typeface="Times New Roman" panose="02020603050405020304" pitchFamily="18" charset="0"/>
                <a:cs typeface="Times New Roman" panose="02020603050405020304" pitchFamily="18" charset="0"/>
              </a:rPr>
              <a:t>.</a:t>
            </a:r>
            <a:endParaRPr lang="ru-RU"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05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6632"/>
            <a:ext cx="8229600" cy="936104"/>
          </a:xfrm>
        </p:spPr>
        <p:txBody>
          <a:bodyPr>
            <a:normAutofit fontScale="90000"/>
          </a:bodyPr>
          <a:lstStyle/>
          <a:p>
            <a:r>
              <a:rPr lang="ru-RU" sz="4000" dirty="0">
                <a:solidFill>
                  <a:prstClr val="white"/>
                </a:solidFill>
                <a:effectLst>
                  <a:outerShdw blurRad="38100" dist="38100" dir="2700000" algn="tl">
                    <a:srgbClr val="000000">
                      <a:alpha val="43137"/>
                    </a:srgbClr>
                  </a:outerShdw>
                </a:effectLst>
              </a:rPr>
              <a:t>Подходы к созданию комплексной системы защиты информации</a:t>
            </a:r>
            <a:endParaRPr lang="ru-RU" dirty="0"/>
          </a:p>
        </p:txBody>
      </p:sp>
      <p:sp>
        <p:nvSpPr>
          <p:cNvPr id="3" name="Объект 2"/>
          <p:cNvSpPr>
            <a:spLocks noGrp="1"/>
          </p:cNvSpPr>
          <p:nvPr>
            <p:ph idx="1"/>
          </p:nvPr>
        </p:nvSpPr>
        <p:spPr>
          <a:xfrm>
            <a:off x="251520" y="1124744"/>
            <a:ext cx="8784976" cy="5001419"/>
          </a:xfrm>
        </p:spPr>
        <p:txBody>
          <a:bodyPr>
            <a:noAutofit/>
          </a:bodyPr>
          <a:lstStyle/>
          <a:p>
            <a:pPr marL="0" indent="0" hangingPunct="0">
              <a:buNone/>
            </a:pPr>
            <a:r>
              <a:rPr lang="en-US" sz="2400" b="1" dirty="0" smtClean="0">
                <a:solidFill>
                  <a:schemeClr val="bg1"/>
                </a:solidFill>
              </a:rPr>
              <a:t>    </a:t>
            </a:r>
            <a:r>
              <a:rPr lang="ru-RU" sz="2400" b="1" dirty="0">
                <a:latin typeface="Times New Roman" panose="02020603050405020304" pitchFamily="18" charset="0"/>
                <a:cs typeface="Times New Roman" panose="02020603050405020304" pitchFamily="18" charset="0"/>
              </a:rPr>
              <a:t>Показатели первого вида носят прагматический характер</a:t>
            </a:r>
            <a:r>
              <a:rPr lang="ru-RU" sz="2400" b="1" dirty="0">
                <a:solidFill>
                  <a:schemeClr val="bg1"/>
                </a:solidFill>
                <a:latin typeface="Times New Roman" panose="02020603050405020304" pitchFamily="18" charset="0"/>
                <a:cs typeface="Times New Roman" panose="02020603050405020304" pitchFamily="18" charset="0"/>
              </a:rPr>
              <a:t>. К ним относят важность, значимость с точки зрения тех задач, для решения которых используется оцениваемая информация; полнота информации для информационного обеспечения решаемых задач; адекватность, т.е. соответствие текущему состоянию соответствующих объектов или процессов; релевантность информации и ее толерантность.</a:t>
            </a:r>
          </a:p>
          <a:p>
            <a:pPr marL="0" indent="0" hangingPunct="0">
              <a:buNone/>
            </a:pPr>
            <a:r>
              <a:rPr lang="en-US" sz="2400" b="1" dirty="0" smtClean="0">
                <a:solidFill>
                  <a:schemeClr val="bg1"/>
                </a:solidFill>
                <a:latin typeface="Times New Roman" panose="02020603050405020304" pitchFamily="18" charset="0"/>
                <a:cs typeface="Times New Roman" panose="02020603050405020304" pitchFamily="18" charset="0"/>
              </a:rPr>
              <a:t>   </a:t>
            </a:r>
            <a:r>
              <a:rPr lang="ru-RU" sz="2400" b="1" dirty="0" smtClean="0">
                <a:latin typeface="Times New Roman" panose="02020603050405020304" pitchFamily="18" charset="0"/>
                <a:cs typeface="Times New Roman" panose="02020603050405020304" pitchFamily="18" charset="0"/>
              </a:rPr>
              <a:t>Показатели </a:t>
            </a:r>
            <a:r>
              <a:rPr lang="ru-RU" sz="2400" b="1" dirty="0">
                <a:latin typeface="Times New Roman" panose="02020603050405020304" pitchFamily="18" charset="0"/>
                <a:cs typeface="Times New Roman" panose="02020603050405020304" pitchFamily="18" charset="0"/>
              </a:rPr>
              <a:t>второго вида должны характеризовать информацию как объект труда</a:t>
            </a:r>
            <a:r>
              <a:rPr lang="ru-RU" sz="2400" b="1" dirty="0">
                <a:solidFill>
                  <a:schemeClr val="bg1"/>
                </a:solidFill>
                <a:latin typeface="Times New Roman" panose="02020603050405020304" pitchFamily="18" charset="0"/>
                <a:cs typeface="Times New Roman" panose="02020603050405020304" pitchFamily="18" charset="0"/>
              </a:rPr>
              <a:t>, над которым осуществляются некоторые процедуры в процессе переработки ее с целью информационного обеспечения решаемых задач. К ним относятся: эффективность кодирования информации и ее объем. </a:t>
            </a:r>
          </a:p>
          <a:p>
            <a:pPr marL="0" indent="0" hangingPunct="0">
              <a:buNone/>
            </a:pPr>
            <a:endParaRPr lang="ru-RU" sz="2400" b="1" dirty="0">
              <a:solidFill>
                <a:schemeClr val="bg1"/>
              </a:solidFill>
            </a:endParaRPr>
          </a:p>
        </p:txBody>
      </p:sp>
    </p:spTree>
    <p:extLst>
      <p:ext uri="{BB962C8B-B14F-4D97-AF65-F5344CB8AC3E}">
        <p14:creationId xmlns:p14="http://schemas.microsoft.com/office/powerpoint/2010/main" val="80057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6632"/>
            <a:ext cx="8229600" cy="1152128"/>
          </a:xfrm>
        </p:spPr>
        <p:txBody>
          <a:bodyPr>
            <a:noAutofit/>
          </a:bodyPr>
          <a:lstStyle/>
          <a:p>
            <a:r>
              <a:rPr lang="ru-RU" sz="36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Показатели оценки информации как </a:t>
            </a:r>
            <a:r>
              <a:rPr lang="ru-RU" sz="36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ресурса</a:t>
            </a:r>
            <a:endParaRPr lang="ru-RU" sz="36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Объект 2"/>
          <p:cNvSpPr>
            <a:spLocks noGrp="1"/>
          </p:cNvSpPr>
          <p:nvPr>
            <p:ph idx="1"/>
          </p:nvPr>
        </p:nvSpPr>
        <p:spPr>
          <a:xfrm>
            <a:off x="251520" y="1412776"/>
            <a:ext cx="8712968" cy="5184576"/>
          </a:xfrm>
        </p:spPr>
        <p:txBody>
          <a:bodyPr>
            <a:normAutofit fontScale="77500" lnSpcReduction="20000"/>
          </a:bodyPr>
          <a:lstStyle/>
          <a:p>
            <a:pPr marL="0" indent="0" hangingPunct="0">
              <a:buNone/>
            </a:pPr>
            <a:r>
              <a:rPr lang="ru-RU" b="1" u="sng"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ru-RU" b="1" u="sng" dirty="0" smtClean="0">
                <a:effectLst>
                  <a:outerShdw blurRad="38100" dist="38100" dir="2700000" algn="tl">
                    <a:srgbClr val="000000">
                      <a:alpha val="43137"/>
                    </a:srgbClr>
                  </a:outerShdw>
                </a:effectLst>
                <a:latin typeface="Times New Roman" pitchFamily="18" charset="0"/>
                <a:cs typeface="Times New Roman" pitchFamily="18" charset="0"/>
              </a:rPr>
              <a:t>Важность </a:t>
            </a:r>
            <a:r>
              <a:rPr lang="ru-RU" b="1" u="sng" dirty="0">
                <a:effectLst>
                  <a:outerShdw blurRad="38100" dist="38100" dir="2700000" algn="tl">
                    <a:srgbClr val="000000">
                      <a:alpha val="43137"/>
                    </a:srgbClr>
                  </a:outerShdw>
                </a:effectLst>
                <a:latin typeface="Times New Roman" pitchFamily="18" charset="0"/>
                <a:cs typeface="Times New Roman" pitchFamily="18" charset="0"/>
              </a:rPr>
              <a:t>информации</a:t>
            </a:r>
            <a:r>
              <a:rPr lang="ru-RU" u="sng" dirty="0">
                <a:effectLst>
                  <a:outerShdw blurRad="38100" dist="38100" dir="2700000" algn="tl">
                    <a:srgbClr val="000000">
                      <a:alpha val="43137"/>
                    </a:srgbClr>
                  </a:outerShdw>
                </a:effectLst>
                <a:latin typeface="Times New Roman" pitchFamily="18" charset="0"/>
                <a:cs typeface="Times New Roman" pitchFamily="18" charset="0"/>
              </a:rPr>
              <a:t> </a:t>
            </a:r>
            <a:r>
              <a:rPr lang="ru-RU"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должна оцениваться по двум группам критериев </a:t>
            </a:r>
            <a:r>
              <a:rPr lang="ru-RU"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a:t>
            </a:r>
            <a:endParaRPr lang="ru-RU"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p>
            <a:pPr marL="514350" lvl="0" indent="-514350" hangingPunct="0">
              <a:buFont typeface="+mj-lt"/>
              <a:buAutoNum type="arabicPeriod"/>
            </a:pPr>
            <a:r>
              <a:rPr lang="ru-RU"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по назначению информации;</a:t>
            </a:r>
          </a:p>
          <a:p>
            <a:pPr marL="514350" lvl="0" indent="-514350" hangingPunct="0">
              <a:buFont typeface="+mj-lt"/>
              <a:buAutoNum type="arabicPeriod"/>
            </a:pPr>
            <a:r>
              <a:rPr lang="ru-RU"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по условиям ее обработки.</a:t>
            </a:r>
          </a:p>
          <a:p>
            <a:pPr marL="0" indent="0" hangingPunct="0">
              <a:buNone/>
            </a:pPr>
            <a:r>
              <a:rPr lang="ru-RU"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В </a:t>
            </a:r>
            <a:r>
              <a:rPr lang="ru-RU" b="1" i="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первой группе</a:t>
            </a:r>
            <a:r>
              <a:rPr lang="ru-RU"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ru-RU"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следует выделить два критерия:</a:t>
            </a:r>
          </a:p>
          <a:p>
            <a:pPr lvl="0" hangingPunct="0"/>
            <a:r>
              <a:rPr lang="ru-RU"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важность самих задач для обеспечения деятельности,</a:t>
            </a:r>
          </a:p>
          <a:p>
            <a:pPr lvl="0" hangingPunct="0"/>
            <a:r>
              <a:rPr lang="ru-RU"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степень важности информации для эффективного решения соответствующей </a:t>
            </a:r>
            <a:r>
              <a:rPr lang="ru-RU"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задачи.</a:t>
            </a:r>
          </a:p>
          <a:p>
            <a:pPr marL="0" lvl="0" indent="0" hangingPunct="0">
              <a:buNone/>
            </a:pPr>
            <a:r>
              <a:rPr lang="ru-RU"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ru-RU"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Во </a:t>
            </a:r>
            <a:r>
              <a:rPr lang="ru-RU" b="1" i="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второй группе</a:t>
            </a:r>
            <a:r>
              <a:rPr lang="ru-RU"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ru-RU"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выделяются два составных критерия:</a:t>
            </a:r>
          </a:p>
          <a:p>
            <a:pPr lvl="0" hangingPunct="0"/>
            <a:r>
              <a:rPr lang="ru-RU"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уровень потерь в случае нежелательных изменений информации в процессе обработки под воздействием дестабилизирующих факторов,</a:t>
            </a:r>
          </a:p>
          <a:p>
            <a:pPr lvl="0" hangingPunct="0"/>
            <a:r>
              <a:rPr lang="ru-RU"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уровень затрат на восстановление нарушенной информации.</a:t>
            </a:r>
          </a:p>
          <a:p>
            <a:endParaRPr lang="ru-RU" dirty="0"/>
          </a:p>
        </p:txBody>
      </p:sp>
    </p:spTree>
    <p:extLst>
      <p:ext uri="{BB962C8B-B14F-4D97-AF65-F5344CB8AC3E}">
        <p14:creationId xmlns:p14="http://schemas.microsoft.com/office/powerpoint/2010/main" val="160747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6632"/>
            <a:ext cx="8229600" cy="720080"/>
          </a:xfrm>
        </p:spPr>
        <p:txBody>
          <a:bodyPr>
            <a:normAutofit/>
          </a:bodyPr>
          <a:lstStyle/>
          <a:p>
            <a:r>
              <a:rPr lang="ru-RU" sz="3600" dirty="0">
                <a:solidFill>
                  <a:schemeClr val="bg1"/>
                </a:solidFill>
              </a:rPr>
              <a:t>Критерии оценки важности информации</a:t>
            </a:r>
          </a:p>
        </p:txBody>
      </p:sp>
      <p:grpSp>
        <p:nvGrpSpPr>
          <p:cNvPr id="5" name="Group 4"/>
          <p:cNvGrpSpPr>
            <a:grpSpLocks noChangeAspect="1"/>
          </p:cNvGrpSpPr>
          <p:nvPr/>
        </p:nvGrpSpPr>
        <p:grpSpPr bwMode="auto">
          <a:xfrm>
            <a:off x="395288" y="836613"/>
            <a:ext cx="8497192" cy="5976937"/>
            <a:chOff x="249" y="527"/>
            <a:chExt cx="5080" cy="3765"/>
          </a:xfrm>
        </p:grpSpPr>
        <p:sp>
          <p:nvSpPr>
            <p:cNvPr id="6" name="AutoShape 3"/>
            <p:cNvSpPr>
              <a:spLocks noChangeAspect="1" noChangeArrowheads="1" noTextEdit="1"/>
            </p:cNvSpPr>
            <p:nvPr/>
          </p:nvSpPr>
          <p:spPr bwMode="auto">
            <a:xfrm>
              <a:off x="249" y="527"/>
              <a:ext cx="5080" cy="37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grpSp>
          <p:nvGrpSpPr>
            <p:cNvPr id="7" name="Group 205"/>
            <p:cNvGrpSpPr>
              <a:grpSpLocks/>
            </p:cNvGrpSpPr>
            <p:nvPr/>
          </p:nvGrpSpPr>
          <p:grpSpPr bwMode="auto">
            <a:xfrm>
              <a:off x="249" y="667"/>
              <a:ext cx="3623" cy="2995"/>
              <a:chOff x="249" y="667"/>
              <a:chExt cx="3623" cy="2995"/>
            </a:xfrm>
          </p:grpSpPr>
          <p:sp>
            <p:nvSpPr>
              <p:cNvPr id="291" name="Freeform 5"/>
              <p:cNvSpPr>
                <a:spLocks/>
              </p:cNvSpPr>
              <p:nvPr/>
            </p:nvSpPr>
            <p:spPr bwMode="auto">
              <a:xfrm>
                <a:off x="257" y="2678"/>
                <a:ext cx="838" cy="13"/>
              </a:xfrm>
              <a:custGeom>
                <a:avLst/>
                <a:gdLst>
                  <a:gd name="T0" fmla="*/ 3354 w 3354"/>
                  <a:gd name="T1" fmla="*/ 25 h 51"/>
                  <a:gd name="T2" fmla="*/ 3322 w 3354"/>
                  <a:gd name="T3" fmla="*/ 0 h 51"/>
                  <a:gd name="T4" fmla="*/ 0 w 3354"/>
                  <a:gd name="T5" fmla="*/ 0 h 51"/>
                  <a:gd name="T6" fmla="*/ 0 w 3354"/>
                  <a:gd name="T7" fmla="*/ 51 h 51"/>
                  <a:gd name="T8" fmla="*/ 3322 w 3354"/>
                  <a:gd name="T9" fmla="*/ 51 h 51"/>
                  <a:gd name="T10" fmla="*/ 3354 w 3354"/>
                  <a:gd name="T11" fmla="*/ 25 h 51"/>
                  <a:gd name="T12" fmla="*/ 3322 w 3354"/>
                  <a:gd name="T13" fmla="*/ 51 h 51"/>
                  <a:gd name="T14" fmla="*/ 3354 w 3354"/>
                  <a:gd name="T15" fmla="*/ 51 h 51"/>
                  <a:gd name="T16" fmla="*/ 3354 w 3354"/>
                  <a:gd name="T1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4" h="51">
                    <a:moveTo>
                      <a:pt x="3354" y="25"/>
                    </a:moveTo>
                    <a:lnTo>
                      <a:pt x="3322" y="0"/>
                    </a:lnTo>
                    <a:lnTo>
                      <a:pt x="0" y="0"/>
                    </a:lnTo>
                    <a:lnTo>
                      <a:pt x="0" y="51"/>
                    </a:lnTo>
                    <a:lnTo>
                      <a:pt x="3322" y="51"/>
                    </a:lnTo>
                    <a:lnTo>
                      <a:pt x="3354" y="25"/>
                    </a:lnTo>
                    <a:lnTo>
                      <a:pt x="3322" y="51"/>
                    </a:lnTo>
                    <a:lnTo>
                      <a:pt x="3354" y="51"/>
                    </a:lnTo>
                    <a:lnTo>
                      <a:pt x="3354" y="2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92" name="Freeform 6"/>
              <p:cNvSpPr>
                <a:spLocks/>
              </p:cNvSpPr>
              <p:nvPr/>
            </p:nvSpPr>
            <p:spPr bwMode="auto">
              <a:xfrm>
                <a:off x="1080" y="2128"/>
                <a:ext cx="15" cy="556"/>
              </a:xfrm>
              <a:custGeom>
                <a:avLst/>
                <a:gdLst>
                  <a:gd name="T0" fmla="*/ 30 w 62"/>
                  <a:gd name="T1" fmla="*/ 0 h 2222"/>
                  <a:gd name="T2" fmla="*/ 0 w 62"/>
                  <a:gd name="T3" fmla="*/ 26 h 2222"/>
                  <a:gd name="T4" fmla="*/ 0 w 62"/>
                  <a:gd name="T5" fmla="*/ 2222 h 2222"/>
                  <a:gd name="T6" fmla="*/ 62 w 62"/>
                  <a:gd name="T7" fmla="*/ 2222 h 2222"/>
                  <a:gd name="T8" fmla="*/ 62 w 62"/>
                  <a:gd name="T9" fmla="*/ 26 h 2222"/>
                  <a:gd name="T10" fmla="*/ 30 w 62"/>
                  <a:gd name="T11" fmla="*/ 0 h 2222"/>
                  <a:gd name="T12" fmla="*/ 62 w 62"/>
                  <a:gd name="T13" fmla="*/ 26 h 2222"/>
                  <a:gd name="T14" fmla="*/ 62 w 62"/>
                  <a:gd name="T15" fmla="*/ 0 h 2222"/>
                  <a:gd name="T16" fmla="*/ 30 w 62"/>
                  <a:gd name="T17" fmla="*/ 0 h 2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222">
                    <a:moveTo>
                      <a:pt x="30" y="0"/>
                    </a:moveTo>
                    <a:lnTo>
                      <a:pt x="0" y="26"/>
                    </a:lnTo>
                    <a:lnTo>
                      <a:pt x="0" y="2222"/>
                    </a:lnTo>
                    <a:lnTo>
                      <a:pt x="62" y="2222"/>
                    </a:lnTo>
                    <a:lnTo>
                      <a:pt x="62" y="26"/>
                    </a:lnTo>
                    <a:lnTo>
                      <a:pt x="30" y="0"/>
                    </a:lnTo>
                    <a:lnTo>
                      <a:pt x="62" y="26"/>
                    </a:lnTo>
                    <a:lnTo>
                      <a:pt x="62" y="0"/>
                    </a:lnTo>
                    <a:lnTo>
                      <a:pt x="3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93" name="Freeform 7"/>
              <p:cNvSpPr>
                <a:spLocks/>
              </p:cNvSpPr>
              <p:nvPr/>
            </p:nvSpPr>
            <p:spPr bwMode="auto">
              <a:xfrm>
                <a:off x="249" y="2128"/>
                <a:ext cx="839" cy="13"/>
              </a:xfrm>
              <a:custGeom>
                <a:avLst/>
                <a:gdLst>
                  <a:gd name="T0" fmla="*/ 0 w 3354"/>
                  <a:gd name="T1" fmla="*/ 26 h 51"/>
                  <a:gd name="T2" fmla="*/ 32 w 3354"/>
                  <a:gd name="T3" fmla="*/ 51 h 51"/>
                  <a:gd name="T4" fmla="*/ 3354 w 3354"/>
                  <a:gd name="T5" fmla="*/ 51 h 51"/>
                  <a:gd name="T6" fmla="*/ 3354 w 3354"/>
                  <a:gd name="T7" fmla="*/ 0 h 51"/>
                  <a:gd name="T8" fmla="*/ 32 w 3354"/>
                  <a:gd name="T9" fmla="*/ 0 h 51"/>
                  <a:gd name="T10" fmla="*/ 0 w 3354"/>
                  <a:gd name="T11" fmla="*/ 26 h 51"/>
                  <a:gd name="T12" fmla="*/ 32 w 3354"/>
                  <a:gd name="T13" fmla="*/ 0 h 51"/>
                  <a:gd name="T14" fmla="*/ 0 w 3354"/>
                  <a:gd name="T15" fmla="*/ 0 h 51"/>
                  <a:gd name="T16" fmla="*/ 0 w 3354"/>
                  <a:gd name="T17" fmla="*/ 2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4" h="51">
                    <a:moveTo>
                      <a:pt x="0" y="26"/>
                    </a:moveTo>
                    <a:lnTo>
                      <a:pt x="32" y="51"/>
                    </a:lnTo>
                    <a:lnTo>
                      <a:pt x="3354" y="51"/>
                    </a:lnTo>
                    <a:lnTo>
                      <a:pt x="3354" y="0"/>
                    </a:lnTo>
                    <a:lnTo>
                      <a:pt x="32" y="0"/>
                    </a:lnTo>
                    <a:lnTo>
                      <a:pt x="0" y="26"/>
                    </a:lnTo>
                    <a:lnTo>
                      <a:pt x="32" y="0"/>
                    </a:lnTo>
                    <a:lnTo>
                      <a:pt x="0" y="0"/>
                    </a:lnTo>
                    <a:lnTo>
                      <a:pt x="0" y="26"/>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94" name="Freeform 8"/>
              <p:cNvSpPr>
                <a:spLocks/>
              </p:cNvSpPr>
              <p:nvPr/>
            </p:nvSpPr>
            <p:spPr bwMode="auto">
              <a:xfrm>
                <a:off x="249" y="2135"/>
                <a:ext cx="16" cy="556"/>
              </a:xfrm>
              <a:custGeom>
                <a:avLst/>
                <a:gdLst>
                  <a:gd name="T0" fmla="*/ 32 w 62"/>
                  <a:gd name="T1" fmla="*/ 2222 h 2222"/>
                  <a:gd name="T2" fmla="*/ 62 w 62"/>
                  <a:gd name="T3" fmla="*/ 2196 h 2222"/>
                  <a:gd name="T4" fmla="*/ 62 w 62"/>
                  <a:gd name="T5" fmla="*/ 0 h 2222"/>
                  <a:gd name="T6" fmla="*/ 0 w 62"/>
                  <a:gd name="T7" fmla="*/ 0 h 2222"/>
                  <a:gd name="T8" fmla="*/ 0 w 62"/>
                  <a:gd name="T9" fmla="*/ 2196 h 2222"/>
                  <a:gd name="T10" fmla="*/ 32 w 62"/>
                  <a:gd name="T11" fmla="*/ 2222 h 2222"/>
                  <a:gd name="T12" fmla="*/ 0 w 62"/>
                  <a:gd name="T13" fmla="*/ 2196 h 2222"/>
                  <a:gd name="T14" fmla="*/ 0 w 62"/>
                  <a:gd name="T15" fmla="*/ 2222 h 2222"/>
                  <a:gd name="T16" fmla="*/ 32 w 62"/>
                  <a:gd name="T17" fmla="*/ 2222 h 2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222">
                    <a:moveTo>
                      <a:pt x="32" y="2222"/>
                    </a:moveTo>
                    <a:lnTo>
                      <a:pt x="62" y="2196"/>
                    </a:lnTo>
                    <a:lnTo>
                      <a:pt x="62" y="0"/>
                    </a:lnTo>
                    <a:lnTo>
                      <a:pt x="0" y="0"/>
                    </a:lnTo>
                    <a:lnTo>
                      <a:pt x="0" y="2196"/>
                    </a:lnTo>
                    <a:lnTo>
                      <a:pt x="32" y="2222"/>
                    </a:lnTo>
                    <a:lnTo>
                      <a:pt x="0" y="2196"/>
                    </a:lnTo>
                    <a:lnTo>
                      <a:pt x="0" y="2222"/>
                    </a:lnTo>
                    <a:lnTo>
                      <a:pt x="32" y="222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95" name="Freeform 9"/>
              <p:cNvSpPr>
                <a:spLocks/>
              </p:cNvSpPr>
              <p:nvPr/>
            </p:nvSpPr>
            <p:spPr bwMode="auto">
              <a:xfrm>
                <a:off x="413" y="2189"/>
                <a:ext cx="63" cy="74"/>
              </a:xfrm>
              <a:custGeom>
                <a:avLst/>
                <a:gdLst>
                  <a:gd name="T0" fmla="*/ 47 w 250"/>
                  <a:gd name="T1" fmla="*/ 0 h 297"/>
                  <a:gd name="T2" fmla="*/ 62 w 250"/>
                  <a:gd name="T3" fmla="*/ 130 h 297"/>
                  <a:gd name="T4" fmla="*/ 85 w 250"/>
                  <a:gd name="T5" fmla="*/ 124 h 297"/>
                  <a:gd name="T6" fmla="*/ 99 w 250"/>
                  <a:gd name="T7" fmla="*/ 113 h 297"/>
                  <a:gd name="T8" fmla="*/ 116 w 250"/>
                  <a:gd name="T9" fmla="*/ 88 h 297"/>
                  <a:gd name="T10" fmla="*/ 133 w 250"/>
                  <a:gd name="T11" fmla="*/ 56 h 297"/>
                  <a:gd name="T12" fmla="*/ 146 w 250"/>
                  <a:gd name="T13" fmla="*/ 36 h 297"/>
                  <a:gd name="T14" fmla="*/ 156 w 250"/>
                  <a:gd name="T15" fmla="*/ 22 h 297"/>
                  <a:gd name="T16" fmla="*/ 170 w 250"/>
                  <a:gd name="T17" fmla="*/ 13 h 297"/>
                  <a:gd name="T18" fmla="*/ 188 w 250"/>
                  <a:gd name="T19" fmla="*/ 5 h 297"/>
                  <a:gd name="T20" fmla="*/ 207 w 250"/>
                  <a:gd name="T21" fmla="*/ 0 h 297"/>
                  <a:gd name="T22" fmla="*/ 238 w 250"/>
                  <a:gd name="T23" fmla="*/ 0 h 297"/>
                  <a:gd name="T24" fmla="*/ 246 w 250"/>
                  <a:gd name="T25" fmla="*/ 35 h 297"/>
                  <a:gd name="T26" fmla="*/ 236 w 250"/>
                  <a:gd name="T27" fmla="*/ 34 h 297"/>
                  <a:gd name="T28" fmla="*/ 227 w 250"/>
                  <a:gd name="T29" fmla="*/ 34 h 297"/>
                  <a:gd name="T30" fmla="*/ 207 w 250"/>
                  <a:gd name="T31" fmla="*/ 36 h 297"/>
                  <a:gd name="T32" fmla="*/ 193 w 250"/>
                  <a:gd name="T33" fmla="*/ 43 h 297"/>
                  <a:gd name="T34" fmla="*/ 181 w 250"/>
                  <a:gd name="T35" fmla="*/ 57 h 297"/>
                  <a:gd name="T36" fmla="*/ 167 w 250"/>
                  <a:gd name="T37" fmla="*/ 82 h 297"/>
                  <a:gd name="T38" fmla="*/ 151 w 250"/>
                  <a:gd name="T39" fmla="*/ 113 h 297"/>
                  <a:gd name="T40" fmla="*/ 137 w 250"/>
                  <a:gd name="T41" fmla="*/ 130 h 297"/>
                  <a:gd name="T42" fmla="*/ 124 w 250"/>
                  <a:gd name="T43" fmla="*/ 138 h 297"/>
                  <a:gd name="T44" fmla="*/ 108 w 250"/>
                  <a:gd name="T45" fmla="*/ 145 h 297"/>
                  <a:gd name="T46" fmla="*/ 124 w 250"/>
                  <a:gd name="T47" fmla="*/ 152 h 297"/>
                  <a:gd name="T48" fmla="*/ 142 w 250"/>
                  <a:gd name="T49" fmla="*/ 162 h 297"/>
                  <a:gd name="T50" fmla="*/ 158 w 250"/>
                  <a:gd name="T51" fmla="*/ 178 h 297"/>
                  <a:gd name="T52" fmla="*/ 176 w 250"/>
                  <a:gd name="T53" fmla="*/ 198 h 297"/>
                  <a:gd name="T54" fmla="*/ 190 w 250"/>
                  <a:gd name="T55" fmla="*/ 297 h 297"/>
                  <a:gd name="T56" fmla="*/ 119 w 250"/>
                  <a:gd name="T57" fmla="*/ 201 h 297"/>
                  <a:gd name="T58" fmla="*/ 99 w 250"/>
                  <a:gd name="T59" fmla="*/ 178 h 297"/>
                  <a:gd name="T60" fmla="*/ 81 w 250"/>
                  <a:gd name="T61" fmla="*/ 165 h 297"/>
                  <a:gd name="T62" fmla="*/ 59 w 250"/>
                  <a:gd name="T63" fmla="*/ 159 h 297"/>
                  <a:gd name="T64" fmla="*/ 47 w 250"/>
                  <a:gd name="T65" fmla="*/ 297 h 297"/>
                  <a:gd name="T66" fmla="*/ 0 w 250"/>
                  <a:gd name="T67"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0" h="297">
                    <a:moveTo>
                      <a:pt x="0" y="0"/>
                    </a:moveTo>
                    <a:lnTo>
                      <a:pt x="47" y="0"/>
                    </a:lnTo>
                    <a:lnTo>
                      <a:pt x="47" y="130"/>
                    </a:lnTo>
                    <a:lnTo>
                      <a:pt x="62" y="130"/>
                    </a:lnTo>
                    <a:lnTo>
                      <a:pt x="75" y="128"/>
                    </a:lnTo>
                    <a:lnTo>
                      <a:pt x="85" y="124"/>
                    </a:lnTo>
                    <a:lnTo>
                      <a:pt x="92" y="119"/>
                    </a:lnTo>
                    <a:lnTo>
                      <a:pt x="99" y="113"/>
                    </a:lnTo>
                    <a:lnTo>
                      <a:pt x="108" y="102"/>
                    </a:lnTo>
                    <a:lnTo>
                      <a:pt x="116" y="88"/>
                    </a:lnTo>
                    <a:lnTo>
                      <a:pt x="125" y="70"/>
                    </a:lnTo>
                    <a:lnTo>
                      <a:pt x="133" y="56"/>
                    </a:lnTo>
                    <a:lnTo>
                      <a:pt x="139" y="45"/>
                    </a:lnTo>
                    <a:lnTo>
                      <a:pt x="146" y="36"/>
                    </a:lnTo>
                    <a:lnTo>
                      <a:pt x="151" y="29"/>
                    </a:lnTo>
                    <a:lnTo>
                      <a:pt x="156" y="22"/>
                    </a:lnTo>
                    <a:lnTo>
                      <a:pt x="162" y="17"/>
                    </a:lnTo>
                    <a:lnTo>
                      <a:pt x="170" y="13"/>
                    </a:lnTo>
                    <a:lnTo>
                      <a:pt x="177" y="9"/>
                    </a:lnTo>
                    <a:lnTo>
                      <a:pt x="188" y="5"/>
                    </a:lnTo>
                    <a:lnTo>
                      <a:pt x="196" y="2"/>
                    </a:lnTo>
                    <a:lnTo>
                      <a:pt x="207" y="0"/>
                    </a:lnTo>
                    <a:lnTo>
                      <a:pt x="217" y="0"/>
                    </a:lnTo>
                    <a:lnTo>
                      <a:pt x="238" y="0"/>
                    </a:lnTo>
                    <a:lnTo>
                      <a:pt x="246" y="0"/>
                    </a:lnTo>
                    <a:lnTo>
                      <a:pt x="246" y="35"/>
                    </a:lnTo>
                    <a:lnTo>
                      <a:pt x="242" y="34"/>
                    </a:lnTo>
                    <a:lnTo>
                      <a:pt x="236" y="34"/>
                    </a:lnTo>
                    <a:lnTo>
                      <a:pt x="231" y="34"/>
                    </a:lnTo>
                    <a:lnTo>
                      <a:pt x="227" y="34"/>
                    </a:lnTo>
                    <a:lnTo>
                      <a:pt x="217" y="35"/>
                    </a:lnTo>
                    <a:lnTo>
                      <a:pt x="207" y="36"/>
                    </a:lnTo>
                    <a:lnTo>
                      <a:pt x="199" y="39"/>
                    </a:lnTo>
                    <a:lnTo>
                      <a:pt x="193" y="43"/>
                    </a:lnTo>
                    <a:lnTo>
                      <a:pt x="188" y="49"/>
                    </a:lnTo>
                    <a:lnTo>
                      <a:pt x="181" y="57"/>
                    </a:lnTo>
                    <a:lnTo>
                      <a:pt x="175" y="69"/>
                    </a:lnTo>
                    <a:lnTo>
                      <a:pt x="167" y="82"/>
                    </a:lnTo>
                    <a:lnTo>
                      <a:pt x="158" y="99"/>
                    </a:lnTo>
                    <a:lnTo>
                      <a:pt x="151" y="113"/>
                    </a:lnTo>
                    <a:lnTo>
                      <a:pt x="143" y="122"/>
                    </a:lnTo>
                    <a:lnTo>
                      <a:pt x="137" y="130"/>
                    </a:lnTo>
                    <a:lnTo>
                      <a:pt x="130" y="134"/>
                    </a:lnTo>
                    <a:lnTo>
                      <a:pt x="124" y="138"/>
                    </a:lnTo>
                    <a:lnTo>
                      <a:pt x="115" y="142"/>
                    </a:lnTo>
                    <a:lnTo>
                      <a:pt x="108" y="145"/>
                    </a:lnTo>
                    <a:lnTo>
                      <a:pt x="116" y="147"/>
                    </a:lnTo>
                    <a:lnTo>
                      <a:pt x="124" y="152"/>
                    </a:lnTo>
                    <a:lnTo>
                      <a:pt x="133" y="156"/>
                    </a:lnTo>
                    <a:lnTo>
                      <a:pt x="142" y="162"/>
                    </a:lnTo>
                    <a:lnTo>
                      <a:pt x="151" y="170"/>
                    </a:lnTo>
                    <a:lnTo>
                      <a:pt x="158" y="178"/>
                    </a:lnTo>
                    <a:lnTo>
                      <a:pt x="167" y="187"/>
                    </a:lnTo>
                    <a:lnTo>
                      <a:pt x="176" y="198"/>
                    </a:lnTo>
                    <a:lnTo>
                      <a:pt x="250" y="297"/>
                    </a:lnTo>
                    <a:lnTo>
                      <a:pt x="190" y="297"/>
                    </a:lnTo>
                    <a:lnTo>
                      <a:pt x="130" y="216"/>
                    </a:lnTo>
                    <a:lnTo>
                      <a:pt x="119" y="201"/>
                    </a:lnTo>
                    <a:lnTo>
                      <a:pt x="109" y="188"/>
                    </a:lnTo>
                    <a:lnTo>
                      <a:pt x="99" y="178"/>
                    </a:lnTo>
                    <a:lnTo>
                      <a:pt x="90" y="171"/>
                    </a:lnTo>
                    <a:lnTo>
                      <a:pt x="81" y="165"/>
                    </a:lnTo>
                    <a:lnTo>
                      <a:pt x="71" y="161"/>
                    </a:lnTo>
                    <a:lnTo>
                      <a:pt x="59" y="159"/>
                    </a:lnTo>
                    <a:lnTo>
                      <a:pt x="47" y="158"/>
                    </a:lnTo>
                    <a:lnTo>
                      <a:pt x="47" y="297"/>
                    </a:lnTo>
                    <a:lnTo>
                      <a:pt x="0" y="297"/>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96" name="Freeform 10"/>
              <p:cNvSpPr>
                <a:spLocks noEditPoints="1"/>
              </p:cNvSpPr>
              <p:nvPr/>
            </p:nvSpPr>
            <p:spPr bwMode="auto">
              <a:xfrm>
                <a:off x="484" y="2208"/>
                <a:ext cx="56" cy="76"/>
              </a:xfrm>
              <a:custGeom>
                <a:avLst/>
                <a:gdLst>
                  <a:gd name="T0" fmla="*/ 0 w 225"/>
                  <a:gd name="T1" fmla="*/ 5 h 302"/>
                  <a:gd name="T2" fmla="*/ 39 w 225"/>
                  <a:gd name="T3" fmla="*/ 33 h 302"/>
                  <a:gd name="T4" fmla="*/ 55 w 225"/>
                  <a:gd name="T5" fmla="*/ 19 h 302"/>
                  <a:gd name="T6" fmla="*/ 72 w 225"/>
                  <a:gd name="T7" fmla="*/ 8 h 302"/>
                  <a:gd name="T8" fmla="*/ 92 w 225"/>
                  <a:gd name="T9" fmla="*/ 2 h 302"/>
                  <a:gd name="T10" fmla="*/ 116 w 225"/>
                  <a:gd name="T11" fmla="*/ 0 h 302"/>
                  <a:gd name="T12" fmla="*/ 146 w 225"/>
                  <a:gd name="T13" fmla="*/ 3 h 302"/>
                  <a:gd name="T14" fmla="*/ 174 w 225"/>
                  <a:gd name="T15" fmla="*/ 14 h 302"/>
                  <a:gd name="T16" fmla="*/ 196 w 225"/>
                  <a:gd name="T17" fmla="*/ 32 h 302"/>
                  <a:gd name="T18" fmla="*/ 212 w 225"/>
                  <a:gd name="T19" fmla="*/ 54 h 302"/>
                  <a:gd name="T20" fmla="*/ 221 w 225"/>
                  <a:gd name="T21" fmla="*/ 81 h 302"/>
                  <a:gd name="T22" fmla="*/ 225 w 225"/>
                  <a:gd name="T23" fmla="*/ 110 h 302"/>
                  <a:gd name="T24" fmla="*/ 221 w 225"/>
                  <a:gd name="T25" fmla="*/ 142 h 302"/>
                  <a:gd name="T26" fmla="*/ 211 w 225"/>
                  <a:gd name="T27" fmla="*/ 170 h 302"/>
                  <a:gd name="T28" fmla="*/ 193 w 225"/>
                  <a:gd name="T29" fmla="*/ 193 h 302"/>
                  <a:gd name="T30" fmla="*/ 169 w 225"/>
                  <a:gd name="T31" fmla="*/ 210 h 302"/>
                  <a:gd name="T32" fmla="*/ 141 w 225"/>
                  <a:gd name="T33" fmla="*/ 221 h 302"/>
                  <a:gd name="T34" fmla="*/ 112 w 225"/>
                  <a:gd name="T35" fmla="*/ 224 h 302"/>
                  <a:gd name="T36" fmla="*/ 92 w 225"/>
                  <a:gd name="T37" fmla="*/ 222 h 302"/>
                  <a:gd name="T38" fmla="*/ 72 w 225"/>
                  <a:gd name="T39" fmla="*/ 217 h 302"/>
                  <a:gd name="T40" fmla="*/ 57 w 225"/>
                  <a:gd name="T41" fmla="*/ 208 h 302"/>
                  <a:gd name="T42" fmla="*/ 43 w 225"/>
                  <a:gd name="T43" fmla="*/ 198 h 302"/>
                  <a:gd name="T44" fmla="*/ 0 w 225"/>
                  <a:gd name="T45" fmla="*/ 302 h 302"/>
                  <a:gd name="T46" fmla="*/ 39 w 225"/>
                  <a:gd name="T47" fmla="*/ 123 h 302"/>
                  <a:gd name="T48" fmla="*/ 42 w 225"/>
                  <a:gd name="T49" fmla="*/ 141 h 302"/>
                  <a:gd name="T50" fmla="*/ 47 w 225"/>
                  <a:gd name="T51" fmla="*/ 157 h 302"/>
                  <a:gd name="T52" fmla="*/ 55 w 225"/>
                  <a:gd name="T53" fmla="*/ 169 h 302"/>
                  <a:gd name="T54" fmla="*/ 65 w 225"/>
                  <a:gd name="T55" fmla="*/ 179 h 302"/>
                  <a:gd name="T56" fmla="*/ 76 w 225"/>
                  <a:gd name="T57" fmla="*/ 187 h 302"/>
                  <a:gd name="T58" fmla="*/ 89 w 225"/>
                  <a:gd name="T59" fmla="*/ 191 h 302"/>
                  <a:gd name="T60" fmla="*/ 102 w 225"/>
                  <a:gd name="T61" fmla="*/ 194 h 302"/>
                  <a:gd name="T62" fmla="*/ 116 w 225"/>
                  <a:gd name="T63" fmla="*/ 194 h 302"/>
                  <a:gd name="T64" fmla="*/ 130 w 225"/>
                  <a:gd name="T65" fmla="*/ 191 h 302"/>
                  <a:gd name="T66" fmla="*/ 142 w 225"/>
                  <a:gd name="T67" fmla="*/ 186 h 302"/>
                  <a:gd name="T68" fmla="*/ 154 w 225"/>
                  <a:gd name="T69" fmla="*/ 179 h 302"/>
                  <a:gd name="T70" fmla="*/ 164 w 225"/>
                  <a:gd name="T71" fmla="*/ 168 h 302"/>
                  <a:gd name="T72" fmla="*/ 172 w 225"/>
                  <a:gd name="T73" fmla="*/ 156 h 302"/>
                  <a:gd name="T74" fmla="*/ 177 w 225"/>
                  <a:gd name="T75" fmla="*/ 140 h 302"/>
                  <a:gd name="T76" fmla="*/ 179 w 225"/>
                  <a:gd name="T77" fmla="*/ 121 h 302"/>
                  <a:gd name="T78" fmla="*/ 179 w 225"/>
                  <a:gd name="T79" fmla="*/ 101 h 302"/>
                  <a:gd name="T80" fmla="*/ 177 w 225"/>
                  <a:gd name="T81" fmla="*/ 82 h 302"/>
                  <a:gd name="T82" fmla="*/ 172 w 225"/>
                  <a:gd name="T83" fmla="*/ 67 h 302"/>
                  <a:gd name="T84" fmla="*/ 164 w 225"/>
                  <a:gd name="T85" fmla="*/ 55 h 302"/>
                  <a:gd name="T86" fmla="*/ 154 w 225"/>
                  <a:gd name="T87" fmla="*/ 44 h 302"/>
                  <a:gd name="T88" fmla="*/ 144 w 225"/>
                  <a:gd name="T89" fmla="*/ 37 h 302"/>
                  <a:gd name="T90" fmla="*/ 131 w 225"/>
                  <a:gd name="T91" fmla="*/ 32 h 302"/>
                  <a:gd name="T92" fmla="*/ 118 w 225"/>
                  <a:gd name="T93" fmla="*/ 28 h 302"/>
                  <a:gd name="T94" fmla="*/ 104 w 225"/>
                  <a:gd name="T95" fmla="*/ 28 h 302"/>
                  <a:gd name="T96" fmla="*/ 90 w 225"/>
                  <a:gd name="T97" fmla="*/ 32 h 302"/>
                  <a:gd name="T98" fmla="*/ 79 w 225"/>
                  <a:gd name="T99" fmla="*/ 37 h 302"/>
                  <a:gd name="T100" fmla="*/ 67 w 225"/>
                  <a:gd name="T101" fmla="*/ 45 h 302"/>
                  <a:gd name="T102" fmla="*/ 56 w 225"/>
                  <a:gd name="T103" fmla="*/ 56 h 302"/>
                  <a:gd name="T104" fmla="*/ 48 w 225"/>
                  <a:gd name="T105" fmla="*/ 69 h 302"/>
                  <a:gd name="T106" fmla="*/ 43 w 225"/>
                  <a:gd name="T107" fmla="*/ 85 h 302"/>
                  <a:gd name="T108" fmla="*/ 39 w 225"/>
                  <a:gd name="T109" fmla="*/ 103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5" h="302">
                    <a:moveTo>
                      <a:pt x="0" y="302"/>
                    </a:moveTo>
                    <a:lnTo>
                      <a:pt x="0" y="5"/>
                    </a:lnTo>
                    <a:lnTo>
                      <a:pt x="39" y="5"/>
                    </a:lnTo>
                    <a:lnTo>
                      <a:pt x="39" y="33"/>
                    </a:lnTo>
                    <a:lnTo>
                      <a:pt x="47" y="25"/>
                    </a:lnTo>
                    <a:lnTo>
                      <a:pt x="55" y="19"/>
                    </a:lnTo>
                    <a:lnTo>
                      <a:pt x="64" y="13"/>
                    </a:lnTo>
                    <a:lnTo>
                      <a:pt x="72" y="8"/>
                    </a:lnTo>
                    <a:lnTo>
                      <a:pt x="81" y="4"/>
                    </a:lnTo>
                    <a:lnTo>
                      <a:pt x="92" y="2"/>
                    </a:lnTo>
                    <a:lnTo>
                      <a:pt x="103" y="1"/>
                    </a:lnTo>
                    <a:lnTo>
                      <a:pt x="116" y="0"/>
                    </a:lnTo>
                    <a:lnTo>
                      <a:pt x="131" y="1"/>
                    </a:lnTo>
                    <a:lnTo>
                      <a:pt x="146" y="3"/>
                    </a:lnTo>
                    <a:lnTo>
                      <a:pt x="160" y="8"/>
                    </a:lnTo>
                    <a:lnTo>
                      <a:pt x="174" y="14"/>
                    </a:lnTo>
                    <a:lnTo>
                      <a:pt x="185" y="22"/>
                    </a:lnTo>
                    <a:lnTo>
                      <a:pt x="196" y="32"/>
                    </a:lnTo>
                    <a:lnTo>
                      <a:pt x="205" y="42"/>
                    </a:lnTo>
                    <a:lnTo>
                      <a:pt x="212" y="54"/>
                    </a:lnTo>
                    <a:lnTo>
                      <a:pt x="217" y="67"/>
                    </a:lnTo>
                    <a:lnTo>
                      <a:pt x="221" y="81"/>
                    </a:lnTo>
                    <a:lnTo>
                      <a:pt x="224" y="96"/>
                    </a:lnTo>
                    <a:lnTo>
                      <a:pt x="225" y="110"/>
                    </a:lnTo>
                    <a:lnTo>
                      <a:pt x="224" y="126"/>
                    </a:lnTo>
                    <a:lnTo>
                      <a:pt x="221" y="142"/>
                    </a:lnTo>
                    <a:lnTo>
                      <a:pt x="217" y="157"/>
                    </a:lnTo>
                    <a:lnTo>
                      <a:pt x="211" y="170"/>
                    </a:lnTo>
                    <a:lnTo>
                      <a:pt x="202" y="182"/>
                    </a:lnTo>
                    <a:lnTo>
                      <a:pt x="193" y="193"/>
                    </a:lnTo>
                    <a:lnTo>
                      <a:pt x="182" y="203"/>
                    </a:lnTo>
                    <a:lnTo>
                      <a:pt x="169" y="210"/>
                    </a:lnTo>
                    <a:lnTo>
                      <a:pt x="155" y="217"/>
                    </a:lnTo>
                    <a:lnTo>
                      <a:pt x="141" y="221"/>
                    </a:lnTo>
                    <a:lnTo>
                      <a:pt x="127" y="223"/>
                    </a:lnTo>
                    <a:lnTo>
                      <a:pt x="112" y="224"/>
                    </a:lnTo>
                    <a:lnTo>
                      <a:pt x="102" y="224"/>
                    </a:lnTo>
                    <a:lnTo>
                      <a:pt x="92" y="222"/>
                    </a:lnTo>
                    <a:lnTo>
                      <a:pt x="81" y="220"/>
                    </a:lnTo>
                    <a:lnTo>
                      <a:pt x="72" y="217"/>
                    </a:lnTo>
                    <a:lnTo>
                      <a:pt x="64" y="212"/>
                    </a:lnTo>
                    <a:lnTo>
                      <a:pt x="57" y="208"/>
                    </a:lnTo>
                    <a:lnTo>
                      <a:pt x="50" y="203"/>
                    </a:lnTo>
                    <a:lnTo>
                      <a:pt x="43" y="198"/>
                    </a:lnTo>
                    <a:lnTo>
                      <a:pt x="43" y="302"/>
                    </a:lnTo>
                    <a:lnTo>
                      <a:pt x="0" y="302"/>
                    </a:lnTo>
                    <a:close/>
                    <a:moveTo>
                      <a:pt x="39" y="114"/>
                    </a:moveTo>
                    <a:lnTo>
                      <a:pt x="39" y="123"/>
                    </a:lnTo>
                    <a:lnTo>
                      <a:pt x="41" y="132"/>
                    </a:lnTo>
                    <a:lnTo>
                      <a:pt x="42" y="141"/>
                    </a:lnTo>
                    <a:lnTo>
                      <a:pt x="45" y="149"/>
                    </a:lnTo>
                    <a:lnTo>
                      <a:pt x="47" y="157"/>
                    </a:lnTo>
                    <a:lnTo>
                      <a:pt x="51" y="163"/>
                    </a:lnTo>
                    <a:lnTo>
                      <a:pt x="55" y="169"/>
                    </a:lnTo>
                    <a:lnTo>
                      <a:pt x="60" y="175"/>
                    </a:lnTo>
                    <a:lnTo>
                      <a:pt x="65" y="179"/>
                    </a:lnTo>
                    <a:lnTo>
                      <a:pt x="71" y="183"/>
                    </a:lnTo>
                    <a:lnTo>
                      <a:pt x="76" y="187"/>
                    </a:lnTo>
                    <a:lnTo>
                      <a:pt x="83" y="189"/>
                    </a:lnTo>
                    <a:lnTo>
                      <a:pt x="89" y="191"/>
                    </a:lnTo>
                    <a:lnTo>
                      <a:pt x="95" y="193"/>
                    </a:lnTo>
                    <a:lnTo>
                      <a:pt x="102" y="194"/>
                    </a:lnTo>
                    <a:lnTo>
                      <a:pt x="109" y="194"/>
                    </a:lnTo>
                    <a:lnTo>
                      <a:pt x="116" y="194"/>
                    </a:lnTo>
                    <a:lnTo>
                      <a:pt x="123" y="193"/>
                    </a:lnTo>
                    <a:lnTo>
                      <a:pt x="130" y="191"/>
                    </a:lnTo>
                    <a:lnTo>
                      <a:pt x="136" y="189"/>
                    </a:lnTo>
                    <a:lnTo>
                      <a:pt x="142" y="186"/>
                    </a:lnTo>
                    <a:lnTo>
                      <a:pt x="149" y="183"/>
                    </a:lnTo>
                    <a:lnTo>
                      <a:pt x="154" y="179"/>
                    </a:lnTo>
                    <a:lnTo>
                      <a:pt x="159" y="173"/>
                    </a:lnTo>
                    <a:lnTo>
                      <a:pt x="164" y="168"/>
                    </a:lnTo>
                    <a:lnTo>
                      <a:pt x="168" y="162"/>
                    </a:lnTo>
                    <a:lnTo>
                      <a:pt x="172" y="156"/>
                    </a:lnTo>
                    <a:lnTo>
                      <a:pt x="175" y="147"/>
                    </a:lnTo>
                    <a:lnTo>
                      <a:pt x="177" y="140"/>
                    </a:lnTo>
                    <a:lnTo>
                      <a:pt x="179" y="130"/>
                    </a:lnTo>
                    <a:lnTo>
                      <a:pt x="179" y="121"/>
                    </a:lnTo>
                    <a:lnTo>
                      <a:pt x="180" y="110"/>
                    </a:lnTo>
                    <a:lnTo>
                      <a:pt x="179" y="101"/>
                    </a:lnTo>
                    <a:lnTo>
                      <a:pt x="179" y="92"/>
                    </a:lnTo>
                    <a:lnTo>
                      <a:pt x="177" y="82"/>
                    </a:lnTo>
                    <a:lnTo>
                      <a:pt x="175" y="75"/>
                    </a:lnTo>
                    <a:lnTo>
                      <a:pt x="172" y="67"/>
                    </a:lnTo>
                    <a:lnTo>
                      <a:pt x="169" y="60"/>
                    </a:lnTo>
                    <a:lnTo>
                      <a:pt x="164" y="55"/>
                    </a:lnTo>
                    <a:lnTo>
                      <a:pt x="160" y="49"/>
                    </a:lnTo>
                    <a:lnTo>
                      <a:pt x="154" y="44"/>
                    </a:lnTo>
                    <a:lnTo>
                      <a:pt x="149" y="40"/>
                    </a:lnTo>
                    <a:lnTo>
                      <a:pt x="144" y="37"/>
                    </a:lnTo>
                    <a:lnTo>
                      <a:pt x="137" y="34"/>
                    </a:lnTo>
                    <a:lnTo>
                      <a:pt x="131" y="32"/>
                    </a:lnTo>
                    <a:lnTo>
                      <a:pt x="125" y="30"/>
                    </a:lnTo>
                    <a:lnTo>
                      <a:pt x="118" y="28"/>
                    </a:lnTo>
                    <a:lnTo>
                      <a:pt x="111" y="28"/>
                    </a:lnTo>
                    <a:lnTo>
                      <a:pt x="104" y="28"/>
                    </a:lnTo>
                    <a:lnTo>
                      <a:pt x="98" y="30"/>
                    </a:lnTo>
                    <a:lnTo>
                      <a:pt x="90" y="32"/>
                    </a:lnTo>
                    <a:lnTo>
                      <a:pt x="84" y="34"/>
                    </a:lnTo>
                    <a:lnTo>
                      <a:pt x="79" y="37"/>
                    </a:lnTo>
                    <a:lnTo>
                      <a:pt x="72" y="41"/>
                    </a:lnTo>
                    <a:lnTo>
                      <a:pt x="67" y="45"/>
                    </a:lnTo>
                    <a:lnTo>
                      <a:pt x="61" y="51"/>
                    </a:lnTo>
                    <a:lnTo>
                      <a:pt x="56" y="56"/>
                    </a:lnTo>
                    <a:lnTo>
                      <a:pt x="52" y="62"/>
                    </a:lnTo>
                    <a:lnTo>
                      <a:pt x="48" y="69"/>
                    </a:lnTo>
                    <a:lnTo>
                      <a:pt x="45" y="77"/>
                    </a:lnTo>
                    <a:lnTo>
                      <a:pt x="43" y="85"/>
                    </a:lnTo>
                    <a:lnTo>
                      <a:pt x="41" y="94"/>
                    </a:lnTo>
                    <a:lnTo>
                      <a:pt x="39" y="103"/>
                    </a:lnTo>
                    <a:lnTo>
                      <a:pt x="39" y="11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97" name="Freeform 11"/>
              <p:cNvSpPr>
                <a:spLocks/>
              </p:cNvSpPr>
              <p:nvPr/>
            </p:nvSpPr>
            <p:spPr bwMode="auto">
              <a:xfrm>
                <a:off x="554" y="2210"/>
                <a:ext cx="53" cy="53"/>
              </a:xfrm>
              <a:custGeom>
                <a:avLst/>
                <a:gdLst>
                  <a:gd name="T0" fmla="*/ 0 w 212"/>
                  <a:gd name="T1" fmla="*/ 0 h 215"/>
                  <a:gd name="T2" fmla="*/ 43 w 212"/>
                  <a:gd name="T3" fmla="*/ 0 h 215"/>
                  <a:gd name="T4" fmla="*/ 43 w 212"/>
                  <a:gd name="T5" fmla="*/ 163 h 215"/>
                  <a:gd name="T6" fmla="*/ 165 w 212"/>
                  <a:gd name="T7" fmla="*/ 0 h 215"/>
                  <a:gd name="T8" fmla="*/ 212 w 212"/>
                  <a:gd name="T9" fmla="*/ 0 h 215"/>
                  <a:gd name="T10" fmla="*/ 212 w 212"/>
                  <a:gd name="T11" fmla="*/ 215 h 215"/>
                  <a:gd name="T12" fmla="*/ 169 w 212"/>
                  <a:gd name="T13" fmla="*/ 215 h 215"/>
                  <a:gd name="T14" fmla="*/ 169 w 212"/>
                  <a:gd name="T15" fmla="*/ 52 h 215"/>
                  <a:gd name="T16" fmla="*/ 47 w 212"/>
                  <a:gd name="T17" fmla="*/ 215 h 215"/>
                  <a:gd name="T18" fmla="*/ 0 w 212"/>
                  <a:gd name="T19" fmla="*/ 215 h 215"/>
                  <a:gd name="T20" fmla="*/ 0 w 212"/>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215">
                    <a:moveTo>
                      <a:pt x="0" y="0"/>
                    </a:moveTo>
                    <a:lnTo>
                      <a:pt x="43" y="0"/>
                    </a:lnTo>
                    <a:lnTo>
                      <a:pt x="43" y="163"/>
                    </a:lnTo>
                    <a:lnTo>
                      <a:pt x="165" y="0"/>
                    </a:lnTo>
                    <a:lnTo>
                      <a:pt x="212" y="0"/>
                    </a:lnTo>
                    <a:lnTo>
                      <a:pt x="212" y="215"/>
                    </a:lnTo>
                    <a:lnTo>
                      <a:pt x="169" y="215"/>
                    </a:lnTo>
                    <a:lnTo>
                      <a:pt x="169" y="52"/>
                    </a:lnTo>
                    <a:lnTo>
                      <a:pt x="47"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98" name="Freeform 12"/>
              <p:cNvSpPr>
                <a:spLocks/>
              </p:cNvSpPr>
              <p:nvPr/>
            </p:nvSpPr>
            <p:spPr bwMode="auto">
              <a:xfrm>
                <a:off x="618" y="2210"/>
                <a:ext cx="52" cy="53"/>
              </a:xfrm>
              <a:custGeom>
                <a:avLst/>
                <a:gdLst>
                  <a:gd name="T0" fmla="*/ 0 w 211"/>
                  <a:gd name="T1" fmla="*/ 0 h 215"/>
                  <a:gd name="T2" fmla="*/ 211 w 211"/>
                  <a:gd name="T3" fmla="*/ 0 h 215"/>
                  <a:gd name="T4" fmla="*/ 211 w 211"/>
                  <a:gd name="T5" fmla="*/ 30 h 215"/>
                  <a:gd name="T6" fmla="*/ 127 w 211"/>
                  <a:gd name="T7" fmla="*/ 30 h 215"/>
                  <a:gd name="T8" fmla="*/ 127 w 211"/>
                  <a:gd name="T9" fmla="*/ 215 h 215"/>
                  <a:gd name="T10" fmla="*/ 83 w 211"/>
                  <a:gd name="T11" fmla="*/ 215 h 215"/>
                  <a:gd name="T12" fmla="*/ 83 w 211"/>
                  <a:gd name="T13" fmla="*/ 30 h 215"/>
                  <a:gd name="T14" fmla="*/ 0 w 211"/>
                  <a:gd name="T15" fmla="*/ 30 h 215"/>
                  <a:gd name="T16" fmla="*/ 0 w 211"/>
                  <a:gd name="T1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5">
                    <a:moveTo>
                      <a:pt x="0" y="0"/>
                    </a:moveTo>
                    <a:lnTo>
                      <a:pt x="211" y="0"/>
                    </a:lnTo>
                    <a:lnTo>
                      <a:pt x="211" y="30"/>
                    </a:lnTo>
                    <a:lnTo>
                      <a:pt x="127" y="30"/>
                    </a:lnTo>
                    <a:lnTo>
                      <a:pt x="127" y="215"/>
                    </a:lnTo>
                    <a:lnTo>
                      <a:pt x="83" y="215"/>
                    </a:lnTo>
                    <a:lnTo>
                      <a:pt x="83" y="30"/>
                    </a:lnTo>
                    <a:lnTo>
                      <a:pt x="0" y="30"/>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99" name="Freeform 13"/>
              <p:cNvSpPr>
                <a:spLocks noEditPoints="1"/>
              </p:cNvSpPr>
              <p:nvPr/>
            </p:nvSpPr>
            <p:spPr bwMode="auto">
              <a:xfrm>
                <a:off x="676" y="2208"/>
                <a:ext cx="59" cy="56"/>
              </a:xfrm>
              <a:custGeom>
                <a:avLst/>
                <a:gdLst>
                  <a:gd name="T0" fmla="*/ 237 w 239"/>
                  <a:gd name="T1" fmla="*/ 155 h 224"/>
                  <a:gd name="T2" fmla="*/ 230 w 239"/>
                  <a:gd name="T3" fmla="*/ 170 h 224"/>
                  <a:gd name="T4" fmla="*/ 221 w 239"/>
                  <a:gd name="T5" fmla="*/ 184 h 224"/>
                  <a:gd name="T6" fmla="*/ 211 w 239"/>
                  <a:gd name="T7" fmla="*/ 196 h 224"/>
                  <a:gd name="T8" fmla="*/ 197 w 239"/>
                  <a:gd name="T9" fmla="*/ 206 h 224"/>
                  <a:gd name="T10" fmla="*/ 181 w 239"/>
                  <a:gd name="T11" fmla="*/ 214 h 224"/>
                  <a:gd name="T12" fmla="*/ 164 w 239"/>
                  <a:gd name="T13" fmla="*/ 220 h 224"/>
                  <a:gd name="T14" fmla="*/ 145 w 239"/>
                  <a:gd name="T15" fmla="*/ 223 h 224"/>
                  <a:gd name="T16" fmla="*/ 123 w 239"/>
                  <a:gd name="T17" fmla="*/ 224 h 224"/>
                  <a:gd name="T18" fmla="*/ 96 w 239"/>
                  <a:gd name="T19" fmla="*/ 223 h 224"/>
                  <a:gd name="T20" fmla="*/ 72 w 239"/>
                  <a:gd name="T21" fmla="*/ 217 h 224"/>
                  <a:gd name="T22" fmla="*/ 51 w 239"/>
                  <a:gd name="T23" fmla="*/ 208 h 224"/>
                  <a:gd name="T24" fmla="*/ 33 w 239"/>
                  <a:gd name="T25" fmla="*/ 196 h 224"/>
                  <a:gd name="T26" fmla="*/ 18 w 239"/>
                  <a:gd name="T27" fmla="*/ 180 h 224"/>
                  <a:gd name="T28" fmla="*/ 8 w 239"/>
                  <a:gd name="T29" fmla="*/ 161 h 224"/>
                  <a:gd name="T30" fmla="*/ 1 w 239"/>
                  <a:gd name="T31" fmla="*/ 139 h 224"/>
                  <a:gd name="T32" fmla="*/ 0 w 239"/>
                  <a:gd name="T33" fmla="*/ 114 h 224"/>
                  <a:gd name="T34" fmla="*/ 1 w 239"/>
                  <a:gd name="T35" fmla="*/ 88 h 224"/>
                  <a:gd name="T36" fmla="*/ 8 w 239"/>
                  <a:gd name="T37" fmla="*/ 66 h 224"/>
                  <a:gd name="T38" fmla="*/ 19 w 239"/>
                  <a:gd name="T39" fmla="*/ 46 h 224"/>
                  <a:gd name="T40" fmla="*/ 33 w 239"/>
                  <a:gd name="T41" fmla="*/ 30 h 224"/>
                  <a:gd name="T42" fmla="*/ 51 w 239"/>
                  <a:gd name="T43" fmla="*/ 17 h 224"/>
                  <a:gd name="T44" fmla="*/ 72 w 239"/>
                  <a:gd name="T45" fmla="*/ 7 h 224"/>
                  <a:gd name="T46" fmla="*/ 95 w 239"/>
                  <a:gd name="T47" fmla="*/ 2 h 224"/>
                  <a:gd name="T48" fmla="*/ 121 w 239"/>
                  <a:gd name="T49" fmla="*/ 0 h 224"/>
                  <a:gd name="T50" fmla="*/ 145 w 239"/>
                  <a:gd name="T51" fmla="*/ 2 h 224"/>
                  <a:gd name="T52" fmla="*/ 168 w 239"/>
                  <a:gd name="T53" fmla="*/ 7 h 224"/>
                  <a:gd name="T54" fmla="*/ 188 w 239"/>
                  <a:gd name="T55" fmla="*/ 17 h 224"/>
                  <a:gd name="T56" fmla="*/ 206 w 239"/>
                  <a:gd name="T57" fmla="*/ 30 h 224"/>
                  <a:gd name="T58" fmla="*/ 220 w 239"/>
                  <a:gd name="T59" fmla="*/ 45 h 224"/>
                  <a:gd name="T60" fmla="*/ 230 w 239"/>
                  <a:gd name="T61" fmla="*/ 64 h 224"/>
                  <a:gd name="T62" fmla="*/ 236 w 239"/>
                  <a:gd name="T63" fmla="*/ 86 h 224"/>
                  <a:gd name="T64" fmla="*/ 239 w 239"/>
                  <a:gd name="T65" fmla="*/ 111 h 224"/>
                  <a:gd name="T66" fmla="*/ 237 w 239"/>
                  <a:gd name="T67" fmla="*/ 121 h 224"/>
                  <a:gd name="T68" fmla="*/ 46 w 239"/>
                  <a:gd name="T69" fmla="*/ 130 h 224"/>
                  <a:gd name="T70" fmla="*/ 49 w 239"/>
                  <a:gd name="T71" fmla="*/ 146 h 224"/>
                  <a:gd name="T72" fmla="*/ 56 w 239"/>
                  <a:gd name="T73" fmla="*/ 159 h 224"/>
                  <a:gd name="T74" fmla="*/ 63 w 239"/>
                  <a:gd name="T75" fmla="*/ 170 h 224"/>
                  <a:gd name="T76" fmla="*/ 75 w 239"/>
                  <a:gd name="T77" fmla="*/ 180 h 224"/>
                  <a:gd name="T78" fmla="*/ 86 w 239"/>
                  <a:gd name="T79" fmla="*/ 187 h 224"/>
                  <a:gd name="T80" fmla="*/ 100 w 239"/>
                  <a:gd name="T81" fmla="*/ 191 h 224"/>
                  <a:gd name="T82" fmla="*/ 115 w 239"/>
                  <a:gd name="T83" fmla="*/ 194 h 224"/>
                  <a:gd name="T84" fmla="*/ 135 w 239"/>
                  <a:gd name="T85" fmla="*/ 193 h 224"/>
                  <a:gd name="T86" fmla="*/ 155 w 239"/>
                  <a:gd name="T87" fmla="*/ 188 h 224"/>
                  <a:gd name="T88" fmla="*/ 173 w 239"/>
                  <a:gd name="T89" fmla="*/ 178 h 224"/>
                  <a:gd name="T90" fmla="*/ 185 w 239"/>
                  <a:gd name="T91" fmla="*/ 161 h 224"/>
                  <a:gd name="T92" fmla="*/ 47 w 239"/>
                  <a:gd name="T93" fmla="*/ 92 h 224"/>
                  <a:gd name="T94" fmla="*/ 189 w 239"/>
                  <a:gd name="T95" fmla="*/ 79 h 224"/>
                  <a:gd name="T96" fmla="*/ 181 w 239"/>
                  <a:gd name="T97" fmla="*/ 59 h 224"/>
                  <a:gd name="T98" fmla="*/ 170 w 239"/>
                  <a:gd name="T99" fmla="*/ 46 h 224"/>
                  <a:gd name="T100" fmla="*/ 157 w 239"/>
                  <a:gd name="T101" fmla="*/ 38 h 224"/>
                  <a:gd name="T102" fmla="*/ 145 w 239"/>
                  <a:gd name="T103" fmla="*/ 33 h 224"/>
                  <a:gd name="T104" fmla="*/ 129 w 239"/>
                  <a:gd name="T105" fmla="*/ 31 h 224"/>
                  <a:gd name="T106" fmla="*/ 113 w 239"/>
                  <a:gd name="T107" fmla="*/ 31 h 224"/>
                  <a:gd name="T108" fmla="*/ 99 w 239"/>
                  <a:gd name="T109" fmla="*/ 33 h 224"/>
                  <a:gd name="T110" fmla="*/ 86 w 239"/>
                  <a:gd name="T111" fmla="*/ 37 h 224"/>
                  <a:gd name="T112" fmla="*/ 75 w 239"/>
                  <a:gd name="T113" fmla="*/ 43 h 224"/>
                  <a:gd name="T114" fmla="*/ 65 w 239"/>
                  <a:gd name="T115" fmla="*/ 52 h 224"/>
                  <a:gd name="T116" fmla="*/ 57 w 239"/>
                  <a:gd name="T117" fmla="*/ 61 h 224"/>
                  <a:gd name="T118" fmla="*/ 52 w 239"/>
                  <a:gd name="T119" fmla="*/ 73 h 224"/>
                  <a:gd name="T120" fmla="*/ 48 w 239"/>
                  <a:gd name="T121" fmla="*/ 8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4">
                    <a:moveTo>
                      <a:pt x="192" y="150"/>
                    </a:moveTo>
                    <a:lnTo>
                      <a:pt x="237" y="155"/>
                    </a:lnTo>
                    <a:lnTo>
                      <a:pt x="234" y="163"/>
                    </a:lnTo>
                    <a:lnTo>
                      <a:pt x="230" y="170"/>
                    </a:lnTo>
                    <a:lnTo>
                      <a:pt x="226" y="178"/>
                    </a:lnTo>
                    <a:lnTo>
                      <a:pt x="221" y="184"/>
                    </a:lnTo>
                    <a:lnTo>
                      <a:pt x="216" y="190"/>
                    </a:lnTo>
                    <a:lnTo>
                      <a:pt x="211" y="196"/>
                    </a:lnTo>
                    <a:lnTo>
                      <a:pt x="204" y="201"/>
                    </a:lnTo>
                    <a:lnTo>
                      <a:pt x="197" y="206"/>
                    </a:lnTo>
                    <a:lnTo>
                      <a:pt x="189" y="210"/>
                    </a:lnTo>
                    <a:lnTo>
                      <a:pt x="181" y="214"/>
                    </a:lnTo>
                    <a:lnTo>
                      <a:pt x="173" y="218"/>
                    </a:lnTo>
                    <a:lnTo>
                      <a:pt x="164" y="220"/>
                    </a:lnTo>
                    <a:lnTo>
                      <a:pt x="155" y="222"/>
                    </a:lnTo>
                    <a:lnTo>
                      <a:pt x="145" y="223"/>
                    </a:lnTo>
                    <a:lnTo>
                      <a:pt x="133" y="224"/>
                    </a:lnTo>
                    <a:lnTo>
                      <a:pt x="123" y="224"/>
                    </a:lnTo>
                    <a:lnTo>
                      <a:pt x="109" y="224"/>
                    </a:lnTo>
                    <a:lnTo>
                      <a:pt x="96" y="223"/>
                    </a:lnTo>
                    <a:lnTo>
                      <a:pt x="84" y="220"/>
                    </a:lnTo>
                    <a:lnTo>
                      <a:pt x="72" y="217"/>
                    </a:lnTo>
                    <a:lnTo>
                      <a:pt x="61" y="213"/>
                    </a:lnTo>
                    <a:lnTo>
                      <a:pt x="51" y="208"/>
                    </a:lnTo>
                    <a:lnTo>
                      <a:pt x="42" y="202"/>
                    </a:lnTo>
                    <a:lnTo>
                      <a:pt x="33" y="196"/>
                    </a:lnTo>
                    <a:lnTo>
                      <a:pt x="25" y="187"/>
                    </a:lnTo>
                    <a:lnTo>
                      <a:pt x="18" y="180"/>
                    </a:lnTo>
                    <a:lnTo>
                      <a:pt x="13" y="170"/>
                    </a:lnTo>
                    <a:lnTo>
                      <a:pt x="8" y="161"/>
                    </a:lnTo>
                    <a:lnTo>
                      <a:pt x="4" y="150"/>
                    </a:lnTo>
                    <a:lnTo>
                      <a:pt x="1" y="139"/>
                    </a:lnTo>
                    <a:lnTo>
                      <a:pt x="0" y="127"/>
                    </a:lnTo>
                    <a:lnTo>
                      <a:pt x="0" y="114"/>
                    </a:lnTo>
                    <a:lnTo>
                      <a:pt x="0" y="101"/>
                    </a:lnTo>
                    <a:lnTo>
                      <a:pt x="1" y="88"/>
                    </a:lnTo>
                    <a:lnTo>
                      <a:pt x="4" y="77"/>
                    </a:lnTo>
                    <a:lnTo>
                      <a:pt x="8" y="66"/>
                    </a:lnTo>
                    <a:lnTo>
                      <a:pt x="13" y="56"/>
                    </a:lnTo>
                    <a:lnTo>
                      <a:pt x="19" y="46"/>
                    </a:lnTo>
                    <a:lnTo>
                      <a:pt x="25" y="38"/>
                    </a:lnTo>
                    <a:lnTo>
                      <a:pt x="33" y="30"/>
                    </a:lnTo>
                    <a:lnTo>
                      <a:pt x="42" y="23"/>
                    </a:lnTo>
                    <a:lnTo>
                      <a:pt x="51" y="17"/>
                    </a:lnTo>
                    <a:lnTo>
                      <a:pt x="61" y="12"/>
                    </a:lnTo>
                    <a:lnTo>
                      <a:pt x="72" y="7"/>
                    </a:lnTo>
                    <a:lnTo>
                      <a:pt x="82" y="4"/>
                    </a:lnTo>
                    <a:lnTo>
                      <a:pt x="95" y="2"/>
                    </a:lnTo>
                    <a:lnTo>
                      <a:pt x="108" y="1"/>
                    </a:lnTo>
                    <a:lnTo>
                      <a:pt x="121" y="0"/>
                    </a:lnTo>
                    <a:lnTo>
                      <a:pt x="133" y="0"/>
                    </a:lnTo>
                    <a:lnTo>
                      <a:pt x="145" y="2"/>
                    </a:lnTo>
                    <a:lnTo>
                      <a:pt x="156" y="4"/>
                    </a:lnTo>
                    <a:lnTo>
                      <a:pt x="168" y="7"/>
                    </a:lnTo>
                    <a:lnTo>
                      <a:pt x="178" y="12"/>
                    </a:lnTo>
                    <a:lnTo>
                      <a:pt x="188" y="17"/>
                    </a:lnTo>
                    <a:lnTo>
                      <a:pt x="197" y="22"/>
                    </a:lnTo>
                    <a:lnTo>
                      <a:pt x="206" y="30"/>
                    </a:lnTo>
                    <a:lnTo>
                      <a:pt x="213" y="37"/>
                    </a:lnTo>
                    <a:lnTo>
                      <a:pt x="220" y="45"/>
                    </a:lnTo>
                    <a:lnTo>
                      <a:pt x="226" y="55"/>
                    </a:lnTo>
                    <a:lnTo>
                      <a:pt x="230" y="64"/>
                    </a:lnTo>
                    <a:lnTo>
                      <a:pt x="234" y="76"/>
                    </a:lnTo>
                    <a:lnTo>
                      <a:pt x="236" y="86"/>
                    </a:lnTo>
                    <a:lnTo>
                      <a:pt x="237" y="99"/>
                    </a:lnTo>
                    <a:lnTo>
                      <a:pt x="239" y="111"/>
                    </a:lnTo>
                    <a:lnTo>
                      <a:pt x="239" y="116"/>
                    </a:lnTo>
                    <a:lnTo>
                      <a:pt x="237" y="121"/>
                    </a:lnTo>
                    <a:lnTo>
                      <a:pt x="44" y="121"/>
                    </a:lnTo>
                    <a:lnTo>
                      <a:pt x="46" y="130"/>
                    </a:lnTo>
                    <a:lnTo>
                      <a:pt x="47" y="138"/>
                    </a:lnTo>
                    <a:lnTo>
                      <a:pt x="49" y="146"/>
                    </a:lnTo>
                    <a:lnTo>
                      <a:pt x="52" y="152"/>
                    </a:lnTo>
                    <a:lnTo>
                      <a:pt x="56" y="159"/>
                    </a:lnTo>
                    <a:lnTo>
                      <a:pt x="60" y="165"/>
                    </a:lnTo>
                    <a:lnTo>
                      <a:pt x="63" y="170"/>
                    </a:lnTo>
                    <a:lnTo>
                      <a:pt x="68" y="176"/>
                    </a:lnTo>
                    <a:lnTo>
                      <a:pt x="75" y="180"/>
                    </a:lnTo>
                    <a:lnTo>
                      <a:pt x="80" y="184"/>
                    </a:lnTo>
                    <a:lnTo>
                      <a:pt x="86" y="187"/>
                    </a:lnTo>
                    <a:lnTo>
                      <a:pt x="94" y="189"/>
                    </a:lnTo>
                    <a:lnTo>
                      <a:pt x="100" y="191"/>
                    </a:lnTo>
                    <a:lnTo>
                      <a:pt x="108" y="193"/>
                    </a:lnTo>
                    <a:lnTo>
                      <a:pt x="115" y="194"/>
                    </a:lnTo>
                    <a:lnTo>
                      <a:pt x="123" y="194"/>
                    </a:lnTo>
                    <a:lnTo>
                      <a:pt x="135" y="193"/>
                    </a:lnTo>
                    <a:lnTo>
                      <a:pt x="146" y="191"/>
                    </a:lnTo>
                    <a:lnTo>
                      <a:pt x="155" y="188"/>
                    </a:lnTo>
                    <a:lnTo>
                      <a:pt x="164" y="184"/>
                    </a:lnTo>
                    <a:lnTo>
                      <a:pt x="173" y="178"/>
                    </a:lnTo>
                    <a:lnTo>
                      <a:pt x="180" y="170"/>
                    </a:lnTo>
                    <a:lnTo>
                      <a:pt x="185" y="161"/>
                    </a:lnTo>
                    <a:lnTo>
                      <a:pt x="192" y="150"/>
                    </a:lnTo>
                    <a:close/>
                    <a:moveTo>
                      <a:pt x="47" y="92"/>
                    </a:moveTo>
                    <a:lnTo>
                      <a:pt x="192" y="92"/>
                    </a:lnTo>
                    <a:lnTo>
                      <a:pt x="189" y="79"/>
                    </a:lnTo>
                    <a:lnTo>
                      <a:pt x="187" y="68"/>
                    </a:lnTo>
                    <a:lnTo>
                      <a:pt x="181" y="59"/>
                    </a:lnTo>
                    <a:lnTo>
                      <a:pt x="175" y="51"/>
                    </a:lnTo>
                    <a:lnTo>
                      <a:pt x="170" y="46"/>
                    </a:lnTo>
                    <a:lnTo>
                      <a:pt x="164" y="42"/>
                    </a:lnTo>
                    <a:lnTo>
                      <a:pt x="157" y="38"/>
                    </a:lnTo>
                    <a:lnTo>
                      <a:pt x="151" y="36"/>
                    </a:lnTo>
                    <a:lnTo>
                      <a:pt x="145" y="33"/>
                    </a:lnTo>
                    <a:lnTo>
                      <a:pt x="137" y="32"/>
                    </a:lnTo>
                    <a:lnTo>
                      <a:pt x="129" y="31"/>
                    </a:lnTo>
                    <a:lnTo>
                      <a:pt x="121" y="30"/>
                    </a:lnTo>
                    <a:lnTo>
                      <a:pt x="113" y="31"/>
                    </a:lnTo>
                    <a:lnTo>
                      <a:pt x="107" y="32"/>
                    </a:lnTo>
                    <a:lnTo>
                      <a:pt x="99" y="33"/>
                    </a:lnTo>
                    <a:lnTo>
                      <a:pt x="93" y="34"/>
                    </a:lnTo>
                    <a:lnTo>
                      <a:pt x="86" y="37"/>
                    </a:lnTo>
                    <a:lnTo>
                      <a:pt x="81" y="39"/>
                    </a:lnTo>
                    <a:lnTo>
                      <a:pt x="75" y="43"/>
                    </a:lnTo>
                    <a:lnTo>
                      <a:pt x="70" y="46"/>
                    </a:lnTo>
                    <a:lnTo>
                      <a:pt x="65" y="52"/>
                    </a:lnTo>
                    <a:lnTo>
                      <a:pt x="61" y="56"/>
                    </a:lnTo>
                    <a:lnTo>
                      <a:pt x="57" y="61"/>
                    </a:lnTo>
                    <a:lnTo>
                      <a:pt x="54" y="66"/>
                    </a:lnTo>
                    <a:lnTo>
                      <a:pt x="52" y="73"/>
                    </a:lnTo>
                    <a:lnTo>
                      <a:pt x="49" y="78"/>
                    </a:lnTo>
                    <a:lnTo>
                      <a:pt x="48" y="85"/>
                    </a:lnTo>
                    <a:lnTo>
                      <a:pt x="47" y="9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00" name="Freeform 14"/>
              <p:cNvSpPr>
                <a:spLocks noEditPoints="1"/>
              </p:cNvSpPr>
              <p:nvPr/>
            </p:nvSpPr>
            <p:spPr bwMode="auto">
              <a:xfrm>
                <a:off x="749" y="2208"/>
                <a:ext cx="56" cy="76"/>
              </a:xfrm>
              <a:custGeom>
                <a:avLst/>
                <a:gdLst>
                  <a:gd name="T0" fmla="*/ 0 w 225"/>
                  <a:gd name="T1" fmla="*/ 5 h 302"/>
                  <a:gd name="T2" fmla="*/ 39 w 225"/>
                  <a:gd name="T3" fmla="*/ 33 h 302"/>
                  <a:gd name="T4" fmla="*/ 55 w 225"/>
                  <a:gd name="T5" fmla="*/ 19 h 302"/>
                  <a:gd name="T6" fmla="*/ 72 w 225"/>
                  <a:gd name="T7" fmla="*/ 8 h 302"/>
                  <a:gd name="T8" fmla="*/ 91 w 225"/>
                  <a:gd name="T9" fmla="*/ 2 h 302"/>
                  <a:gd name="T10" fmla="*/ 116 w 225"/>
                  <a:gd name="T11" fmla="*/ 0 h 302"/>
                  <a:gd name="T12" fmla="*/ 146 w 225"/>
                  <a:gd name="T13" fmla="*/ 3 h 302"/>
                  <a:gd name="T14" fmla="*/ 174 w 225"/>
                  <a:gd name="T15" fmla="*/ 14 h 302"/>
                  <a:gd name="T16" fmla="*/ 196 w 225"/>
                  <a:gd name="T17" fmla="*/ 32 h 302"/>
                  <a:gd name="T18" fmla="*/ 212 w 225"/>
                  <a:gd name="T19" fmla="*/ 54 h 302"/>
                  <a:gd name="T20" fmla="*/ 221 w 225"/>
                  <a:gd name="T21" fmla="*/ 81 h 302"/>
                  <a:gd name="T22" fmla="*/ 225 w 225"/>
                  <a:gd name="T23" fmla="*/ 110 h 302"/>
                  <a:gd name="T24" fmla="*/ 221 w 225"/>
                  <a:gd name="T25" fmla="*/ 142 h 302"/>
                  <a:gd name="T26" fmla="*/ 211 w 225"/>
                  <a:gd name="T27" fmla="*/ 170 h 302"/>
                  <a:gd name="T28" fmla="*/ 193 w 225"/>
                  <a:gd name="T29" fmla="*/ 193 h 302"/>
                  <a:gd name="T30" fmla="*/ 169 w 225"/>
                  <a:gd name="T31" fmla="*/ 210 h 302"/>
                  <a:gd name="T32" fmla="*/ 141 w 225"/>
                  <a:gd name="T33" fmla="*/ 221 h 302"/>
                  <a:gd name="T34" fmla="*/ 112 w 225"/>
                  <a:gd name="T35" fmla="*/ 224 h 302"/>
                  <a:gd name="T36" fmla="*/ 91 w 225"/>
                  <a:gd name="T37" fmla="*/ 222 h 302"/>
                  <a:gd name="T38" fmla="*/ 72 w 225"/>
                  <a:gd name="T39" fmla="*/ 217 h 302"/>
                  <a:gd name="T40" fmla="*/ 57 w 225"/>
                  <a:gd name="T41" fmla="*/ 208 h 302"/>
                  <a:gd name="T42" fmla="*/ 44 w 225"/>
                  <a:gd name="T43" fmla="*/ 198 h 302"/>
                  <a:gd name="T44" fmla="*/ 0 w 225"/>
                  <a:gd name="T45" fmla="*/ 302 h 302"/>
                  <a:gd name="T46" fmla="*/ 39 w 225"/>
                  <a:gd name="T47" fmla="*/ 123 h 302"/>
                  <a:gd name="T48" fmla="*/ 42 w 225"/>
                  <a:gd name="T49" fmla="*/ 141 h 302"/>
                  <a:gd name="T50" fmla="*/ 47 w 225"/>
                  <a:gd name="T51" fmla="*/ 157 h 302"/>
                  <a:gd name="T52" fmla="*/ 55 w 225"/>
                  <a:gd name="T53" fmla="*/ 169 h 302"/>
                  <a:gd name="T54" fmla="*/ 65 w 225"/>
                  <a:gd name="T55" fmla="*/ 179 h 302"/>
                  <a:gd name="T56" fmla="*/ 76 w 225"/>
                  <a:gd name="T57" fmla="*/ 187 h 302"/>
                  <a:gd name="T58" fmla="*/ 89 w 225"/>
                  <a:gd name="T59" fmla="*/ 191 h 302"/>
                  <a:gd name="T60" fmla="*/ 102 w 225"/>
                  <a:gd name="T61" fmla="*/ 194 h 302"/>
                  <a:gd name="T62" fmla="*/ 116 w 225"/>
                  <a:gd name="T63" fmla="*/ 194 h 302"/>
                  <a:gd name="T64" fmla="*/ 130 w 225"/>
                  <a:gd name="T65" fmla="*/ 191 h 302"/>
                  <a:gd name="T66" fmla="*/ 142 w 225"/>
                  <a:gd name="T67" fmla="*/ 186 h 302"/>
                  <a:gd name="T68" fmla="*/ 154 w 225"/>
                  <a:gd name="T69" fmla="*/ 179 h 302"/>
                  <a:gd name="T70" fmla="*/ 164 w 225"/>
                  <a:gd name="T71" fmla="*/ 168 h 302"/>
                  <a:gd name="T72" fmla="*/ 171 w 225"/>
                  <a:gd name="T73" fmla="*/ 156 h 302"/>
                  <a:gd name="T74" fmla="*/ 177 w 225"/>
                  <a:gd name="T75" fmla="*/ 140 h 302"/>
                  <a:gd name="T76" fmla="*/ 179 w 225"/>
                  <a:gd name="T77" fmla="*/ 121 h 302"/>
                  <a:gd name="T78" fmla="*/ 179 w 225"/>
                  <a:gd name="T79" fmla="*/ 101 h 302"/>
                  <a:gd name="T80" fmla="*/ 177 w 225"/>
                  <a:gd name="T81" fmla="*/ 82 h 302"/>
                  <a:gd name="T82" fmla="*/ 171 w 225"/>
                  <a:gd name="T83" fmla="*/ 67 h 302"/>
                  <a:gd name="T84" fmla="*/ 164 w 225"/>
                  <a:gd name="T85" fmla="*/ 55 h 302"/>
                  <a:gd name="T86" fmla="*/ 155 w 225"/>
                  <a:gd name="T87" fmla="*/ 44 h 302"/>
                  <a:gd name="T88" fmla="*/ 143 w 225"/>
                  <a:gd name="T89" fmla="*/ 37 h 302"/>
                  <a:gd name="T90" fmla="*/ 131 w 225"/>
                  <a:gd name="T91" fmla="*/ 32 h 302"/>
                  <a:gd name="T92" fmla="*/ 118 w 225"/>
                  <a:gd name="T93" fmla="*/ 28 h 302"/>
                  <a:gd name="T94" fmla="*/ 104 w 225"/>
                  <a:gd name="T95" fmla="*/ 28 h 302"/>
                  <a:gd name="T96" fmla="*/ 90 w 225"/>
                  <a:gd name="T97" fmla="*/ 32 h 302"/>
                  <a:gd name="T98" fmla="*/ 79 w 225"/>
                  <a:gd name="T99" fmla="*/ 37 h 302"/>
                  <a:gd name="T100" fmla="*/ 67 w 225"/>
                  <a:gd name="T101" fmla="*/ 45 h 302"/>
                  <a:gd name="T102" fmla="*/ 56 w 225"/>
                  <a:gd name="T103" fmla="*/ 56 h 302"/>
                  <a:gd name="T104" fmla="*/ 48 w 225"/>
                  <a:gd name="T105" fmla="*/ 69 h 302"/>
                  <a:gd name="T106" fmla="*/ 43 w 225"/>
                  <a:gd name="T107" fmla="*/ 85 h 302"/>
                  <a:gd name="T108" fmla="*/ 39 w 225"/>
                  <a:gd name="T109" fmla="*/ 103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5" h="302">
                    <a:moveTo>
                      <a:pt x="0" y="302"/>
                    </a:moveTo>
                    <a:lnTo>
                      <a:pt x="0" y="5"/>
                    </a:lnTo>
                    <a:lnTo>
                      <a:pt x="39" y="5"/>
                    </a:lnTo>
                    <a:lnTo>
                      <a:pt x="39" y="33"/>
                    </a:lnTo>
                    <a:lnTo>
                      <a:pt x="47" y="25"/>
                    </a:lnTo>
                    <a:lnTo>
                      <a:pt x="55" y="19"/>
                    </a:lnTo>
                    <a:lnTo>
                      <a:pt x="63" y="13"/>
                    </a:lnTo>
                    <a:lnTo>
                      <a:pt x="72" y="8"/>
                    </a:lnTo>
                    <a:lnTo>
                      <a:pt x="81" y="4"/>
                    </a:lnTo>
                    <a:lnTo>
                      <a:pt x="91" y="2"/>
                    </a:lnTo>
                    <a:lnTo>
                      <a:pt x="103" y="1"/>
                    </a:lnTo>
                    <a:lnTo>
                      <a:pt x="116" y="0"/>
                    </a:lnTo>
                    <a:lnTo>
                      <a:pt x="131" y="1"/>
                    </a:lnTo>
                    <a:lnTo>
                      <a:pt x="146" y="3"/>
                    </a:lnTo>
                    <a:lnTo>
                      <a:pt x="160" y="8"/>
                    </a:lnTo>
                    <a:lnTo>
                      <a:pt x="174" y="14"/>
                    </a:lnTo>
                    <a:lnTo>
                      <a:pt x="185" y="22"/>
                    </a:lnTo>
                    <a:lnTo>
                      <a:pt x="196" y="32"/>
                    </a:lnTo>
                    <a:lnTo>
                      <a:pt x="204" y="42"/>
                    </a:lnTo>
                    <a:lnTo>
                      <a:pt x="212" y="54"/>
                    </a:lnTo>
                    <a:lnTo>
                      <a:pt x="217" y="67"/>
                    </a:lnTo>
                    <a:lnTo>
                      <a:pt x="221" y="81"/>
                    </a:lnTo>
                    <a:lnTo>
                      <a:pt x="224" y="96"/>
                    </a:lnTo>
                    <a:lnTo>
                      <a:pt x="225" y="110"/>
                    </a:lnTo>
                    <a:lnTo>
                      <a:pt x="224" y="126"/>
                    </a:lnTo>
                    <a:lnTo>
                      <a:pt x="221" y="142"/>
                    </a:lnTo>
                    <a:lnTo>
                      <a:pt x="217" y="157"/>
                    </a:lnTo>
                    <a:lnTo>
                      <a:pt x="211" y="170"/>
                    </a:lnTo>
                    <a:lnTo>
                      <a:pt x="202" y="182"/>
                    </a:lnTo>
                    <a:lnTo>
                      <a:pt x="193" y="193"/>
                    </a:lnTo>
                    <a:lnTo>
                      <a:pt x="182" y="203"/>
                    </a:lnTo>
                    <a:lnTo>
                      <a:pt x="169" y="210"/>
                    </a:lnTo>
                    <a:lnTo>
                      <a:pt x="155" y="217"/>
                    </a:lnTo>
                    <a:lnTo>
                      <a:pt x="141" y="221"/>
                    </a:lnTo>
                    <a:lnTo>
                      <a:pt x="127" y="223"/>
                    </a:lnTo>
                    <a:lnTo>
                      <a:pt x="112" y="224"/>
                    </a:lnTo>
                    <a:lnTo>
                      <a:pt x="102" y="224"/>
                    </a:lnTo>
                    <a:lnTo>
                      <a:pt x="91" y="222"/>
                    </a:lnTo>
                    <a:lnTo>
                      <a:pt x="81" y="220"/>
                    </a:lnTo>
                    <a:lnTo>
                      <a:pt x="72" y="217"/>
                    </a:lnTo>
                    <a:lnTo>
                      <a:pt x="63" y="212"/>
                    </a:lnTo>
                    <a:lnTo>
                      <a:pt x="57" y="208"/>
                    </a:lnTo>
                    <a:lnTo>
                      <a:pt x="50" y="203"/>
                    </a:lnTo>
                    <a:lnTo>
                      <a:pt x="44" y="198"/>
                    </a:lnTo>
                    <a:lnTo>
                      <a:pt x="44" y="302"/>
                    </a:lnTo>
                    <a:lnTo>
                      <a:pt x="0" y="302"/>
                    </a:lnTo>
                    <a:close/>
                    <a:moveTo>
                      <a:pt x="39" y="114"/>
                    </a:moveTo>
                    <a:lnTo>
                      <a:pt x="39" y="123"/>
                    </a:lnTo>
                    <a:lnTo>
                      <a:pt x="41" y="132"/>
                    </a:lnTo>
                    <a:lnTo>
                      <a:pt x="42" y="141"/>
                    </a:lnTo>
                    <a:lnTo>
                      <a:pt x="44" y="149"/>
                    </a:lnTo>
                    <a:lnTo>
                      <a:pt x="47" y="157"/>
                    </a:lnTo>
                    <a:lnTo>
                      <a:pt x="51" y="163"/>
                    </a:lnTo>
                    <a:lnTo>
                      <a:pt x="55" y="169"/>
                    </a:lnTo>
                    <a:lnTo>
                      <a:pt x="60" y="175"/>
                    </a:lnTo>
                    <a:lnTo>
                      <a:pt x="65" y="179"/>
                    </a:lnTo>
                    <a:lnTo>
                      <a:pt x="71" y="183"/>
                    </a:lnTo>
                    <a:lnTo>
                      <a:pt x="76" y="187"/>
                    </a:lnTo>
                    <a:lnTo>
                      <a:pt x="83" y="189"/>
                    </a:lnTo>
                    <a:lnTo>
                      <a:pt x="89" y="191"/>
                    </a:lnTo>
                    <a:lnTo>
                      <a:pt x="95" y="193"/>
                    </a:lnTo>
                    <a:lnTo>
                      <a:pt x="102" y="194"/>
                    </a:lnTo>
                    <a:lnTo>
                      <a:pt x="109" y="194"/>
                    </a:lnTo>
                    <a:lnTo>
                      <a:pt x="116" y="194"/>
                    </a:lnTo>
                    <a:lnTo>
                      <a:pt x="123" y="193"/>
                    </a:lnTo>
                    <a:lnTo>
                      <a:pt x="130" y="191"/>
                    </a:lnTo>
                    <a:lnTo>
                      <a:pt x="136" y="189"/>
                    </a:lnTo>
                    <a:lnTo>
                      <a:pt x="142" y="186"/>
                    </a:lnTo>
                    <a:lnTo>
                      <a:pt x="149" y="183"/>
                    </a:lnTo>
                    <a:lnTo>
                      <a:pt x="154" y="179"/>
                    </a:lnTo>
                    <a:lnTo>
                      <a:pt x="159" y="173"/>
                    </a:lnTo>
                    <a:lnTo>
                      <a:pt x="164" y="168"/>
                    </a:lnTo>
                    <a:lnTo>
                      <a:pt x="168" y="162"/>
                    </a:lnTo>
                    <a:lnTo>
                      <a:pt x="171" y="156"/>
                    </a:lnTo>
                    <a:lnTo>
                      <a:pt x="175" y="147"/>
                    </a:lnTo>
                    <a:lnTo>
                      <a:pt x="177" y="140"/>
                    </a:lnTo>
                    <a:lnTo>
                      <a:pt x="179" y="130"/>
                    </a:lnTo>
                    <a:lnTo>
                      <a:pt x="179" y="121"/>
                    </a:lnTo>
                    <a:lnTo>
                      <a:pt x="180" y="110"/>
                    </a:lnTo>
                    <a:lnTo>
                      <a:pt x="179" y="101"/>
                    </a:lnTo>
                    <a:lnTo>
                      <a:pt x="179" y="92"/>
                    </a:lnTo>
                    <a:lnTo>
                      <a:pt x="177" y="82"/>
                    </a:lnTo>
                    <a:lnTo>
                      <a:pt x="175" y="75"/>
                    </a:lnTo>
                    <a:lnTo>
                      <a:pt x="171" y="67"/>
                    </a:lnTo>
                    <a:lnTo>
                      <a:pt x="169" y="60"/>
                    </a:lnTo>
                    <a:lnTo>
                      <a:pt x="164" y="55"/>
                    </a:lnTo>
                    <a:lnTo>
                      <a:pt x="160" y="49"/>
                    </a:lnTo>
                    <a:lnTo>
                      <a:pt x="155" y="44"/>
                    </a:lnTo>
                    <a:lnTo>
                      <a:pt x="149" y="40"/>
                    </a:lnTo>
                    <a:lnTo>
                      <a:pt x="143" y="37"/>
                    </a:lnTo>
                    <a:lnTo>
                      <a:pt x="137" y="34"/>
                    </a:lnTo>
                    <a:lnTo>
                      <a:pt x="131" y="32"/>
                    </a:lnTo>
                    <a:lnTo>
                      <a:pt x="124" y="30"/>
                    </a:lnTo>
                    <a:lnTo>
                      <a:pt x="118" y="28"/>
                    </a:lnTo>
                    <a:lnTo>
                      <a:pt x="110" y="28"/>
                    </a:lnTo>
                    <a:lnTo>
                      <a:pt x="104" y="28"/>
                    </a:lnTo>
                    <a:lnTo>
                      <a:pt x="98" y="30"/>
                    </a:lnTo>
                    <a:lnTo>
                      <a:pt x="90" y="32"/>
                    </a:lnTo>
                    <a:lnTo>
                      <a:pt x="84" y="34"/>
                    </a:lnTo>
                    <a:lnTo>
                      <a:pt x="79" y="37"/>
                    </a:lnTo>
                    <a:lnTo>
                      <a:pt x="72" y="41"/>
                    </a:lnTo>
                    <a:lnTo>
                      <a:pt x="67" y="45"/>
                    </a:lnTo>
                    <a:lnTo>
                      <a:pt x="61" y="51"/>
                    </a:lnTo>
                    <a:lnTo>
                      <a:pt x="56" y="56"/>
                    </a:lnTo>
                    <a:lnTo>
                      <a:pt x="52" y="62"/>
                    </a:lnTo>
                    <a:lnTo>
                      <a:pt x="48" y="69"/>
                    </a:lnTo>
                    <a:lnTo>
                      <a:pt x="44" y="77"/>
                    </a:lnTo>
                    <a:lnTo>
                      <a:pt x="43" y="85"/>
                    </a:lnTo>
                    <a:lnTo>
                      <a:pt x="41" y="94"/>
                    </a:lnTo>
                    <a:lnTo>
                      <a:pt x="39" y="103"/>
                    </a:lnTo>
                    <a:lnTo>
                      <a:pt x="39" y="11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01" name="Freeform 15"/>
              <p:cNvSpPr>
                <a:spLocks/>
              </p:cNvSpPr>
              <p:nvPr/>
            </p:nvSpPr>
            <p:spPr bwMode="auto">
              <a:xfrm>
                <a:off x="818" y="2210"/>
                <a:ext cx="53" cy="53"/>
              </a:xfrm>
              <a:custGeom>
                <a:avLst/>
                <a:gdLst>
                  <a:gd name="T0" fmla="*/ 0 w 212"/>
                  <a:gd name="T1" fmla="*/ 0 h 215"/>
                  <a:gd name="T2" fmla="*/ 43 w 212"/>
                  <a:gd name="T3" fmla="*/ 0 h 215"/>
                  <a:gd name="T4" fmla="*/ 43 w 212"/>
                  <a:gd name="T5" fmla="*/ 163 h 215"/>
                  <a:gd name="T6" fmla="*/ 165 w 212"/>
                  <a:gd name="T7" fmla="*/ 0 h 215"/>
                  <a:gd name="T8" fmla="*/ 212 w 212"/>
                  <a:gd name="T9" fmla="*/ 0 h 215"/>
                  <a:gd name="T10" fmla="*/ 212 w 212"/>
                  <a:gd name="T11" fmla="*/ 215 h 215"/>
                  <a:gd name="T12" fmla="*/ 169 w 212"/>
                  <a:gd name="T13" fmla="*/ 215 h 215"/>
                  <a:gd name="T14" fmla="*/ 169 w 212"/>
                  <a:gd name="T15" fmla="*/ 52 h 215"/>
                  <a:gd name="T16" fmla="*/ 47 w 212"/>
                  <a:gd name="T17" fmla="*/ 215 h 215"/>
                  <a:gd name="T18" fmla="*/ 0 w 212"/>
                  <a:gd name="T19" fmla="*/ 215 h 215"/>
                  <a:gd name="T20" fmla="*/ 0 w 212"/>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215">
                    <a:moveTo>
                      <a:pt x="0" y="0"/>
                    </a:moveTo>
                    <a:lnTo>
                      <a:pt x="43" y="0"/>
                    </a:lnTo>
                    <a:lnTo>
                      <a:pt x="43" y="163"/>
                    </a:lnTo>
                    <a:lnTo>
                      <a:pt x="165" y="0"/>
                    </a:lnTo>
                    <a:lnTo>
                      <a:pt x="212" y="0"/>
                    </a:lnTo>
                    <a:lnTo>
                      <a:pt x="212" y="215"/>
                    </a:lnTo>
                    <a:lnTo>
                      <a:pt x="169" y="215"/>
                    </a:lnTo>
                    <a:lnTo>
                      <a:pt x="169" y="52"/>
                    </a:lnTo>
                    <a:lnTo>
                      <a:pt x="47"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02" name="Freeform 16"/>
              <p:cNvSpPr>
                <a:spLocks/>
              </p:cNvSpPr>
              <p:nvPr/>
            </p:nvSpPr>
            <p:spPr bwMode="auto">
              <a:xfrm>
                <a:off x="888" y="2210"/>
                <a:ext cx="53" cy="53"/>
              </a:xfrm>
              <a:custGeom>
                <a:avLst/>
                <a:gdLst>
                  <a:gd name="T0" fmla="*/ 0 w 214"/>
                  <a:gd name="T1" fmla="*/ 0 h 215"/>
                  <a:gd name="T2" fmla="*/ 45 w 214"/>
                  <a:gd name="T3" fmla="*/ 0 h 215"/>
                  <a:gd name="T4" fmla="*/ 45 w 214"/>
                  <a:gd name="T5" fmla="*/ 163 h 215"/>
                  <a:gd name="T6" fmla="*/ 167 w 214"/>
                  <a:gd name="T7" fmla="*/ 0 h 215"/>
                  <a:gd name="T8" fmla="*/ 214 w 214"/>
                  <a:gd name="T9" fmla="*/ 0 h 215"/>
                  <a:gd name="T10" fmla="*/ 214 w 214"/>
                  <a:gd name="T11" fmla="*/ 215 h 215"/>
                  <a:gd name="T12" fmla="*/ 170 w 214"/>
                  <a:gd name="T13" fmla="*/ 215 h 215"/>
                  <a:gd name="T14" fmla="*/ 170 w 214"/>
                  <a:gd name="T15" fmla="*/ 52 h 215"/>
                  <a:gd name="T16" fmla="*/ 49 w 214"/>
                  <a:gd name="T17" fmla="*/ 215 h 215"/>
                  <a:gd name="T18" fmla="*/ 0 w 214"/>
                  <a:gd name="T19" fmla="*/ 215 h 215"/>
                  <a:gd name="T20" fmla="*/ 0 w 214"/>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215">
                    <a:moveTo>
                      <a:pt x="0" y="0"/>
                    </a:moveTo>
                    <a:lnTo>
                      <a:pt x="45" y="0"/>
                    </a:lnTo>
                    <a:lnTo>
                      <a:pt x="45" y="163"/>
                    </a:lnTo>
                    <a:lnTo>
                      <a:pt x="167" y="0"/>
                    </a:lnTo>
                    <a:lnTo>
                      <a:pt x="214" y="0"/>
                    </a:lnTo>
                    <a:lnTo>
                      <a:pt x="214" y="215"/>
                    </a:lnTo>
                    <a:lnTo>
                      <a:pt x="170" y="215"/>
                    </a:lnTo>
                    <a:lnTo>
                      <a:pt x="170" y="52"/>
                    </a:lnTo>
                    <a:lnTo>
                      <a:pt x="49"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03" name="Freeform 17"/>
              <p:cNvSpPr>
                <a:spLocks noEditPoints="1"/>
              </p:cNvSpPr>
              <p:nvPr/>
            </p:nvSpPr>
            <p:spPr bwMode="auto">
              <a:xfrm>
                <a:off x="479" y="2324"/>
                <a:ext cx="61" cy="56"/>
              </a:xfrm>
              <a:custGeom>
                <a:avLst/>
                <a:gdLst>
                  <a:gd name="T0" fmla="*/ 2 w 242"/>
                  <a:gd name="T1" fmla="*/ 86 h 225"/>
                  <a:gd name="T2" fmla="*/ 16 w 242"/>
                  <a:gd name="T3" fmla="*/ 51 h 225"/>
                  <a:gd name="T4" fmla="*/ 40 w 242"/>
                  <a:gd name="T5" fmla="*/ 25 h 225"/>
                  <a:gd name="T6" fmla="*/ 67 w 242"/>
                  <a:gd name="T7" fmla="*/ 10 h 225"/>
                  <a:gd name="T8" fmla="*/ 99 w 242"/>
                  <a:gd name="T9" fmla="*/ 2 h 225"/>
                  <a:gd name="T10" fmla="*/ 134 w 242"/>
                  <a:gd name="T11" fmla="*/ 1 h 225"/>
                  <a:gd name="T12" fmla="*/ 170 w 242"/>
                  <a:gd name="T13" fmla="*/ 8 h 225"/>
                  <a:gd name="T14" fmla="*/ 200 w 242"/>
                  <a:gd name="T15" fmla="*/ 24 h 225"/>
                  <a:gd name="T16" fmla="*/ 223 w 242"/>
                  <a:gd name="T17" fmla="*/ 46 h 225"/>
                  <a:gd name="T18" fmla="*/ 239 w 242"/>
                  <a:gd name="T19" fmla="*/ 75 h 225"/>
                  <a:gd name="T20" fmla="*/ 242 w 242"/>
                  <a:gd name="T21" fmla="*/ 110 h 225"/>
                  <a:gd name="T22" fmla="*/ 237 w 242"/>
                  <a:gd name="T23" fmla="*/ 155 h 225"/>
                  <a:gd name="T24" fmla="*/ 228 w 242"/>
                  <a:gd name="T25" fmla="*/ 175 h 225"/>
                  <a:gd name="T26" fmla="*/ 198 w 242"/>
                  <a:gd name="T27" fmla="*/ 204 h 225"/>
                  <a:gd name="T28" fmla="*/ 155 w 242"/>
                  <a:gd name="T29" fmla="*/ 222 h 225"/>
                  <a:gd name="T30" fmla="*/ 109 w 242"/>
                  <a:gd name="T31" fmla="*/ 224 h 225"/>
                  <a:gd name="T32" fmla="*/ 72 w 242"/>
                  <a:gd name="T33" fmla="*/ 218 h 225"/>
                  <a:gd name="T34" fmla="*/ 43 w 242"/>
                  <a:gd name="T35" fmla="*/ 203 h 225"/>
                  <a:gd name="T36" fmla="*/ 19 w 242"/>
                  <a:gd name="T37" fmla="*/ 180 h 225"/>
                  <a:gd name="T38" fmla="*/ 5 w 242"/>
                  <a:gd name="T39" fmla="*/ 150 h 225"/>
                  <a:gd name="T40" fmla="*/ 0 w 242"/>
                  <a:gd name="T41" fmla="*/ 113 h 225"/>
                  <a:gd name="T42" fmla="*/ 47 w 242"/>
                  <a:gd name="T43" fmla="*/ 132 h 225"/>
                  <a:gd name="T44" fmla="*/ 54 w 242"/>
                  <a:gd name="T45" fmla="*/ 156 h 225"/>
                  <a:gd name="T46" fmla="*/ 67 w 242"/>
                  <a:gd name="T47" fmla="*/ 175 h 225"/>
                  <a:gd name="T48" fmla="*/ 85 w 242"/>
                  <a:gd name="T49" fmla="*/ 187 h 225"/>
                  <a:gd name="T50" fmla="*/ 106 w 242"/>
                  <a:gd name="T51" fmla="*/ 194 h 225"/>
                  <a:gd name="T52" fmla="*/ 129 w 242"/>
                  <a:gd name="T53" fmla="*/ 195 h 225"/>
                  <a:gd name="T54" fmla="*/ 152 w 242"/>
                  <a:gd name="T55" fmla="*/ 190 h 225"/>
                  <a:gd name="T56" fmla="*/ 170 w 242"/>
                  <a:gd name="T57" fmla="*/ 179 h 225"/>
                  <a:gd name="T58" fmla="*/ 185 w 242"/>
                  <a:gd name="T59" fmla="*/ 163 h 225"/>
                  <a:gd name="T60" fmla="*/ 195 w 242"/>
                  <a:gd name="T61" fmla="*/ 140 h 225"/>
                  <a:gd name="T62" fmla="*/ 198 w 242"/>
                  <a:gd name="T63" fmla="*/ 112 h 225"/>
                  <a:gd name="T64" fmla="*/ 195 w 242"/>
                  <a:gd name="T65" fmla="*/ 84 h 225"/>
                  <a:gd name="T66" fmla="*/ 185 w 242"/>
                  <a:gd name="T67" fmla="*/ 62 h 225"/>
                  <a:gd name="T68" fmla="*/ 170 w 242"/>
                  <a:gd name="T69" fmla="*/ 47 h 225"/>
                  <a:gd name="T70" fmla="*/ 151 w 242"/>
                  <a:gd name="T71" fmla="*/ 36 h 225"/>
                  <a:gd name="T72" fmla="*/ 129 w 242"/>
                  <a:gd name="T73" fmla="*/ 31 h 225"/>
                  <a:gd name="T74" fmla="*/ 106 w 242"/>
                  <a:gd name="T75" fmla="*/ 32 h 225"/>
                  <a:gd name="T76" fmla="*/ 85 w 242"/>
                  <a:gd name="T77" fmla="*/ 39 h 225"/>
                  <a:gd name="T78" fmla="*/ 67 w 242"/>
                  <a:gd name="T79" fmla="*/ 52 h 225"/>
                  <a:gd name="T80" fmla="*/ 54 w 242"/>
                  <a:gd name="T81" fmla="*/ 70 h 225"/>
                  <a:gd name="T82" fmla="*/ 47 w 242"/>
                  <a:gd name="T83" fmla="*/ 9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2" h="225">
                    <a:moveTo>
                      <a:pt x="0" y="113"/>
                    </a:moveTo>
                    <a:lnTo>
                      <a:pt x="1" y="98"/>
                    </a:lnTo>
                    <a:lnTo>
                      <a:pt x="2" y="86"/>
                    </a:lnTo>
                    <a:lnTo>
                      <a:pt x="6" y="73"/>
                    </a:lnTo>
                    <a:lnTo>
                      <a:pt x="10" y="61"/>
                    </a:lnTo>
                    <a:lnTo>
                      <a:pt x="16" y="51"/>
                    </a:lnTo>
                    <a:lnTo>
                      <a:pt x="23" y="41"/>
                    </a:lnTo>
                    <a:lnTo>
                      <a:pt x="30" y="32"/>
                    </a:lnTo>
                    <a:lnTo>
                      <a:pt x="40" y="25"/>
                    </a:lnTo>
                    <a:lnTo>
                      <a:pt x="49" y="19"/>
                    </a:lnTo>
                    <a:lnTo>
                      <a:pt x="58" y="14"/>
                    </a:lnTo>
                    <a:lnTo>
                      <a:pt x="67" y="10"/>
                    </a:lnTo>
                    <a:lnTo>
                      <a:pt x="77" y="7"/>
                    </a:lnTo>
                    <a:lnTo>
                      <a:pt x="87" y="5"/>
                    </a:lnTo>
                    <a:lnTo>
                      <a:pt x="99" y="2"/>
                    </a:lnTo>
                    <a:lnTo>
                      <a:pt x="110" y="1"/>
                    </a:lnTo>
                    <a:lnTo>
                      <a:pt x="122" y="0"/>
                    </a:lnTo>
                    <a:lnTo>
                      <a:pt x="134" y="1"/>
                    </a:lnTo>
                    <a:lnTo>
                      <a:pt x="147" y="2"/>
                    </a:lnTo>
                    <a:lnTo>
                      <a:pt x="159" y="5"/>
                    </a:lnTo>
                    <a:lnTo>
                      <a:pt x="170" y="8"/>
                    </a:lnTo>
                    <a:lnTo>
                      <a:pt x="181" y="12"/>
                    </a:lnTo>
                    <a:lnTo>
                      <a:pt x="190" y="17"/>
                    </a:lnTo>
                    <a:lnTo>
                      <a:pt x="200" y="24"/>
                    </a:lnTo>
                    <a:lnTo>
                      <a:pt x="209" y="30"/>
                    </a:lnTo>
                    <a:lnTo>
                      <a:pt x="217" y="37"/>
                    </a:lnTo>
                    <a:lnTo>
                      <a:pt x="223" y="46"/>
                    </a:lnTo>
                    <a:lnTo>
                      <a:pt x="230" y="55"/>
                    </a:lnTo>
                    <a:lnTo>
                      <a:pt x="235" y="64"/>
                    </a:lnTo>
                    <a:lnTo>
                      <a:pt x="239" y="75"/>
                    </a:lnTo>
                    <a:lnTo>
                      <a:pt x="241" y="86"/>
                    </a:lnTo>
                    <a:lnTo>
                      <a:pt x="242" y="97"/>
                    </a:lnTo>
                    <a:lnTo>
                      <a:pt x="242" y="110"/>
                    </a:lnTo>
                    <a:lnTo>
                      <a:pt x="242" y="130"/>
                    </a:lnTo>
                    <a:lnTo>
                      <a:pt x="240" y="146"/>
                    </a:lnTo>
                    <a:lnTo>
                      <a:pt x="237" y="155"/>
                    </a:lnTo>
                    <a:lnTo>
                      <a:pt x="235" y="162"/>
                    </a:lnTo>
                    <a:lnTo>
                      <a:pt x="231" y="169"/>
                    </a:lnTo>
                    <a:lnTo>
                      <a:pt x="228" y="175"/>
                    </a:lnTo>
                    <a:lnTo>
                      <a:pt x="219" y="186"/>
                    </a:lnTo>
                    <a:lnTo>
                      <a:pt x="209" y="196"/>
                    </a:lnTo>
                    <a:lnTo>
                      <a:pt x="198" y="204"/>
                    </a:lnTo>
                    <a:lnTo>
                      <a:pt x="184" y="212"/>
                    </a:lnTo>
                    <a:lnTo>
                      <a:pt x="170" y="218"/>
                    </a:lnTo>
                    <a:lnTo>
                      <a:pt x="155" y="222"/>
                    </a:lnTo>
                    <a:lnTo>
                      <a:pt x="138" y="224"/>
                    </a:lnTo>
                    <a:lnTo>
                      <a:pt x="122" y="225"/>
                    </a:lnTo>
                    <a:lnTo>
                      <a:pt x="109" y="224"/>
                    </a:lnTo>
                    <a:lnTo>
                      <a:pt x="96" y="223"/>
                    </a:lnTo>
                    <a:lnTo>
                      <a:pt x="84" y="221"/>
                    </a:lnTo>
                    <a:lnTo>
                      <a:pt x="72" y="218"/>
                    </a:lnTo>
                    <a:lnTo>
                      <a:pt x="62" y="214"/>
                    </a:lnTo>
                    <a:lnTo>
                      <a:pt x="52" y="208"/>
                    </a:lnTo>
                    <a:lnTo>
                      <a:pt x="43" y="203"/>
                    </a:lnTo>
                    <a:lnTo>
                      <a:pt x="34" y="196"/>
                    </a:lnTo>
                    <a:lnTo>
                      <a:pt x="26" y="188"/>
                    </a:lnTo>
                    <a:lnTo>
                      <a:pt x="19" y="180"/>
                    </a:lnTo>
                    <a:lnTo>
                      <a:pt x="14" y="171"/>
                    </a:lnTo>
                    <a:lnTo>
                      <a:pt x="9" y="161"/>
                    </a:lnTo>
                    <a:lnTo>
                      <a:pt x="5" y="150"/>
                    </a:lnTo>
                    <a:lnTo>
                      <a:pt x="2" y="138"/>
                    </a:lnTo>
                    <a:lnTo>
                      <a:pt x="1" y="126"/>
                    </a:lnTo>
                    <a:lnTo>
                      <a:pt x="0" y="113"/>
                    </a:lnTo>
                    <a:close/>
                    <a:moveTo>
                      <a:pt x="45" y="113"/>
                    </a:moveTo>
                    <a:lnTo>
                      <a:pt x="45" y="123"/>
                    </a:lnTo>
                    <a:lnTo>
                      <a:pt x="47" y="132"/>
                    </a:lnTo>
                    <a:lnTo>
                      <a:pt x="48" y="141"/>
                    </a:lnTo>
                    <a:lnTo>
                      <a:pt x="51" y="149"/>
                    </a:lnTo>
                    <a:lnTo>
                      <a:pt x="54" y="156"/>
                    </a:lnTo>
                    <a:lnTo>
                      <a:pt x="58" y="163"/>
                    </a:lnTo>
                    <a:lnTo>
                      <a:pt x="62" y="170"/>
                    </a:lnTo>
                    <a:lnTo>
                      <a:pt x="67" y="175"/>
                    </a:lnTo>
                    <a:lnTo>
                      <a:pt x="72" y="179"/>
                    </a:lnTo>
                    <a:lnTo>
                      <a:pt x="78" y="183"/>
                    </a:lnTo>
                    <a:lnTo>
                      <a:pt x="85" y="187"/>
                    </a:lnTo>
                    <a:lnTo>
                      <a:pt x="91" y="190"/>
                    </a:lnTo>
                    <a:lnTo>
                      <a:pt x="99" y="193"/>
                    </a:lnTo>
                    <a:lnTo>
                      <a:pt x="106" y="194"/>
                    </a:lnTo>
                    <a:lnTo>
                      <a:pt x="114" y="195"/>
                    </a:lnTo>
                    <a:lnTo>
                      <a:pt x="122" y="195"/>
                    </a:lnTo>
                    <a:lnTo>
                      <a:pt x="129" y="195"/>
                    </a:lnTo>
                    <a:lnTo>
                      <a:pt x="137" y="194"/>
                    </a:lnTo>
                    <a:lnTo>
                      <a:pt x="145" y="193"/>
                    </a:lnTo>
                    <a:lnTo>
                      <a:pt x="152" y="190"/>
                    </a:lnTo>
                    <a:lnTo>
                      <a:pt x="159" y="187"/>
                    </a:lnTo>
                    <a:lnTo>
                      <a:pt x="165" y="183"/>
                    </a:lnTo>
                    <a:lnTo>
                      <a:pt x="170" y="179"/>
                    </a:lnTo>
                    <a:lnTo>
                      <a:pt x="176" y="175"/>
                    </a:lnTo>
                    <a:lnTo>
                      <a:pt x="181" y="169"/>
                    </a:lnTo>
                    <a:lnTo>
                      <a:pt x="185" y="163"/>
                    </a:lnTo>
                    <a:lnTo>
                      <a:pt x="189" y="156"/>
                    </a:lnTo>
                    <a:lnTo>
                      <a:pt x="193" y="149"/>
                    </a:lnTo>
                    <a:lnTo>
                      <a:pt x="195" y="140"/>
                    </a:lnTo>
                    <a:lnTo>
                      <a:pt x="197" y="132"/>
                    </a:lnTo>
                    <a:lnTo>
                      <a:pt x="198" y="122"/>
                    </a:lnTo>
                    <a:lnTo>
                      <a:pt x="198" y="112"/>
                    </a:lnTo>
                    <a:lnTo>
                      <a:pt x="198" y="102"/>
                    </a:lnTo>
                    <a:lnTo>
                      <a:pt x="197" y="93"/>
                    </a:lnTo>
                    <a:lnTo>
                      <a:pt x="195" y="84"/>
                    </a:lnTo>
                    <a:lnTo>
                      <a:pt x="193" y="77"/>
                    </a:lnTo>
                    <a:lnTo>
                      <a:pt x="189" y="70"/>
                    </a:lnTo>
                    <a:lnTo>
                      <a:pt x="185" y="62"/>
                    </a:lnTo>
                    <a:lnTo>
                      <a:pt x="181" y="57"/>
                    </a:lnTo>
                    <a:lnTo>
                      <a:pt x="176" y="52"/>
                    </a:lnTo>
                    <a:lnTo>
                      <a:pt x="170" y="47"/>
                    </a:lnTo>
                    <a:lnTo>
                      <a:pt x="165" y="42"/>
                    </a:lnTo>
                    <a:lnTo>
                      <a:pt x="159" y="39"/>
                    </a:lnTo>
                    <a:lnTo>
                      <a:pt x="151" y="36"/>
                    </a:lnTo>
                    <a:lnTo>
                      <a:pt x="145" y="34"/>
                    </a:lnTo>
                    <a:lnTo>
                      <a:pt x="137" y="32"/>
                    </a:lnTo>
                    <a:lnTo>
                      <a:pt x="129" y="31"/>
                    </a:lnTo>
                    <a:lnTo>
                      <a:pt x="122" y="31"/>
                    </a:lnTo>
                    <a:lnTo>
                      <a:pt x="114" y="31"/>
                    </a:lnTo>
                    <a:lnTo>
                      <a:pt x="106" y="32"/>
                    </a:lnTo>
                    <a:lnTo>
                      <a:pt x="99" y="34"/>
                    </a:lnTo>
                    <a:lnTo>
                      <a:pt x="91" y="36"/>
                    </a:lnTo>
                    <a:lnTo>
                      <a:pt x="85" y="39"/>
                    </a:lnTo>
                    <a:lnTo>
                      <a:pt x="78" y="42"/>
                    </a:lnTo>
                    <a:lnTo>
                      <a:pt x="72" y="47"/>
                    </a:lnTo>
                    <a:lnTo>
                      <a:pt x="67" y="52"/>
                    </a:lnTo>
                    <a:lnTo>
                      <a:pt x="62" y="57"/>
                    </a:lnTo>
                    <a:lnTo>
                      <a:pt x="58" y="62"/>
                    </a:lnTo>
                    <a:lnTo>
                      <a:pt x="54" y="70"/>
                    </a:lnTo>
                    <a:lnTo>
                      <a:pt x="51" y="77"/>
                    </a:lnTo>
                    <a:lnTo>
                      <a:pt x="48" y="86"/>
                    </a:lnTo>
                    <a:lnTo>
                      <a:pt x="47" y="94"/>
                    </a:lnTo>
                    <a:lnTo>
                      <a:pt x="45" y="103"/>
                    </a:lnTo>
                    <a:lnTo>
                      <a:pt x="45" y="11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04" name="Freeform 18"/>
              <p:cNvSpPr>
                <a:spLocks/>
              </p:cNvSpPr>
              <p:nvPr/>
            </p:nvSpPr>
            <p:spPr bwMode="auto">
              <a:xfrm>
                <a:off x="553" y="2325"/>
                <a:ext cx="60" cy="69"/>
              </a:xfrm>
              <a:custGeom>
                <a:avLst/>
                <a:gdLst>
                  <a:gd name="T0" fmla="*/ 0 w 237"/>
                  <a:gd name="T1" fmla="*/ 0 h 275"/>
                  <a:gd name="T2" fmla="*/ 43 w 237"/>
                  <a:gd name="T3" fmla="*/ 0 h 275"/>
                  <a:gd name="T4" fmla="*/ 43 w 237"/>
                  <a:gd name="T5" fmla="*/ 185 h 275"/>
                  <a:gd name="T6" fmla="*/ 165 w 237"/>
                  <a:gd name="T7" fmla="*/ 185 h 275"/>
                  <a:gd name="T8" fmla="*/ 165 w 237"/>
                  <a:gd name="T9" fmla="*/ 0 h 275"/>
                  <a:gd name="T10" fmla="*/ 208 w 237"/>
                  <a:gd name="T11" fmla="*/ 0 h 275"/>
                  <a:gd name="T12" fmla="*/ 208 w 237"/>
                  <a:gd name="T13" fmla="*/ 185 h 275"/>
                  <a:gd name="T14" fmla="*/ 237 w 237"/>
                  <a:gd name="T15" fmla="*/ 185 h 275"/>
                  <a:gd name="T16" fmla="*/ 237 w 237"/>
                  <a:gd name="T17" fmla="*/ 275 h 275"/>
                  <a:gd name="T18" fmla="*/ 200 w 237"/>
                  <a:gd name="T19" fmla="*/ 275 h 275"/>
                  <a:gd name="T20" fmla="*/ 200 w 237"/>
                  <a:gd name="T21" fmla="*/ 214 h 275"/>
                  <a:gd name="T22" fmla="*/ 0 w 237"/>
                  <a:gd name="T23" fmla="*/ 214 h 275"/>
                  <a:gd name="T24" fmla="*/ 0 w 237"/>
                  <a:gd name="T2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275">
                    <a:moveTo>
                      <a:pt x="0" y="0"/>
                    </a:moveTo>
                    <a:lnTo>
                      <a:pt x="43" y="0"/>
                    </a:lnTo>
                    <a:lnTo>
                      <a:pt x="43" y="185"/>
                    </a:lnTo>
                    <a:lnTo>
                      <a:pt x="165" y="185"/>
                    </a:lnTo>
                    <a:lnTo>
                      <a:pt x="165" y="0"/>
                    </a:lnTo>
                    <a:lnTo>
                      <a:pt x="208" y="0"/>
                    </a:lnTo>
                    <a:lnTo>
                      <a:pt x="208" y="185"/>
                    </a:lnTo>
                    <a:lnTo>
                      <a:pt x="237" y="185"/>
                    </a:lnTo>
                    <a:lnTo>
                      <a:pt x="237" y="275"/>
                    </a:lnTo>
                    <a:lnTo>
                      <a:pt x="200" y="275"/>
                    </a:lnTo>
                    <a:lnTo>
                      <a:pt x="200"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05" name="Freeform 19"/>
              <p:cNvSpPr>
                <a:spLocks noEditPoints="1"/>
              </p:cNvSpPr>
              <p:nvPr/>
            </p:nvSpPr>
            <p:spPr bwMode="auto">
              <a:xfrm>
                <a:off x="619" y="2324"/>
                <a:ext cx="60" cy="56"/>
              </a:xfrm>
              <a:custGeom>
                <a:avLst/>
                <a:gdLst>
                  <a:gd name="T0" fmla="*/ 237 w 239"/>
                  <a:gd name="T1" fmla="*/ 156 h 225"/>
                  <a:gd name="T2" fmla="*/ 231 w 239"/>
                  <a:gd name="T3" fmla="*/ 172 h 225"/>
                  <a:gd name="T4" fmla="*/ 222 w 239"/>
                  <a:gd name="T5" fmla="*/ 185 h 225"/>
                  <a:gd name="T6" fmla="*/ 212 w 239"/>
                  <a:gd name="T7" fmla="*/ 197 h 225"/>
                  <a:gd name="T8" fmla="*/ 198 w 239"/>
                  <a:gd name="T9" fmla="*/ 206 h 225"/>
                  <a:gd name="T10" fmla="*/ 183 w 239"/>
                  <a:gd name="T11" fmla="*/ 215 h 225"/>
                  <a:gd name="T12" fmla="*/ 165 w 239"/>
                  <a:gd name="T13" fmla="*/ 220 h 225"/>
                  <a:gd name="T14" fmla="*/ 146 w 239"/>
                  <a:gd name="T15" fmla="*/ 224 h 225"/>
                  <a:gd name="T16" fmla="*/ 124 w 239"/>
                  <a:gd name="T17" fmla="*/ 225 h 225"/>
                  <a:gd name="T18" fmla="*/ 96 w 239"/>
                  <a:gd name="T19" fmla="*/ 223 h 225"/>
                  <a:gd name="T20" fmla="*/ 72 w 239"/>
                  <a:gd name="T21" fmla="*/ 218 h 225"/>
                  <a:gd name="T22" fmla="*/ 52 w 239"/>
                  <a:gd name="T23" fmla="*/ 208 h 225"/>
                  <a:gd name="T24" fmla="*/ 34 w 239"/>
                  <a:gd name="T25" fmla="*/ 196 h 225"/>
                  <a:gd name="T26" fmla="*/ 19 w 239"/>
                  <a:gd name="T27" fmla="*/ 180 h 225"/>
                  <a:gd name="T28" fmla="*/ 9 w 239"/>
                  <a:gd name="T29" fmla="*/ 161 h 225"/>
                  <a:gd name="T30" fmla="*/ 2 w 239"/>
                  <a:gd name="T31" fmla="*/ 139 h 225"/>
                  <a:gd name="T32" fmla="*/ 0 w 239"/>
                  <a:gd name="T33" fmla="*/ 115 h 225"/>
                  <a:gd name="T34" fmla="*/ 2 w 239"/>
                  <a:gd name="T35" fmla="*/ 90 h 225"/>
                  <a:gd name="T36" fmla="*/ 9 w 239"/>
                  <a:gd name="T37" fmla="*/ 67 h 225"/>
                  <a:gd name="T38" fmla="*/ 19 w 239"/>
                  <a:gd name="T39" fmla="*/ 48 h 225"/>
                  <a:gd name="T40" fmla="*/ 34 w 239"/>
                  <a:gd name="T41" fmla="*/ 31 h 225"/>
                  <a:gd name="T42" fmla="*/ 52 w 239"/>
                  <a:gd name="T43" fmla="*/ 18 h 225"/>
                  <a:gd name="T44" fmla="*/ 72 w 239"/>
                  <a:gd name="T45" fmla="*/ 9 h 225"/>
                  <a:gd name="T46" fmla="*/ 96 w 239"/>
                  <a:gd name="T47" fmla="*/ 2 h 225"/>
                  <a:gd name="T48" fmla="*/ 122 w 239"/>
                  <a:gd name="T49" fmla="*/ 0 h 225"/>
                  <a:gd name="T50" fmla="*/ 146 w 239"/>
                  <a:gd name="T51" fmla="*/ 2 h 225"/>
                  <a:gd name="T52" fmla="*/ 169 w 239"/>
                  <a:gd name="T53" fmla="*/ 8 h 225"/>
                  <a:gd name="T54" fmla="*/ 189 w 239"/>
                  <a:gd name="T55" fmla="*/ 17 h 225"/>
                  <a:gd name="T56" fmla="*/ 206 w 239"/>
                  <a:gd name="T57" fmla="*/ 30 h 225"/>
                  <a:gd name="T58" fmla="*/ 221 w 239"/>
                  <a:gd name="T59" fmla="*/ 47 h 225"/>
                  <a:gd name="T60" fmla="*/ 231 w 239"/>
                  <a:gd name="T61" fmla="*/ 66 h 225"/>
                  <a:gd name="T62" fmla="*/ 237 w 239"/>
                  <a:gd name="T63" fmla="*/ 88 h 225"/>
                  <a:gd name="T64" fmla="*/ 239 w 239"/>
                  <a:gd name="T65" fmla="*/ 113 h 225"/>
                  <a:gd name="T66" fmla="*/ 239 w 239"/>
                  <a:gd name="T67" fmla="*/ 122 h 225"/>
                  <a:gd name="T68" fmla="*/ 47 w 239"/>
                  <a:gd name="T69" fmla="*/ 131 h 225"/>
                  <a:gd name="T70" fmla="*/ 51 w 239"/>
                  <a:gd name="T71" fmla="*/ 146 h 225"/>
                  <a:gd name="T72" fmla="*/ 56 w 239"/>
                  <a:gd name="T73" fmla="*/ 160 h 225"/>
                  <a:gd name="T74" fmla="*/ 65 w 239"/>
                  <a:gd name="T75" fmla="*/ 172 h 225"/>
                  <a:gd name="T76" fmla="*/ 76 w 239"/>
                  <a:gd name="T77" fmla="*/ 181 h 225"/>
                  <a:gd name="T78" fmla="*/ 87 w 239"/>
                  <a:gd name="T79" fmla="*/ 187 h 225"/>
                  <a:gd name="T80" fmla="*/ 101 w 239"/>
                  <a:gd name="T81" fmla="*/ 193 h 225"/>
                  <a:gd name="T82" fmla="*/ 117 w 239"/>
                  <a:gd name="T83" fmla="*/ 195 h 225"/>
                  <a:gd name="T84" fmla="*/ 136 w 239"/>
                  <a:gd name="T85" fmla="*/ 195 h 225"/>
                  <a:gd name="T86" fmla="*/ 156 w 239"/>
                  <a:gd name="T87" fmla="*/ 190 h 225"/>
                  <a:gd name="T88" fmla="*/ 174 w 239"/>
                  <a:gd name="T89" fmla="*/ 179 h 225"/>
                  <a:gd name="T90" fmla="*/ 187 w 239"/>
                  <a:gd name="T91" fmla="*/ 162 h 225"/>
                  <a:gd name="T92" fmla="*/ 48 w 239"/>
                  <a:gd name="T93" fmla="*/ 92 h 225"/>
                  <a:gd name="T94" fmla="*/ 190 w 239"/>
                  <a:gd name="T95" fmla="*/ 79 h 225"/>
                  <a:gd name="T96" fmla="*/ 183 w 239"/>
                  <a:gd name="T97" fmla="*/ 59 h 225"/>
                  <a:gd name="T98" fmla="*/ 171 w 239"/>
                  <a:gd name="T99" fmla="*/ 47 h 225"/>
                  <a:gd name="T100" fmla="*/ 159 w 239"/>
                  <a:gd name="T101" fmla="*/ 39 h 225"/>
                  <a:gd name="T102" fmla="*/ 145 w 239"/>
                  <a:gd name="T103" fmla="*/ 34 h 225"/>
                  <a:gd name="T104" fmla="*/ 129 w 239"/>
                  <a:gd name="T105" fmla="*/ 31 h 225"/>
                  <a:gd name="T106" fmla="*/ 114 w 239"/>
                  <a:gd name="T107" fmla="*/ 31 h 225"/>
                  <a:gd name="T108" fmla="*/ 100 w 239"/>
                  <a:gd name="T109" fmla="*/ 33 h 225"/>
                  <a:gd name="T110" fmla="*/ 87 w 239"/>
                  <a:gd name="T111" fmla="*/ 37 h 225"/>
                  <a:gd name="T112" fmla="*/ 76 w 239"/>
                  <a:gd name="T113" fmla="*/ 43 h 225"/>
                  <a:gd name="T114" fmla="*/ 66 w 239"/>
                  <a:gd name="T115" fmla="*/ 52 h 225"/>
                  <a:gd name="T116" fmla="*/ 58 w 239"/>
                  <a:gd name="T117" fmla="*/ 61 h 225"/>
                  <a:gd name="T118" fmla="*/ 52 w 239"/>
                  <a:gd name="T119" fmla="*/ 73 h 225"/>
                  <a:gd name="T120" fmla="*/ 49 w 239"/>
                  <a:gd name="T121" fmla="*/ 8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5">
                    <a:moveTo>
                      <a:pt x="193" y="151"/>
                    </a:moveTo>
                    <a:lnTo>
                      <a:pt x="237" y="156"/>
                    </a:lnTo>
                    <a:lnTo>
                      <a:pt x="235" y="163"/>
                    </a:lnTo>
                    <a:lnTo>
                      <a:pt x="231" y="172"/>
                    </a:lnTo>
                    <a:lnTo>
                      <a:pt x="227" y="178"/>
                    </a:lnTo>
                    <a:lnTo>
                      <a:pt x="222" y="185"/>
                    </a:lnTo>
                    <a:lnTo>
                      <a:pt x="217" y="191"/>
                    </a:lnTo>
                    <a:lnTo>
                      <a:pt x="212" y="197"/>
                    </a:lnTo>
                    <a:lnTo>
                      <a:pt x="204" y="202"/>
                    </a:lnTo>
                    <a:lnTo>
                      <a:pt x="198" y="206"/>
                    </a:lnTo>
                    <a:lnTo>
                      <a:pt x="190" y="211"/>
                    </a:lnTo>
                    <a:lnTo>
                      <a:pt x="183" y="215"/>
                    </a:lnTo>
                    <a:lnTo>
                      <a:pt x="174" y="218"/>
                    </a:lnTo>
                    <a:lnTo>
                      <a:pt x="165" y="220"/>
                    </a:lnTo>
                    <a:lnTo>
                      <a:pt x="155" y="222"/>
                    </a:lnTo>
                    <a:lnTo>
                      <a:pt x="146" y="224"/>
                    </a:lnTo>
                    <a:lnTo>
                      <a:pt x="134" y="224"/>
                    </a:lnTo>
                    <a:lnTo>
                      <a:pt x="124" y="225"/>
                    </a:lnTo>
                    <a:lnTo>
                      <a:pt x="110" y="224"/>
                    </a:lnTo>
                    <a:lnTo>
                      <a:pt x="96" y="223"/>
                    </a:lnTo>
                    <a:lnTo>
                      <a:pt x="85" y="221"/>
                    </a:lnTo>
                    <a:lnTo>
                      <a:pt x="72" y="218"/>
                    </a:lnTo>
                    <a:lnTo>
                      <a:pt x="62" y="214"/>
                    </a:lnTo>
                    <a:lnTo>
                      <a:pt x="52" y="208"/>
                    </a:lnTo>
                    <a:lnTo>
                      <a:pt x="42" y="203"/>
                    </a:lnTo>
                    <a:lnTo>
                      <a:pt x="34" y="196"/>
                    </a:lnTo>
                    <a:lnTo>
                      <a:pt x="25" y="188"/>
                    </a:lnTo>
                    <a:lnTo>
                      <a:pt x="19" y="180"/>
                    </a:lnTo>
                    <a:lnTo>
                      <a:pt x="14" y="171"/>
                    </a:lnTo>
                    <a:lnTo>
                      <a:pt x="9" y="161"/>
                    </a:lnTo>
                    <a:lnTo>
                      <a:pt x="5" y="151"/>
                    </a:lnTo>
                    <a:lnTo>
                      <a:pt x="2" y="139"/>
                    </a:lnTo>
                    <a:lnTo>
                      <a:pt x="1" y="128"/>
                    </a:lnTo>
                    <a:lnTo>
                      <a:pt x="0" y="115"/>
                    </a:lnTo>
                    <a:lnTo>
                      <a:pt x="1" y="101"/>
                    </a:lnTo>
                    <a:lnTo>
                      <a:pt x="2" y="90"/>
                    </a:lnTo>
                    <a:lnTo>
                      <a:pt x="5" y="77"/>
                    </a:lnTo>
                    <a:lnTo>
                      <a:pt x="9" y="67"/>
                    </a:lnTo>
                    <a:lnTo>
                      <a:pt x="14" y="57"/>
                    </a:lnTo>
                    <a:lnTo>
                      <a:pt x="19" y="48"/>
                    </a:lnTo>
                    <a:lnTo>
                      <a:pt x="26" y="38"/>
                    </a:lnTo>
                    <a:lnTo>
                      <a:pt x="34" y="31"/>
                    </a:lnTo>
                    <a:lnTo>
                      <a:pt x="43" y="24"/>
                    </a:lnTo>
                    <a:lnTo>
                      <a:pt x="52" y="18"/>
                    </a:lnTo>
                    <a:lnTo>
                      <a:pt x="62" y="13"/>
                    </a:lnTo>
                    <a:lnTo>
                      <a:pt x="72" y="9"/>
                    </a:lnTo>
                    <a:lnTo>
                      <a:pt x="84" y="5"/>
                    </a:lnTo>
                    <a:lnTo>
                      <a:pt x="96" y="2"/>
                    </a:lnTo>
                    <a:lnTo>
                      <a:pt x="108" y="1"/>
                    </a:lnTo>
                    <a:lnTo>
                      <a:pt x="122" y="0"/>
                    </a:lnTo>
                    <a:lnTo>
                      <a:pt x="134" y="1"/>
                    </a:lnTo>
                    <a:lnTo>
                      <a:pt x="146" y="2"/>
                    </a:lnTo>
                    <a:lnTo>
                      <a:pt x="157" y="5"/>
                    </a:lnTo>
                    <a:lnTo>
                      <a:pt x="169" y="8"/>
                    </a:lnTo>
                    <a:lnTo>
                      <a:pt x="179" y="12"/>
                    </a:lnTo>
                    <a:lnTo>
                      <a:pt x="189" y="17"/>
                    </a:lnTo>
                    <a:lnTo>
                      <a:pt x="198" y="24"/>
                    </a:lnTo>
                    <a:lnTo>
                      <a:pt x="206" y="30"/>
                    </a:lnTo>
                    <a:lnTo>
                      <a:pt x="214" y="38"/>
                    </a:lnTo>
                    <a:lnTo>
                      <a:pt x="221" y="47"/>
                    </a:lnTo>
                    <a:lnTo>
                      <a:pt x="226" y="55"/>
                    </a:lnTo>
                    <a:lnTo>
                      <a:pt x="231" y="66"/>
                    </a:lnTo>
                    <a:lnTo>
                      <a:pt x="235" y="76"/>
                    </a:lnTo>
                    <a:lnTo>
                      <a:pt x="237" y="88"/>
                    </a:lnTo>
                    <a:lnTo>
                      <a:pt x="239" y="99"/>
                    </a:lnTo>
                    <a:lnTo>
                      <a:pt x="239" y="113"/>
                    </a:lnTo>
                    <a:lnTo>
                      <a:pt x="239" y="117"/>
                    </a:lnTo>
                    <a:lnTo>
                      <a:pt x="239" y="122"/>
                    </a:lnTo>
                    <a:lnTo>
                      <a:pt x="46" y="122"/>
                    </a:lnTo>
                    <a:lnTo>
                      <a:pt x="47" y="131"/>
                    </a:lnTo>
                    <a:lnTo>
                      <a:pt x="48" y="139"/>
                    </a:lnTo>
                    <a:lnTo>
                      <a:pt x="51" y="146"/>
                    </a:lnTo>
                    <a:lnTo>
                      <a:pt x="53" y="154"/>
                    </a:lnTo>
                    <a:lnTo>
                      <a:pt x="56" y="160"/>
                    </a:lnTo>
                    <a:lnTo>
                      <a:pt x="61" y="166"/>
                    </a:lnTo>
                    <a:lnTo>
                      <a:pt x="65" y="172"/>
                    </a:lnTo>
                    <a:lnTo>
                      <a:pt x="70" y="176"/>
                    </a:lnTo>
                    <a:lnTo>
                      <a:pt x="76" y="181"/>
                    </a:lnTo>
                    <a:lnTo>
                      <a:pt x="81" y="184"/>
                    </a:lnTo>
                    <a:lnTo>
                      <a:pt x="87" y="187"/>
                    </a:lnTo>
                    <a:lnTo>
                      <a:pt x="94" y="191"/>
                    </a:lnTo>
                    <a:lnTo>
                      <a:pt x="101" y="193"/>
                    </a:lnTo>
                    <a:lnTo>
                      <a:pt x="109" y="194"/>
                    </a:lnTo>
                    <a:lnTo>
                      <a:pt x="117" y="195"/>
                    </a:lnTo>
                    <a:lnTo>
                      <a:pt x="124" y="195"/>
                    </a:lnTo>
                    <a:lnTo>
                      <a:pt x="136" y="195"/>
                    </a:lnTo>
                    <a:lnTo>
                      <a:pt x="146" y="193"/>
                    </a:lnTo>
                    <a:lnTo>
                      <a:pt x="156" y="190"/>
                    </a:lnTo>
                    <a:lnTo>
                      <a:pt x="165" y="184"/>
                    </a:lnTo>
                    <a:lnTo>
                      <a:pt x="174" y="179"/>
                    </a:lnTo>
                    <a:lnTo>
                      <a:pt x="180" y="171"/>
                    </a:lnTo>
                    <a:lnTo>
                      <a:pt x="187" y="162"/>
                    </a:lnTo>
                    <a:lnTo>
                      <a:pt x="193" y="151"/>
                    </a:lnTo>
                    <a:close/>
                    <a:moveTo>
                      <a:pt x="48" y="92"/>
                    </a:moveTo>
                    <a:lnTo>
                      <a:pt x="193" y="92"/>
                    </a:lnTo>
                    <a:lnTo>
                      <a:pt x="190" y="79"/>
                    </a:lnTo>
                    <a:lnTo>
                      <a:pt x="188" y="69"/>
                    </a:lnTo>
                    <a:lnTo>
                      <a:pt x="183" y="59"/>
                    </a:lnTo>
                    <a:lnTo>
                      <a:pt x="176" y="52"/>
                    </a:lnTo>
                    <a:lnTo>
                      <a:pt x="171" y="47"/>
                    </a:lnTo>
                    <a:lnTo>
                      <a:pt x="165" y="42"/>
                    </a:lnTo>
                    <a:lnTo>
                      <a:pt x="159" y="39"/>
                    </a:lnTo>
                    <a:lnTo>
                      <a:pt x="152" y="36"/>
                    </a:lnTo>
                    <a:lnTo>
                      <a:pt x="145" y="34"/>
                    </a:lnTo>
                    <a:lnTo>
                      <a:pt x="138" y="32"/>
                    </a:lnTo>
                    <a:lnTo>
                      <a:pt x="129" y="31"/>
                    </a:lnTo>
                    <a:lnTo>
                      <a:pt x="122" y="31"/>
                    </a:lnTo>
                    <a:lnTo>
                      <a:pt x="114" y="31"/>
                    </a:lnTo>
                    <a:lnTo>
                      <a:pt x="108" y="32"/>
                    </a:lnTo>
                    <a:lnTo>
                      <a:pt x="100" y="33"/>
                    </a:lnTo>
                    <a:lnTo>
                      <a:pt x="94" y="35"/>
                    </a:lnTo>
                    <a:lnTo>
                      <a:pt x="87" y="37"/>
                    </a:lnTo>
                    <a:lnTo>
                      <a:pt x="82" y="40"/>
                    </a:lnTo>
                    <a:lnTo>
                      <a:pt x="76" y="43"/>
                    </a:lnTo>
                    <a:lnTo>
                      <a:pt x="71" y="48"/>
                    </a:lnTo>
                    <a:lnTo>
                      <a:pt x="66" y="52"/>
                    </a:lnTo>
                    <a:lnTo>
                      <a:pt x="62" y="57"/>
                    </a:lnTo>
                    <a:lnTo>
                      <a:pt x="58" y="61"/>
                    </a:lnTo>
                    <a:lnTo>
                      <a:pt x="54" y="67"/>
                    </a:lnTo>
                    <a:lnTo>
                      <a:pt x="52" y="73"/>
                    </a:lnTo>
                    <a:lnTo>
                      <a:pt x="51" y="79"/>
                    </a:lnTo>
                    <a:lnTo>
                      <a:pt x="49" y="86"/>
                    </a:lnTo>
                    <a:lnTo>
                      <a:pt x="48" y="9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06" name="Freeform 20"/>
              <p:cNvSpPr>
                <a:spLocks/>
              </p:cNvSpPr>
              <p:nvPr/>
            </p:nvSpPr>
            <p:spPr bwMode="auto">
              <a:xfrm>
                <a:off x="693" y="2325"/>
                <a:ext cx="52" cy="54"/>
              </a:xfrm>
              <a:custGeom>
                <a:avLst/>
                <a:gdLst>
                  <a:gd name="T0" fmla="*/ 0 w 210"/>
                  <a:gd name="T1" fmla="*/ 0 h 214"/>
                  <a:gd name="T2" fmla="*/ 43 w 210"/>
                  <a:gd name="T3" fmla="*/ 0 h 214"/>
                  <a:gd name="T4" fmla="*/ 43 w 210"/>
                  <a:gd name="T5" fmla="*/ 89 h 214"/>
                  <a:gd name="T6" fmla="*/ 165 w 210"/>
                  <a:gd name="T7" fmla="*/ 89 h 214"/>
                  <a:gd name="T8" fmla="*/ 165 w 210"/>
                  <a:gd name="T9" fmla="*/ 0 h 214"/>
                  <a:gd name="T10" fmla="*/ 210 w 210"/>
                  <a:gd name="T11" fmla="*/ 0 h 214"/>
                  <a:gd name="T12" fmla="*/ 210 w 210"/>
                  <a:gd name="T13" fmla="*/ 214 h 214"/>
                  <a:gd name="T14" fmla="*/ 165 w 210"/>
                  <a:gd name="T15" fmla="*/ 214 h 214"/>
                  <a:gd name="T16" fmla="*/ 165 w 210"/>
                  <a:gd name="T17" fmla="*/ 119 h 214"/>
                  <a:gd name="T18" fmla="*/ 43 w 210"/>
                  <a:gd name="T19" fmla="*/ 119 h 214"/>
                  <a:gd name="T20" fmla="*/ 43 w 210"/>
                  <a:gd name="T21" fmla="*/ 214 h 214"/>
                  <a:gd name="T22" fmla="*/ 0 w 210"/>
                  <a:gd name="T23" fmla="*/ 214 h 214"/>
                  <a:gd name="T24" fmla="*/ 0 w 210"/>
                  <a:gd name="T2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4">
                    <a:moveTo>
                      <a:pt x="0" y="0"/>
                    </a:moveTo>
                    <a:lnTo>
                      <a:pt x="43" y="0"/>
                    </a:lnTo>
                    <a:lnTo>
                      <a:pt x="43" y="89"/>
                    </a:lnTo>
                    <a:lnTo>
                      <a:pt x="165" y="89"/>
                    </a:lnTo>
                    <a:lnTo>
                      <a:pt x="165" y="0"/>
                    </a:lnTo>
                    <a:lnTo>
                      <a:pt x="210" y="0"/>
                    </a:lnTo>
                    <a:lnTo>
                      <a:pt x="210" y="214"/>
                    </a:lnTo>
                    <a:lnTo>
                      <a:pt x="165" y="214"/>
                    </a:lnTo>
                    <a:lnTo>
                      <a:pt x="165" y="119"/>
                    </a:lnTo>
                    <a:lnTo>
                      <a:pt x="43" y="119"/>
                    </a:lnTo>
                    <a:lnTo>
                      <a:pt x="43"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07" name="Freeform 21"/>
              <p:cNvSpPr>
                <a:spLocks/>
              </p:cNvSpPr>
              <p:nvPr/>
            </p:nvSpPr>
            <p:spPr bwMode="auto">
              <a:xfrm>
                <a:off x="761" y="2325"/>
                <a:ext cx="48" cy="54"/>
              </a:xfrm>
              <a:custGeom>
                <a:avLst/>
                <a:gdLst>
                  <a:gd name="T0" fmla="*/ 0 w 189"/>
                  <a:gd name="T1" fmla="*/ 0 h 214"/>
                  <a:gd name="T2" fmla="*/ 43 w 189"/>
                  <a:gd name="T3" fmla="*/ 0 h 214"/>
                  <a:gd name="T4" fmla="*/ 43 w 189"/>
                  <a:gd name="T5" fmla="*/ 92 h 214"/>
                  <a:gd name="T6" fmla="*/ 53 w 189"/>
                  <a:gd name="T7" fmla="*/ 92 h 214"/>
                  <a:gd name="T8" fmla="*/ 61 w 189"/>
                  <a:gd name="T9" fmla="*/ 91 h 214"/>
                  <a:gd name="T10" fmla="*/ 67 w 189"/>
                  <a:gd name="T11" fmla="*/ 89 h 214"/>
                  <a:gd name="T12" fmla="*/ 72 w 189"/>
                  <a:gd name="T13" fmla="*/ 86 h 214"/>
                  <a:gd name="T14" fmla="*/ 77 w 189"/>
                  <a:gd name="T15" fmla="*/ 81 h 214"/>
                  <a:gd name="T16" fmla="*/ 84 w 189"/>
                  <a:gd name="T17" fmla="*/ 73 h 214"/>
                  <a:gd name="T18" fmla="*/ 90 w 189"/>
                  <a:gd name="T19" fmla="*/ 62 h 214"/>
                  <a:gd name="T20" fmla="*/ 98 w 189"/>
                  <a:gd name="T21" fmla="*/ 47 h 214"/>
                  <a:gd name="T22" fmla="*/ 104 w 189"/>
                  <a:gd name="T23" fmla="*/ 35 h 214"/>
                  <a:gd name="T24" fmla="*/ 109 w 189"/>
                  <a:gd name="T25" fmla="*/ 26 h 214"/>
                  <a:gd name="T26" fmla="*/ 114 w 189"/>
                  <a:gd name="T27" fmla="*/ 19 h 214"/>
                  <a:gd name="T28" fmla="*/ 118 w 189"/>
                  <a:gd name="T29" fmla="*/ 13 h 214"/>
                  <a:gd name="T30" fmla="*/ 123 w 189"/>
                  <a:gd name="T31" fmla="*/ 10 h 214"/>
                  <a:gd name="T32" fmla="*/ 127 w 189"/>
                  <a:gd name="T33" fmla="*/ 7 h 214"/>
                  <a:gd name="T34" fmla="*/ 132 w 189"/>
                  <a:gd name="T35" fmla="*/ 4 h 214"/>
                  <a:gd name="T36" fmla="*/ 137 w 189"/>
                  <a:gd name="T37" fmla="*/ 3 h 214"/>
                  <a:gd name="T38" fmla="*/ 151 w 189"/>
                  <a:gd name="T39" fmla="*/ 1 h 214"/>
                  <a:gd name="T40" fmla="*/ 171 w 189"/>
                  <a:gd name="T41" fmla="*/ 0 h 214"/>
                  <a:gd name="T42" fmla="*/ 179 w 189"/>
                  <a:gd name="T43" fmla="*/ 0 h 214"/>
                  <a:gd name="T44" fmla="*/ 179 w 189"/>
                  <a:gd name="T45" fmla="*/ 30 h 214"/>
                  <a:gd name="T46" fmla="*/ 167 w 189"/>
                  <a:gd name="T47" fmla="*/ 30 h 214"/>
                  <a:gd name="T48" fmla="*/ 160 w 189"/>
                  <a:gd name="T49" fmla="*/ 30 h 214"/>
                  <a:gd name="T50" fmla="*/ 153 w 189"/>
                  <a:gd name="T51" fmla="*/ 31 h 214"/>
                  <a:gd name="T52" fmla="*/ 148 w 189"/>
                  <a:gd name="T53" fmla="*/ 32 h 214"/>
                  <a:gd name="T54" fmla="*/ 145 w 189"/>
                  <a:gd name="T55" fmla="*/ 34 h 214"/>
                  <a:gd name="T56" fmla="*/ 138 w 189"/>
                  <a:gd name="T57" fmla="*/ 43 h 214"/>
                  <a:gd name="T58" fmla="*/ 129 w 189"/>
                  <a:gd name="T59" fmla="*/ 61 h 214"/>
                  <a:gd name="T60" fmla="*/ 124 w 189"/>
                  <a:gd name="T61" fmla="*/ 70 h 214"/>
                  <a:gd name="T62" fmla="*/ 120 w 189"/>
                  <a:gd name="T63" fmla="*/ 78 h 214"/>
                  <a:gd name="T64" fmla="*/ 115 w 189"/>
                  <a:gd name="T65" fmla="*/ 85 h 214"/>
                  <a:gd name="T66" fmla="*/ 112 w 189"/>
                  <a:gd name="T67" fmla="*/ 89 h 214"/>
                  <a:gd name="T68" fmla="*/ 106 w 189"/>
                  <a:gd name="T69" fmla="*/ 93 h 214"/>
                  <a:gd name="T70" fmla="*/ 100 w 189"/>
                  <a:gd name="T71" fmla="*/ 97 h 214"/>
                  <a:gd name="T72" fmla="*/ 94 w 189"/>
                  <a:gd name="T73" fmla="*/ 101 h 214"/>
                  <a:gd name="T74" fmla="*/ 86 w 189"/>
                  <a:gd name="T75" fmla="*/ 104 h 214"/>
                  <a:gd name="T76" fmla="*/ 92 w 189"/>
                  <a:gd name="T77" fmla="*/ 106 h 214"/>
                  <a:gd name="T78" fmla="*/ 100 w 189"/>
                  <a:gd name="T79" fmla="*/ 109 h 214"/>
                  <a:gd name="T80" fmla="*/ 106 w 189"/>
                  <a:gd name="T81" fmla="*/ 113 h 214"/>
                  <a:gd name="T82" fmla="*/ 114 w 189"/>
                  <a:gd name="T83" fmla="*/ 118 h 214"/>
                  <a:gd name="T84" fmla="*/ 120 w 189"/>
                  <a:gd name="T85" fmla="*/ 124 h 214"/>
                  <a:gd name="T86" fmla="*/ 127 w 189"/>
                  <a:gd name="T87" fmla="*/ 131 h 214"/>
                  <a:gd name="T88" fmla="*/ 134 w 189"/>
                  <a:gd name="T89" fmla="*/ 138 h 214"/>
                  <a:gd name="T90" fmla="*/ 141 w 189"/>
                  <a:gd name="T91" fmla="*/ 148 h 214"/>
                  <a:gd name="T92" fmla="*/ 189 w 189"/>
                  <a:gd name="T93" fmla="*/ 214 h 214"/>
                  <a:gd name="T94" fmla="*/ 141 w 189"/>
                  <a:gd name="T95" fmla="*/ 214 h 214"/>
                  <a:gd name="T96" fmla="*/ 94 w 189"/>
                  <a:gd name="T97" fmla="*/ 148 h 214"/>
                  <a:gd name="T98" fmla="*/ 87 w 189"/>
                  <a:gd name="T99" fmla="*/ 138 h 214"/>
                  <a:gd name="T100" fmla="*/ 81 w 189"/>
                  <a:gd name="T101" fmla="*/ 131 h 214"/>
                  <a:gd name="T102" fmla="*/ 75 w 189"/>
                  <a:gd name="T103" fmla="*/ 126 h 214"/>
                  <a:gd name="T104" fmla="*/ 68 w 189"/>
                  <a:gd name="T105" fmla="*/ 122 h 214"/>
                  <a:gd name="T106" fmla="*/ 63 w 189"/>
                  <a:gd name="T107" fmla="*/ 118 h 214"/>
                  <a:gd name="T108" fmla="*/ 57 w 189"/>
                  <a:gd name="T109" fmla="*/ 116 h 214"/>
                  <a:gd name="T110" fmla="*/ 51 w 189"/>
                  <a:gd name="T111" fmla="*/ 115 h 214"/>
                  <a:gd name="T112" fmla="*/ 43 w 189"/>
                  <a:gd name="T113" fmla="*/ 115 h 214"/>
                  <a:gd name="T114" fmla="*/ 43 w 189"/>
                  <a:gd name="T115" fmla="*/ 214 h 214"/>
                  <a:gd name="T116" fmla="*/ 0 w 189"/>
                  <a:gd name="T117" fmla="*/ 214 h 214"/>
                  <a:gd name="T118" fmla="*/ 0 w 189"/>
                  <a:gd name="T1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9" h="214">
                    <a:moveTo>
                      <a:pt x="0" y="0"/>
                    </a:moveTo>
                    <a:lnTo>
                      <a:pt x="43" y="0"/>
                    </a:lnTo>
                    <a:lnTo>
                      <a:pt x="43" y="92"/>
                    </a:lnTo>
                    <a:lnTo>
                      <a:pt x="53" y="92"/>
                    </a:lnTo>
                    <a:lnTo>
                      <a:pt x="61" y="91"/>
                    </a:lnTo>
                    <a:lnTo>
                      <a:pt x="67" y="89"/>
                    </a:lnTo>
                    <a:lnTo>
                      <a:pt x="72" y="86"/>
                    </a:lnTo>
                    <a:lnTo>
                      <a:pt x="77" y="81"/>
                    </a:lnTo>
                    <a:lnTo>
                      <a:pt x="84" y="73"/>
                    </a:lnTo>
                    <a:lnTo>
                      <a:pt x="90" y="62"/>
                    </a:lnTo>
                    <a:lnTo>
                      <a:pt x="98" y="47"/>
                    </a:lnTo>
                    <a:lnTo>
                      <a:pt x="104" y="35"/>
                    </a:lnTo>
                    <a:lnTo>
                      <a:pt x="109" y="26"/>
                    </a:lnTo>
                    <a:lnTo>
                      <a:pt x="114" y="19"/>
                    </a:lnTo>
                    <a:lnTo>
                      <a:pt x="118" y="13"/>
                    </a:lnTo>
                    <a:lnTo>
                      <a:pt x="123" y="10"/>
                    </a:lnTo>
                    <a:lnTo>
                      <a:pt x="127" y="7"/>
                    </a:lnTo>
                    <a:lnTo>
                      <a:pt x="132" y="4"/>
                    </a:lnTo>
                    <a:lnTo>
                      <a:pt x="137" y="3"/>
                    </a:lnTo>
                    <a:lnTo>
                      <a:pt x="151" y="1"/>
                    </a:lnTo>
                    <a:lnTo>
                      <a:pt x="171" y="0"/>
                    </a:lnTo>
                    <a:lnTo>
                      <a:pt x="179" y="0"/>
                    </a:lnTo>
                    <a:lnTo>
                      <a:pt x="179" y="30"/>
                    </a:lnTo>
                    <a:lnTo>
                      <a:pt x="167" y="30"/>
                    </a:lnTo>
                    <a:lnTo>
                      <a:pt x="160" y="30"/>
                    </a:lnTo>
                    <a:lnTo>
                      <a:pt x="153" y="31"/>
                    </a:lnTo>
                    <a:lnTo>
                      <a:pt x="148" y="32"/>
                    </a:lnTo>
                    <a:lnTo>
                      <a:pt x="145" y="34"/>
                    </a:lnTo>
                    <a:lnTo>
                      <a:pt x="138" y="43"/>
                    </a:lnTo>
                    <a:lnTo>
                      <a:pt x="129" y="61"/>
                    </a:lnTo>
                    <a:lnTo>
                      <a:pt x="124" y="70"/>
                    </a:lnTo>
                    <a:lnTo>
                      <a:pt x="120" y="78"/>
                    </a:lnTo>
                    <a:lnTo>
                      <a:pt x="115" y="85"/>
                    </a:lnTo>
                    <a:lnTo>
                      <a:pt x="112" y="89"/>
                    </a:lnTo>
                    <a:lnTo>
                      <a:pt x="106" y="93"/>
                    </a:lnTo>
                    <a:lnTo>
                      <a:pt x="100" y="97"/>
                    </a:lnTo>
                    <a:lnTo>
                      <a:pt x="94" y="101"/>
                    </a:lnTo>
                    <a:lnTo>
                      <a:pt x="86" y="104"/>
                    </a:lnTo>
                    <a:lnTo>
                      <a:pt x="92" y="106"/>
                    </a:lnTo>
                    <a:lnTo>
                      <a:pt x="100" y="109"/>
                    </a:lnTo>
                    <a:lnTo>
                      <a:pt x="106" y="113"/>
                    </a:lnTo>
                    <a:lnTo>
                      <a:pt x="114" y="118"/>
                    </a:lnTo>
                    <a:lnTo>
                      <a:pt x="120" y="124"/>
                    </a:lnTo>
                    <a:lnTo>
                      <a:pt x="127" y="131"/>
                    </a:lnTo>
                    <a:lnTo>
                      <a:pt x="134" y="138"/>
                    </a:lnTo>
                    <a:lnTo>
                      <a:pt x="141" y="148"/>
                    </a:lnTo>
                    <a:lnTo>
                      <a:pt x="189" y="214"/>
                    </a:lnTo>
                    <a:lnTo>
                      <a:pt x="141" y="214"/>
                    </a:lnTo>
                    <a:lnTo>
                      <a:pt x="94" y="148"/>
                    </a:lnTo>
                    <a:lnTo>
                      <a:pt x="87" y="138"/>
                    </a:lnTo>
                    <a:lnTo>
                      <a:pt x="81" y="131"/>
                    </a:lnTo>
                    <a:lnTo>
                      <a:pt x="75" y="126"/>
                    </a:lnTo>
                    <a:lnTo>
                      <a:pt x="68" y="122"/>
                    </a:lnTo>
                    <a:lnTo>
                      <a:pt x="63" y="118"/>
                    </a:lnTo>
                    <a:lnTo>
                      <a:pt x="57" y="116"/>
                    </a:lnTo>
                    <a:lnTo>
                      <a:pt x="51" y="115"/>
                    </a:lnTo>
                    <a:lnTo>
                      <a:pt x="43" y="115"/>
                    </a:lnTo>
                    <a:lnTo>
                      <a:pt x="43"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08" name="Freeform 22"/>
              <p:cNvSpPr>
                <a:spLocks/>
              </p:cNvSpPr>
              <p:nvPr/>
            </p:nvSpPr>
            <p:spPr bwMode="auto">
              <a:xfrm>
                <a:off x="816" y="2325"/>
                <a:ext cx="53" cy="54"/>
              </a:xfrm>
              <a:custGeom>
                <a:avLst/>
                <a:gdLst>
                  <a:gd name="T0" fmla="*/ 0 w 214"/>
                  <a:gd name="T1" fmla="*/ 0 h 214"/>
                  <a:gd name="T2" fmla="*/ 45 w 214"/>
                  <a:gd name="T3" fmla="*/ 0 h 214"/>
                  <a:gd name="T4" fmla="*/ 45 w 214"/>
                  <a:gd name="T5" fmla="*/ 164 h 214"/>
                  <a:gd name="T6" fmla="*/ 165 w 214"/>
                  <a:gd name="T7" fmla="*/ 0 h 214"/>
                  <a:gd name="T8" fmla="*/ 214 w 214"/>
                  <a:gd name="T9" fmla="*/ 0 h 214"/>
                  <a:gd name="T10" fmla="*/ 214 w 214"/>
                  <a:gd name="T11" fmla="*/ 214 h 214"/>
                  <a:gd name="T12" fmla="*/ 169 w 214"/>
                  <a:gd name="T13" fmla="*/ 214 h 214"/>
                  <a:gd name="T14" fmla="*/ 169 w 214"/>
                  <a:gd name="T15" fmla="*/ 51 h 214"/>
                  <a:gd name="T16" fmla="*/ 47 w 214"/>
                  <a:gd name="T17" fmla="*/ 214 h 214"/>
                  <a:gd name="T18" fmla="*/ 0 w 214"/>
                  <a:gd name="T19" fmla="*/ 214 h 214"/>
                  <a:gd name="T20" fmla="*/ 0 w 214"/>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214">
                    <a:moveTo>
                      <a:pt x="0" y="0"/>
                    </a:moveTo>
                    <a:lnTo>
                      <a:pt x="45" y="0"/>
                    </a:lnTo>
                    <a:lnTo>
                      <a:pt x="45" y="164"/>
                    </a:lnTo>
                    <a:lnTo>
                      <a:pt x="165" y="0"/>
                    </a:lnTo>
                    <a:lnTo>
                      <a:pt x="214" y="0"/>
                    </a:lnTo>
                    <a:lnTo>
                      <a:pt x="214" y="214"/>
                    </a:lnTo>
                    <a:lnTo>
                      <a:pt x="169" y="214"/>
                    </a:lnTo>
                    <a:lnTo>
                      <a:pt x="169" y="51"/>
                    </a:lnTo>
                    <a:lnTo>
                      <a:pt x="47"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09" name="Freeform 23"/>
              <p:cNvSpPr>
                <a:spLocks noEditPoints="1"/>
              </p:cNvSpPr>
              <p:nvPr/>
            </p:nvSpPr>
            <p:spPr bwMode="auto">
              <a:xfrm>
                <a:off x="412" y="2440"/>
                <a:ext cx="53" cy="54"/>
              </a:xfrm>
              <a:custGeom>
                <a:avLst/>
                <a:gdLst>
                  <a:gd name="T0" fmla="*/ 100 w 212"/>
                  <a:gd name="T1" fmla="*/ 0 h 213"/>
                  <a:gd name="T2" fmla="*/ 133 w 212"/>
                  <a:gd name="T3" fmla="*/ 1 h 213"/>
                  <a:gd name="T4" fmla="*/ 156 w 212"/>
                  <a:gd name="T5" fmla="*/ 4 h 213"/>
                  <a:gd name="T6" fmla="*/ 172 w 212"/>
                  <a:gd name="T7" fmla="*/ 12 h 213"/>
                  <a:gd name="T8" fmla="*/ 187 w 212"/>
                  <a:gd name="T9" fmla="*/ 23 h 213"/>
                  <a:gd name="T10" fmla="*/ 196 w 212"/>
                  <a:gd name="T11" fmla="*/ 39 h 213"/>
                  <a:gd name="T12" fmla="*/ 200 w 212"/>
                  <a:gd name="T13" fmla="*/ 57 h 213"/>
                  <a:gd name="T14" fmla="*/ 198 w 212"/>
                  <a:gd name="T15" fmla="*/ 70 h 213"/>
                  <a:gd name="T16" fmla="*/ 193 w 212"/>
                  <a:gd name="T17" fmla="*/ 83 h 213"/>
                  <a:gd name="T18" fmla="*/ 182 w 212"/>
                  <a:gd name="T19" fmla="*/ 94 h 213"/>
                  <a:gd name="T20" fmla="*/ 170 w 212"/>
                  <a:gd name="T21" fmla="*/ 102 h 213"/>
                  <a:gd name="T22" fmla="*/ 186 w 212"/>
                  <a:gd name="T23" fmla="*/ 109 h 213"/>
                  <a:gd name="T24" fmla="*/ 200 w 212"/>
                  <a:gd name="T25" fmla="*/ 121 h 213"/>
                  <a:gd name="T26" fmla="*/ 209 w 212"/>
                  <a:gd name="T27" fmla="*/ 137 h 213"/>
                  <a:gd name="T28" fmla="*/ 212 w 212"/>
                  <a:gd name="T29" fmla="*/ 153 h 213"/>
                  <a:gd name="T30" fmla="*/ 209 w 212"/>
                  <a:gd name="T31" fmla="*/ 168 h 213"/>
                  <a:gd name="T32" fmla="*/ 204 w 212"/>
                  <a:gd name="T33" fmla="*/ 181 h 213"/>
                  <a:gd name="T34" fmla="*/ 196 w 212"/>
                  <a:gd name="T35" fmla="*/ 191 h 213"/>
                  <a:gd name="T36" fmla="*/ 185 w 212"/>
                  <a:gd name="T37" fmla="*/ 199 h 213"/>
                  <a:gd name="T38" fmla="*/ 172 w 212"/>
                  <a:gd name="T39" fmla="*/ 206 h 213"/>
                  <a:gd name="T40" fmla="*/ 156 w 212"/>
                  <a:gd name="T41" fmla="*/ 210 h 213"/>
                  <a:gd name="T42" fmla="*/ 116 w 212"/>
                  <a:gd name="T43" fmla="*/ 213 h 213"/>
                  <a:gd name="T44" fmla="*/ 0 w 212"/>
                  <a:gd name="T45" fmla="*/ 0 h 213"/>
                  <a:gd name="T46" fmla="*/ 90 w 212"/>
                  <a:gd name="T47" fmla="*/ 89 h 213"/>
                  <a:gd name="T48" fmla="*/ 114 w 212"/>
                  <a:gd name="T49" fmla="*/ 89 h 213"/>
                  <a:gd name="T50" fmla="*/ 128 w 212"/>
                  <a:gd name="T51" fmla="*/ 87 h 213"/>
                  <a:gd name="T52" fmla="*/ 138 w 212"/>
                  <a:gd name="T53" fmla="*/ 84 h 213"/>
                  <a:gd name="T54" fmla="*/ 147 w 212"/>
                  <a:gd name="T55" fmla="*/ 78 h 213"/>
                  <a:gd name="T56" fmla="*/ 153 w 212"/>
                  <a:gd name="T57" fmla="*/ 69 h 213"/>
                  <a:gd name="T58" fmla="*/ 156 w 212"/>
                  <a:gd name="T59" fmla="*/ 60 h 213"/>
                  <a:gd name="T60" fmla="*/ 152 w 212"/>
                  <a:gd name="T61" fmla="*/ 45 h 213"/>
                  <a:gd name="T62" fmla="*/ 140 w 212"/>
                  <a:gd name="T63" fmla="*/ 36 h 213"/>
                  <a:gd name="T64" fmla="*/ 121 w 212"/>
                  <a:gd name="T65" fmla="*/ 32 h 213"/>
                  <a:gd name="T66" fmla="*/ 91 w 212"/>
                  <a:gd name="T67" fmla="*/ 29 h 213"/>
                  <a:gd name="T68" fmla="*/ 43 w 212"/>
                  <a:gd name="T69" fmla="*/ 89 h 213"/>
                  <a:gd name="T70" fmla="*/ 101 w 212"/>
                  <a:gd name="T71" fmla="*/ 184 h 213"/>
                  <a:gd name="T72" fmla="*/ 133 w 212"/>
                  <a:gd name="T73" fmla="*/ 182 h 213"/>
                  <a:gd name="T74" fmla="*/ 152 w 212"/>
                  <a:gd name="T75" fmla="*/ 177 h 213"/>
                  <a:gd name="T76" fmla="*/ 162 w 212"/>
                  <a:gd name="T77" fmla="*/ 167 h 213"/>
                  <a:gd name="T78" fmla="*/ 167 w 212"/>
                  <a:gd name="T79" fmla="*/ 152 h 213"/>
                  <a:gd name="T80" fmla="*/ 165 w 212"/>
                  <a:gd name="T81" fmla="*/ 142 h 213"/>
                  <a:gd name="T82" fmla="*/ 158 w 212"/>
                  <a:gd name="T83" fmla="*/ 133 h 213"/>
                  <a:gd name="T84" fmla="*/ 149 w 212"/>
                  <a:gd name="T85" fmla="*/ 126 h 213"/>
                  <a:gd name="T86" fmla="*/ 138 w 212"/>
                  <a:gd name="T87" fmla="*/ 122 h 213"/>
                  <a:gd name="T88" fmla="*/ 121 w 212"/>
                  <a:gd name="T89" fmla="*/ 120 h 213"/>
                  <a:gd name="T90" fmla="*/ 96 w 212"/>
                  <a:gd name="T91" fmla="*/ 120 h 213"/>
                  <a:gd name="T92" fmla="*/ 43 w 212"/>
                  <a:gd name="T93" fmla="*/ 184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2" h="213">
                    <a:moveTo>
                      <a:pt x="0" y="0"/>
                    </a:moveTo>
                    <a:lnTo>
                      <a:pt x="100" y="0"/>
                    </a:lnTo>
                    <a:lnTo>
                      <a:pt x="118" y="0"/>
                    </a:lnTo>
                    <a:lnTo>
                      <a:pt x="133" y="1"/>
                    </a:lnTo>
                    <a:lnTo>
                      <a:pt x="146" y="2"/>
                    </a:lnTo>
                    <a:lnTo>
                      <a:pt x="156" y="4"/>
                    </a:lnTo>
                    <a:lnTo>
                      <a:pt x="165" y="7"/>
                    </a:lnTo>
                    <a:lnTo>
                      <a:pt x="172" y="12"/>
                    </a:lnTo>
                    <a:lnTo>
                      <a:pt x="180" y="17"/>
                    </a:lnTo>
                    <a:lnTo>
                      <a:pt x="187" y="23"/>
                    </a:lnTo>
                    <a:lnTo>
                      <a:pt x="193" y="30"/>
                    </a:lnTo>
                    <a:lnTo>
                      <a:pt x="196" y="39"/>
                    </a:lnTo>
                    <a:lnTo>
                      <a:pt x="199" y="47"/>
                    </a:lnTo>
                    <a:lnTo>
                      <a:pt x="200" y="57"/>
                    </a:lnTo>
                    <a:lnTo>
                      <a:pt x="200" y="64"/>
                    </a:lnTo>
                    <a:lnTo>
                      <a:pt x="198" y="70"/>
                    </a:lnTo>
                    <a:lnTo>
                      <a:pt x="196" y="78"/>
                    </a:lnTo>
                    <a:lnTo>
                      <a:pt x="193" y="83"/>
                    </a:lnTo>
                    <a:lnTo>
                      <a:pt x="187" y="88"/>
                    </a:lnTo>
                    <a:lnTo>
                      <a:pt x="182" y="94"/>
                    </a:lnTo>
                    <a:lnTo>
                      <a:pt x="176" y="98"/>
                    </a:lnTo>
                    <a:lnTo>
                      <a:pt x="170" y="102"/>
                    </a:lnTo>
                    <a:lnTo>
                      <a:pt x="179" y="105"/>
                    </a:lnTo>
                    <a:lnTo>
                      <a:pt x="186" y="109"/>
                    </a:lnTo>
                    <a:lnTo>
                      <a:pt x="194" y="115"/>
                    </a:lnTo>
                    <a:lnTo>
                      <a:pt x="200" y="121"/>
                    </a:lnTo>
                    <a:lnTo>
                      <a:pt x="205" y="128"/>
                    </a:lnTo>
                    <a:lnTo>
                      <a:pt x="209" y="137"/>
                    </a:lnTo>
                    <a:lnTo>
                      <a:pt x="212" y="145"/>
                    </a:lnTo>
                    <a:lnTo>
                      <a:pt x="212" y="153"/>
                    </a:lnTo>
                    <a:lnTo>
                      <a:pt x="210" y="162"/>
                    </a:lnTo>
                    <a:lnTo>
                      <a:pt x="209" y="168"/>
                    </a:lnTo>
                    <a:lnTo>
                      <a:pt x="207" y="174"/>
                    </a:lnTo>
                    <a:lnTo>
                      <a:pt x="204" y="181"/>
                    </a:lnTo>
                    <a:lnTo>
                      <a:pt x="200" y="186"/>
                    </a:lnTo>
                    <a:lnTo>
                      <a:pt x="196" y="191"/>
                    </a:lnTo>
                    <a:lnTo>
                      <a:pt x="191" y="195"/>
                    </a:lnTo>
                    <a:lnTo>
                      <a:pt x="185" y="199"/>
                    </a:lnTo>
                    <a:lnTo>
                      <a:pt x="179" y="203"/>
                    </a:lnTo>
                    <a:lnTo>
                      <a:pt x="172" y="206"/>
                    </a:lnTo>
                    <a:lnTo>
                      <a:pt x="165" y="208"/>
                    </a:lnTo>
                    <a:lnTo>
                      <a:pt x="156" y="210"/>
                    </a:lnTo>
                    <a:lnTo>
                      <a:pt x="138" y="213"/>
                    </a:lnTo>
                    <a:lnTo>
                      <a:pt x="116" y="213"/>
                    </a:lnTo>
                    <a:lnTo>
                      <a:pt x="0" y="213"/>
                    </a:lnTo>
                    <a:lnTo>
                      <a:pt x="0" y="0"/>
                    </a:lnTo>
                    <a:close/>
                    <a:moveTo>
                      <a:pt x="43" y="89"/>
                    </a:moveTo>
                    <a:lnTo>
                      <a:pt x="90" y="89"/>
                    </a:lnTo>
                    <a:lnTo>
                      <a:pt x="102" y="89"/>
                    </a:lnTo>
                    <a:lnTo>
                      <a:pt x="114" y="89"/>
                    </a:lnTo>
                    <a:lnTo>
                      <a:pt x="121" y="88"/>
                    </a:lnTo>
                    <a:lnTo>
                      <a:pt x="128" y="87"/>
                    </a:lnTo>
                    <a:lnTo>
                      <a:pt x="133" y="86"/>
                    </a:lnTo>
                    <a:lnTo>
                      <a:pt x="138" y="84"/>
                    </a:lnTo>
                    <a:lnTo>
                      <a:pt x="143" y="81"/>
                    </a:lnTo>
                    <a:lnTo>
                      <a:pt x="147" y="78"/>
                    </a:lnTo>
                    <a:lnTo>
                      <a:pt x="151" y="74"/>
                    </a:lnTo>
                    <a:lnTo>
                      <a:pt x="153" y="69"/>
                    </a:lnTo>
                    <a:lnTo>
                      <a:pt x="154" y="65"/>
                    </a:lnTo>
                    <a:lnTo>
                      <a:pt x="156" y="60"/>
                    </a:lnTo>
                    <a:lnTo>
                      <a:pt x="154" y="53"/>
                    </a:lnTo>
                    <a:lnTo>
                      <a:pt x="152" y="45"/>
                    </a:lnTo>
                    <a:lnTo>
                      <a:pt x="147" y="40"/>
                    </a:lnTo>
                    <a:lnTo>
                      <a:pt x="140" y="36"/>
                    </a:lnTo>
                    <a:lnTo>
                      <a:pt x="133" y="34"/>
                    </a:lnTo>
                    <a:lnTo>
                      <a:pt x="121" y="32"/>
                    </a:lnTo>
                    <a:lnTo>
                      <a:pt x="107" y="30"/>
                    </a:lnTo>
                    <a:lnTo>
                      <a:pt x="91" y="29"/>
                    </a:lnTo>
                    <a:lnTo>
                      <a:pt x="43" y="29"/>
                    </a:lnTo>
                    <a:lnTo>
                      <a:pt x="43" y="89"/>
                    </a:lnTo>
                    <a:close/>
                    <a:moveTo>
                      <a:pt x="43" y="184"/>
                    </a:moveTo>
                    <a:lnTo>
                      <a:pt x="101" y="184"/>
                    </a:lnTo>
                    <a:lnTo>
                      <a:pt x="118" y="184"/>
                    </a:lnTo>
                    <a:lnTo>
                      <a:pt x="133" y="182"/>
                    </a:lnTo>
                    <a:lnTo>
                      <a:pt x="143" y="180"/>
                    </a:lnTo>
                    <a:lnTo>
                      <a:pt x="152" y="177"/>
                    </a:lnTo>
                    <a:lnTo>
                      <a:pt x="158" y="172"/>
                    </a:lnTo>
                    <a:lnTo>
                      <a:pt x="162" y="167"/>
                    </a:lnTo>
                    <a:lnTo>
                      <a:pt x="166" y="160"/>
                    </a:lnTo>
                    <a:lnTo>
                      <a:pt x="167" y="152"/>
                    </a:lnTo>
                    <a:lnTo>
                      <a:pt x="166" y="147"/>
                    </a:lnTo>
                    <a:lnTo>
                      <a:pt x="165" y="142"/>
                    </a:lnTo>
                    <a:lnTo>
                      <a:pt x="162" y="138"/>
                    </a:lnTo>
                    <a:lnTo>
                      <a:pt x="158" y="133"/>
                    </a:lnTo>
                    <a:lnTo>
                      <a:pt x="154" y="129"/>
                    </a:lnTo>
                    <a:lnTo>
                      <a:pt x="149" y="126"/>
                    </a:lnTo>
                    <a:lnTo>
                      <a:pt x="144" y="124"/>
                    </a:lnTo>
                    <a:lnTo>
                      <a:pt x="138" y="122"/>
                    </a:lnTo>
                    <a:lnTo>
                      <a:pt x="130" y="121"/>
                    </a:lnTo>
                    <a:lnTo>
                      <a:pt x="121" y="120"/>
                    </a:lnTo>
                    <a:lnTo>
                      <a:pt x="110" y="120"/>
                    </a:lnTo>
                    <a:lnTo>
                      <a:pt x="96" y="120"/>
                    </a:lnTo>
                    <a:lnTo>
                      <a:pt x="43" y="120"/>
                    </a:lnTo>
                    <a:lnTo>
                      <a:pt x="43" y="18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10" name="Freeform 24"/>
              <p:cNvSpPr>
                <a:spLocks noEditPoints="1"/>
              </p:cNvSpPr>
              <p:nvPr/>
            </p:nvSpPr>
            <p:spPr bwMode="auto">
              <a:xfrm>
                <a:off x="473" y="2439"/>
                <a:ext cx="60" cy="56"/>
              </a:xfrm>
              <a:custGeom>
                <a:avLst/>
                <a:gdLst>
                  <a:gd name="T0" fmla="*/ 160 w 239"/>
                  <a:gd name="T1" fmla="*/ 207 h 224"/>
                  <a:gd name="T2" fmla="*/ 126 w 239"/>
                  <a:gd name="T3" fmla="*/ 219 h 224"/>
                  <a:gd name="T4" fmla="*/ 89 w 239"/>
                  <a:gd name="T5" fmla="*/ 224 h 224"/>
                  <a:gd name="T6" fmla="*/ 60 w 239"/>
                  <a:gd name="T7" fmla="*/ 221 h 224"/>
                  <a:gd name="T8" fmla="*/ 36 w 239"/>
                  <a:gd name="T9" fmla="*/ 214 h 224"/>
                  <a:gd name="T10" fmla="*/ 18 w 239"/>
                  <a:gd name="T11" fmla="*/ 201 h 224"/>
                  <a:gd name="T12" fmla="*/ 7 w 239"/>
                  <a:gd name="T13" fmla="*/ 187 h 224"/>
                  <a:gd name="T14" fmla="*/ 2 w 239"/>
                  <a:gd name="T15" fmla="*/ 169 h 224"/>
                  <a:gd name="T16" fmla="*/ 3 w 239"/>
                  <a:gd name="T17" fmla="*/ 147 h 224"/>
                  <a:gd name="T18" fmla="*/ 14 w 239"/>
                  <a:gd name="T19" fmla="*/ 127 h 224"/>
                  <a:gd name="T20" fmla="*/ 32 w 239"/>
                  <a:gd name="T21" fmla="*/ 112 h 224"/>
                  <a:gd name="T22" fmla="*/ 55 w 239"/>
                  <a:gd name="T23" fmla="*/ 103 h 224"/>
                  <a:gd name="T24" fmla="*/ 80 w 239"/>
                  <a:gd name="T25" fmla="*/ 99 h 224"/>
                  <a:gd name="T26" fmla="*/ 127 w 239"/>
                  <a:gd name="T27" fmla="*/ 92 h 224"/>
                  <a:gd name="T28" fmla="*/ 181 w 239"/>
                  <a:gd name="T29" fmla="*/ 83 h 224"/>
                  <a:gd name="T30" fmla="*/ 181 w 239"/>
                  <a:gd name="T31" fmla="*/ 63 h 224"/>
                  <a:gd name="T32" fmla="*/ 169 w 239"/>
                  <a:gd name="T33" fmla="*/ 42 h 224"/>
                  <a:gd name="T34" fmla="*/ 154 w 239"/>
                  <a:gd name="T35" fmla="*/ 34 h 224"/>
                  <a:gd name="T36" fmla="*/ 118 w 239"/>
                  <a:gd name="T37" fmla="*/ 30 h 224"/>
                  <a:gd name="T38" fmla="*/ 82 w 239"/>
                  <a:gd name="T39" fmla="*/ 34 h 224"/>
                  <a:gd name="T40" fmla="*/ 60 w 239"/>
                  <a:gd name="T41" fmla="*/ 51 h 224"/>
                  <a:gd name="T42" fmla="*/ 8 w 239"/>
                  <a:gd name="T43" fmla="*/ 66 h 224"/>
                  <a:gd name="T44" fmla="*/ 22 w 239"/>
                  <a:gd name="T45" fmla="*/ 37 h 224"/>
                  <a:gd name="T46" fmla="*/ 44 w 239"/>
                  <a:gd name="T47" fmla="*/ 17 h 224"/>
                  <a:gd name="T48" fmla="*/ 79 w 239"/>
                  <a:gd name="T49" fmla="*/ 4 h 224"/>
                  <a:gd name="T50" fmla="*/ 125 w 239"/>
                  <a:gd name="T51" fmla="*/ 0 h 224"/>
                  <a:gd name="T52" fmla="*/ 168 w 239"/>
                  <a:gd name="T53" fmla="*/ 3 h 224"/>
                  <a:gd name="T54" fmla="*/ 197 w 239"/>
                  <a:gd name="T55" fmla="*/ 13 h 224"/>
                  <a:gd name="T56" fmla="*/ 214 w 239"/>
                  <a:gd name="T57" fmla="*/ 28 h 224"/>
                  <a:gd name="T58" fmla="*/ 224 w 239"/>
                  <a:gd name="T59" fmla="*/ 47 h 224"/>
                  <a:gd name="T60" fmla="*/ 225 w 239"/>
                  <a:gd name="T61" fmla="*/ 69 h 224"/>
                  <a:gd name="T62" fmla="*/ 225 w 239"/>
                  <a:gd name="T63" fmla="*/ 152 h 224"/>
                  <a:gd name="T64" fmla="*/ 228 w 239"/>
                  <a:gd name="T65" fmla="*/ 193 h 224"/>
                  <a:gd name="T66" fmla="*/ 235 w 239"/>
                  <a:gd name="T67" fmla="*/ 213 h 224"/>
                  <a:gd name="T68" fmla="*/ 191 w 239"/>
                  <a:gd name="T69" fmla="*/ 213 h 224"/>
                  <a:gd name="T70" fmla="*/ 185 w 239"/>
                  <a:gd name="T71" fmla="*/ 192 h 224"/>
                  <a:gd name="T72" fmla="*/ 151 w 239"/>
                  <a:gd name="T73" fmla="*/ 118 h 224"/>
                  <a:gd name="T74" fmla="*/ 97 w 239"/>
                  <a:gd name="T75" fmla="*/ 127 h 224"/>
                  <a:gd name="T76" fmla="*/ 71 w 239"/>
                  <a:gd name="T77" fmla="*/ 132 h 224"/>
                  <a:gd name="T78" fmla="*/ 58 w 239"/>
                  <a:gd name="T79" fmla="*/ 141 h 224"/>
                  <a:gd name="T80" fmla="*/ 49 w 239"/>
                  <a:gd name="T81" fmla="*/ 152 h 224"/>
                  <a:gd name="T82" fmla="*/ 49 w 239"/>
                  <a:gd name="T83" fmla="*/ 168 h 224"/>
                  <a:gd name="T84" fmla="*/ 61 w 239"/>
                  <a:gd name="T85" fmla="*/ 186 h 224"/>
                  <a:gd name="T86" fmla="*/ 88 w 239"/>
                  <a:gd name="T87" fmla="*/ 194 h 224"/>
                  <a:gd name="T88" fmla="*/ 124 w 239"/>
                  <a:gd name="T89" fmla="*/ 193 h 224"/>
                  <a:gd name="T90" fmla="*/ 154 w 239"/>
                  <a:gd name="T91" fmla="*/ 182 h 224"/>
                  <a:gd name="T92" fmla="*/ 174 w 239"/>
                  <a:gd name="T93" fmla="*/ 161 h 224"/>
                  <a:gd name="T94" fmla="*/ 181 w 239"/>
                  <a:gd name="T95" fmla="*/ 13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9" h="224">
                    <a:moveTo>
                      <a:pt x="185" y="192"/>
                    </a:moveTo>
                    <a:lnTo>
                      <a:pt x="173" y="200"/>
                    </a:lnTo>
                    <a:lnTo>
                      <a:pt x="160" y="207"/>
                    </a:lnTo>
                    <a:lnTo>
                      <a:pt x="149" y="212"/>
                    </a:lnTo>
                    <a:lnTo>
                      <a:pt x="138" y="216"/>
                    </a:lnTo>
                    <a:lnTo>
                      <a:pt x="126" y="219"/>
                    </a:lnTo>
                    <a:lnTo>
                      <a:pt x="115" y="221"/>
                    </a:lnTo>
                    <a:lnTo>
                      <a:pt x="102" y="224"/>
                    </a:lnTo>
                    <a:lnTo>
                      <a:pt x="89" y="224"/>
                    </a:lnTo>
                    <a:lnTo>
                      <a:pt x="79" y="224"/>
                    </a:lnTo>
                    <a:lnTo>
                      <a:pt x="69" y="223"/>
                    </a:lnTo>
                    <a:lnTo>
                      <a:pt x="60" y="221"/>
                    </a:lnTo>
                    <a:lnTo>
                      <a:pt x="51" y="219"/>
                    </a:lnTo>
                    <a:lnTo>
                      <a:pt x="44" y="217"/>
                    </a:lnTo>
                    <a:lnTo>
                      <a:pt x="36" y="214"/>
                    </a:lnTo>
                    <a:lnTo>
                      <a:pt x="30" y="211"/>
                    </a:lnTo>
                    <a:lnTo>
                      <a:pt x="23" y="207"/>
                    </a:lnTo>
                    <a:lnTo>
                      <a:pt x="18" y="201"/>
                    </a:lnTo>
                    <a:lnTo>
                      <a:pt x="14" y="197"/>
                    </a:lnTo>
                    <a:lnTo>
                      <a:pt x="9" y="192"/>
                    </a:lnTo>
                    <a:lnTo>
                      <a:pt x="7" y="187"/>
                    </a:lnTo>
                    <a:lnTo>
                      <a:pt x="4" y="182"/>
                    </a:lnTo>
                    <a:lnTo>
                      <a:pt x="3" y="175"/>
                    </a:lnTo>
                    <a:lnTo>
                      <a:pt x="2" y="169"/>
                    </a:lnTo>
                    <a:lnTo>
                      <a:pt x="0" y="163"/>
                    </a:lnTo>
                    <a:lnTo>
                      <a:pt x="2" y="154"/>
                    </a:lnTo>
                    <a:lnTo>
                      <a:pt x="3" y="147"/>
                    </a:lnTo>
                    <a:lnTo>
                      <a:pt x="5" y="141"/>
                    </a:lnTo>
                    <a:lnTo>
                      <a:pt x="9" y="133"/>
                    </a:lnTo>
                    <a:lnTo>
                      <a:pt x="14" y="127"/>
                    </a:lnTo>
                    <a:lnTo>
                      <a:pt x="19" y="122"/>
                    </a:lnTo>
                    <a:lnTo>
                      <a:pt x="26" y="117"/>
                    </a:lnTo>
                    <a:lnTo>
                      <a:pt x="32" y="112"/>
                    </a:lnTo>
                    <a:lnTo>
                      <a:pt x="40" y="109"/>
                    </a:lnTo>
                    <a:lnTo>
                      <a:pt x="47" y="106"/>
                    </a:lnTo>
                    <a:lnTo>
                      <a:pt x="55" y="103"/>
                    </a:lnTo>
                    <a:lnTo>
                      <a:pt x="64" y="101"/>
                    </a:lnTo>
                    <a:lnTo>
                      <a:pt x="71" y="100"/>
                    </a:lnTo>
                    <a:lnTo>
                      <a:pt x="80" y="99"/>
                    </a:lnTo>
                    <a:lnTo>
                      <a:pt x="91" y="96"/>
                    </a:lnTo>
                    <a:lnTo>
                      <a:pt x="103" y="95"/>
                    </a:lnTo>
                    <a:lnTo>
                      <a:pt x="127" y="92"/>
                    </a:lnTo>
                    <a:lnTo>
                      <a:pt x="149" y="89"/>
                    </a:lnTo>
                    <a:lnTo>
                      <a:pt x="167" y="86"/>
                    </a:lnTo>
                    <a:lnTo>
                      <a:pt x="181" y="83"/>
                    </a:lnTo>
                    <a:lnTo>
                      <a:pt x="181" y="76"/>
                    </a:lnTo>
                    <a:lnTo>
                      <a:pt x="182" y="73"/>
                    </a:lnTo>
                    <a:lnTo>
                      <a:pt x="181" y="63"/>
                    </a:lnTo>
                    <a:lnTo>
                      <a:pt x="178" y="54"/>
                    </a:lnTo>
                    <a:lnTo>
                      <a:pt x="174" y="47"/>
                    </a:lnTo>
                    <a:lnTo>
                      <a:pt x="169" y="42"/>
                    </a:lnTo>
                    <a:lnTo>
                      <a:pt x="164" y="40"/>
                    </a:lnTo>
                    <a:lnTo>
                      <a:pt x="159" y="37"/>
                    </a:lnTo>
                    <a:lnTo>
                      <a:pt x="154" y="34"/>
                    </a:lnTo>
                    <a:lnTo>
                      <a:pt x="148" y="32"/>
                    </a:lnTo>
                    <a:lnTo>
                      <a:pt x="135" y="30"/>
                    </a:lnTo>
                    <a:lnTo>
                      <a:pt x="118" y="30"/>
                    </a:lnTo>
                    <a:lnTo>
                      <a:pt x="104" y="30"/>
                    </a:lnTo>
                    <a:lnTo>
                      <a:pt x="92" y="32"/>
                    </a:lnTo>
                    <a:lnTo>
                      <a:pt x="82" y="34"/>
                    </a:lnTo>
                    <a:lnTo>
                      <a:pt x="73" y="39"/>
                    </a:lnTo>
                    <a:lnTo>
                      <a:pt x="66" y="44"/>
                    </a:lnTo>
                    <a:lnTo>
                      <a:pt x="60" y="51"/>
                    </a:lnTo>
                    <a:lnTo>
                      <a:pt x="55" y="60"/>
                    </a:lnTo>
                    <a:lnTo>
                      <a:pt x="51" y="70"/>
                    </a:lnTo>
                    <a:lnTo>
                      <a:pt x="8" y="66"/>
                    </a:lnTo>
                    <a:lnTo>
                      <a:pt x="12" y="54"/>
                    </a:lnTo>
                    <a:lnTo>
                      <a:pt x="16" y="45"/>
                    </a:lnTo>
                    <a:lnTo>
                      <a:pt x="22" y="37"/>
                    </a:lnTo>
                    <a:lnTo>
                      <a:pt x="27" y="29"/>
                    </a:lnTo>
                    <a:lnTo>
                      <a:pt x="35" y="22"/>
                    </a:lnTo>
                    <a:lnTo>
                      <a:pt x="44" y="17"/>
                    </a:lnTo>
                    <a:lnTo>
                      <a:pt x="55" y="11"/>
                    </a:lnTo>
                    <a:lnTo>
                      <a:pt x="66" y="7"/>
                    </a:lnTo>
                    <a:lnTo>
                      <a:pt x="79" y="4"/>
                    </a:lnTo>
                    <a:lnTo>
                      <a:pt x="94" y="2"/>
                    </a:lnTo>
                    <a:lnTo>
                      <a:pt x="110" y="0"/>
                    </a:lnTo>
                    <a:lnTo>
                      <a:pt x="125" y="0"/>
                    </a:lnTo>
                    <a:lnTo>
                      <a:pt x="141" y="0"/>
                    </a:lnTo>
                    <a:lnTo>
                      <a:pt x="155" y="1"/>
                    </a:lnTo>
                    <a:lnTo>
                      <a:pt x="168" y="3"/>
                    </a:lnTo>
                    <a:lnTo>
                      <a:pt x="179" y="6"/>
                    </a:lnTo>
                    <a:lnTo>
                      <a:pt x="188" y="9"/>
                    </a:lnTo>
                    <a:lnTo>
                      <a:pt x="197" y="13"/>
                    </a:lnTo>
                    <a:lnTo>
                      <a:pt x="204" y="18"/>
                    </a:lnTo>
                    <a:lnTo>
                      <a:pt x="210" y="23"/>
                    </a:lnTo>
                    <a:lnTo>
                      <a:pt x="214" y="28"/>
                    </a:lnTo>
                    <a:lnTo>
                      <a:pt x="218" y="33"/>
                    </a:lnTo>
                    <a:lnTo>
                      <a:pt x="221" y="40"/>
                    </a:lnTo>
                    <a:lnTo>
                      <a:pt x="224" y="47"/>
                    </a:lnTo>
                    <a:lnTo>
                      <a:pt x="224" y="52"/>
                    </a:lnTo>
                    <a:lnTo>
                      <a:pt x="225" y="60"/>
                    </a:lnTo>
                    <a:lnTo>
                      <a:pt x="225" y="69"/>
                    </a:lnTo>
                    <a:lnTo>
                      <a:pt x="225" y="81"/>
                    </a:lnTo>
                    <a:lnTo>
                      <a:pt x="225" y="129"/>
                    </a:lnTo>
                    <a:lnTo>
                      <a:pt x="225" y="152"/>
                    </a:lnTo>
                    <a:lnTo>
                      <a:pt x="226" y="170"/>
                    </a:lnTo>
                    <a:lnTo>
                      <a:pt x="226" y="184"/>
                    </a:lnTo>
                    <a:lnTo>
                      <a:pt x="228" y="193"/>
                    </a:lnTo>
                    <a:lnTo>
                      <a:pt x="230" y="199"/>
                    </a:lnTo>
                    <a:lnTo>
                      <a:pt x="233" y="207"/>
                    </a:lnTo>
                    <a:lnTo>
                      <a:pt x="235" y="213"/>
                    </a:lnTo>
                    <a:lnTo>
                      <a:pt x="239" y="218"/>
                    </a:lnTo>
                    <a:lnTo>
                      <a:pt x="193" y="218"/>
                    </a:lnTo>
                    <a:lnTo>
                      <a:pt x="191" y="213"/>
                    </a:lnTo>
                    <a:lnTo>
                      <a:pt x="188" y="207"/>
                    </a:lnTo>
                    <a:lnTo>
                      <a:pt x="186" y="199"/>
                    </a:lnTo>
                    <a:lnTo>
                      <a:pt x="185" y="192"/>
                    </a:lnTo>
                    <a:close/>
                    <a:moveTo>
                      <a:pt x="181" y="111"/>
                    </a:moveTo>
                    <a:lnTo>
                      <a:pt x="168" y="115"/>
                    </a:lnTo>
                    <a:lnTo>
                      <a:pt x="151" y="118"/>
                    </a:lnTo>
                    <a:lnTo>
                      <a:pt x="131" y="122"/>
                    </a:lnTo>
                    <a:lnTo>
                      <a:pt x="110" y="125"/>
                    </a:lnTo>
                    <a:lnTo>
                      <a:pt x="97" y="127"/>
                    </a:lnTo>
                    <a:lnTo>
                      <a:pt x="87" y="128"/>
                    </a:lnTo>
                    <a:lnTo>
                      <a:pt x="78" y="130"/>
                    </a:lnTo>
                    <a:lnTo>
                      <a:pt x="71" y="132"/>
                    </a:lnTo>
                    <a:lnTo>
                      <a:pt x="66" y="134"/>
                    </a:lnTo>
                    <a:lnTo>
                      <a:pt x="61" y="137"/>
                    </a:lnTo>
                    <a:lnTo>
                      <a:pt x="58" y="141"/>
                    </a:lnTo>
                    <a:lnTo>
                      <a:pt x="54" y="144"/>
                    </a:lnTo>
                    <a:lnTo>
                      <a:pt x="51" y="148"/>
                    </a:lnTo>
                    <a:lnTo>
                      <a:pt x="49" y="152"/>
                    </a:lnTo>
                    <a:lnTo>
                      <a:pt x="49" y="156"/>
                    </a:lnTo>
                    <a:lnTo>
                      <a:pt x="47" y="162"/>
                    </a:lnTo>
                    <a:lnTo>
                      <a:pt x="49" y="168"/>
                    </a:lnTo>
                    <a:lnTo>
                      <a:pt x="51" y="174"/>
                    </a:lnTo>
                    <a:lnTo>
                      <a:pt x="55" y="180"/>
                    </a:lnTo>
                    <a:lnTo>
                      <a:pt x="61" y="186"/>
                    </a:lnTo>
                    <a:lnTo>
                      <a:pt x="69" y="190"/>
                    </a:lnTo>
                    <a:lnTo>
                      <a:pt x="78" y="193"/>
                    </a:lnTo>
                    <a:lnTo>
                      <a:pt x="88" y="194"/>
                    </a:lnTo>
                    <a:lnTo>
                      <a:pt x="99" y="195"/>
                    </a:lnTo>
                    <a:lnTo>
                      <a:pt x="112" y="194"/>
                    </a:lnTo>
                    <a:lnTo>
                      <a:pt x="124" y="193"/>
                    </a:lnTo>
                    <a:lnTo>
                      <a:pt x="135" y="190"/>
                    </a:lnTo>
                    <a:lnTo>
                      <a:pt x="145" y="186"/>
                    </a:lnTo>
                    <a:lnTo>
                      <a:pt x="154" y="182"/>
                    </a:lnTo>
                    <a:lnTo>
                      <a:pt x="162" y="175"/>
                    </a:lnTo>
                    <a:lnTo>
                      <a:pt x="169" y="169"/>
                    </a:lnTo>
                    <a:lnTo>
                      <a:pt x="174" y="161"/>
                    </a:lnTo>
                    <a:lnTo>
                      <a:pt x="177" y="154"/>
                    </a:lnTo>
                    <a:lnTo>
                      <a:pt x="179" y="146"/>
                    </a:lnTo>
                    <a:lnTo>
                      <a:pt x="181" y="136"/>
                    </a:lnTo>
                    <a:lnTo>
                      <a:pt x="181" y="125"/>
                    </a:lnTo>
                    <a:lnTo>
                      <a:pt x="181" y="11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11" name="Freeform 25"/>
              <p:cNvSpPr>
                <a:spLocks/>
              </p:cNvSpPr>
              <p:nvPr/>
            </p:nvSpPr>
            <p:spPr bwMode="auto">
              <a:xfrm>
                <a:off x="538" y="2440"/>
                <a:ext cx="84" cy="54"/>
              </a:xfrm>
              <a:custGeom>
                <a:avLst/>
                <a:gdLst>
                  <a:gd name="T0" fmla="*/ 191 w 337"/>
                  <a:gd name="T1" fmla="*/ 92 h 213"/>
                  <a:gd name="T2" fmla="*/ 209 w 337"/>
                  <a:gd name="T3" fmla="*/ 90 h 213"/>
                  <a:gd name="T4" fmla="*/ 220 w 337"/>
                  <a:gd name="T5" fmla="*/ 85 h 213"/>
                  <a:gd name="T6" fmla="*/ 232 w 337"/>
                  <a:gd name="T7" fmla="*/ 72 h 213"/>
                  <a:gd name="T8" fmla="*/ 246 w 337"/>
                  <a:gd name="T9" fmla="*/ 46 h 213"/>
                  <a:gd name="T10" fmla="*/ 260 w 337"/>
                  <a:gd name="T11" fmla="*/ 22 h 213"/>
                  <a:gd name="T12" fmla="*/ 273 w 337"/>
                  <a:gd name="T13" fmla="*/ 7 h 213"/>
                  <a:gd name="T14" fmla="*/ 289 w 337"/>
                  <a:gd name="T15" fmla="*/ 2 h 213"/>
                  <a:gd name="T16" fmla="*/ 312 w 337"/>
                  <a:gd name="T17" fmla="*/ 0 h 213"/>
                  <a:gd name="T18" fmla="*/ 327 w 337"/>
                  <a:gd name="T19" fmla="*/ 29 h 213"/>
                  <a:gd name="T20" fmla="*/ 308 w 337"/>
                  <a:gd name="T21" fmla="*/ 29 h 213"/>
                  <a:gd name="T22" fmla="*/ 296 w 337"/>
                  <a:gd name="T23" fmla="*/ 32 h 213"/>
                  <a:gd name="T24" fmla="*/ 286 w 337"/>
                  <a:gd name="T25" fmla="*/ 42 h 213"/>
                  <a:gd name="T26" fmla="*/ 272 w 337"/>
                  <a:gd name="T27" fmla="*/ 69 h 213"/>
                  <a:gd name="T28" fmla="*/ 263 w 337"/>
                  <a:gd name="T29" fmla="*/ 84 h 213"/>
                  <a:gd name="T30" fmla="*/ 254 w 337"/>
                  <a:gd name="T31" fmla="*/ 94 h 213"/>
                  <a:gd name="T32" fmla="*/ 242 w 337"/>
                  <a:gd name="T33" fmla="*/ 101 h 213"/>
                  <a:gd name="T34" fmla="*/ 240 w 337"/>
                  <a:gd name="T35" fmla="*/ 106 h 213"/>
                  <a:gd name="T36" fmla="*/ 254 w 337"/>
                  <a:gd name="T37" fmla="*/ 112 h 213"/>
                  <a:gd name="T38" fmla="*/ 268 w 337"/>
                  <a:gd name="T39" fmla="*/ 124 h 213"/>
                  <a:gd name="T40" fmla="*/ 282 w 337"/>
                  <a:gd name="T41" fmla="*/ 139 h 213"/>
                  <a:gd name="T42" fmla="*/ 337 w 337"/>
                  <a:gd name="T43" fmla="*/ 213 h 213"/>
                  <a:gd name="T44" fmla="*/ 242 w 337"/>
                  <a:gd name="T45" fmla="*/ 147 h 213"/>
                  <a:gd name="T46" fmla="*/ 229 w 337"/>
                  <a:gd name="T47" fmla="*/ 130 h 213"/>
                  <a:gd name="T48" fmla="*/ 216 w 337"/>
                  <a:gd name="T49" fmla="*/ 121 h 213"/>
                  <a:gd name="T50" fmla="*/ 205 w 337"/>
                  <a:gd name="T51" fmla="*/ 117 h 213"/>
                  <a:gd name="T52" fmla="*/ 191 w 337"/>
                  <a:gd name="T53" fmla="*/ 115 h 213"/>
                  <a:gd name="T54" fmla="*/ 146 w 337"/>
                  <a:gd name="T55" fmla="*/ 213 h 213"/>
                  <a:gd name="T56" fmla="*/ 139 w 337"/>
                  <a:gd name="T57" fmla="*/ 116 h 213"/>
                  <a:gd name="T58" fmla="*/ 126 w 337"/>
                  <a:gd name="T59" fmla="*/ 119 h 213"/>
                  <a:gd name="T60" fmla="*/ 115 w 337"/>
                  <a:gd name="T61" fmla="*/ 125 h 213"/>
                  <a:gd name="T62" fmla="*/ 103 w 337"/>
                  <a:gd name="T63" fmla="*/ 138 h 213"/>
                  <a:gd name="T64" fmla="*/ 49 w 337"/>
                  <a:gd name="T65" fmla="*/ 213 h 213"/>
                  <a:gd name="T66" fmla="*/ 49 w 337"/>
                  <a:gd name="T67" fmla="*/ 147 h 213"/>
                  <a:gd name="T68" fmla="*/ 63 w 337"/>
                  <a:gd name="T69" fmla="*/ 130 h 213"/>
                  <a:gd name="T70" fmla="*/ 77 w 337"/>
                  <a:gd name="T71" fmla="*/ 118 h 213"/>
                  <a:gd name="T72" fmla="*/ 91 w 337"/>
                  <a:gd name="T73" fmla="*/ 109 h 213"/>
                  <a:gd name="T74" fmla="*/ 105 w 337"/>
                  <a:gd name="T75" fmla="*/ 104 h 213"/>
                  <a:gd name="T76" fmla="*/ 88 w 337"/>
                  <a:gd name="T77" fmla="*/ 96 h 213"/>
                  <a:gd name="T78" fmla="*/ 77 w 337"/>
                  <a:gd name="T79" fmla="*/ 87 h 213"/>
                  <a:gd name="T80" fmla="*/ 68 w 337"/>
                  <a:gd name="T81" fmla="*/ 72 h 213"/>
                  <a:gd name="T82" fmla="*/ 54 w 337"/>
                  <a:gd name="T83" fmla="*/ 46 h 213"/>
                  <a:gd name="T84" fmla="*/ 47 w 337"/>
                  <a:gd name="T85" fmla="*/ 37 h 213"/>
                  <a:gd name="T86" fmla="*/ 42 w 337"/>
                  <a:gd name="T87" fmla="*/ 32 h 213"/>
                  <a:gd name="T88" fmla="*/ 23 w 337"/>
                  <a:gd name="T89" fmla="*/ 29 h 213"/>
                  <a:gd name="T90" fmla="*/ 11 w 337"/>
                  <a:gd name="T91" fmla="*/ 29 h 213"/>
                  <a:gd name="T92" fmla="*/ 17 w 337"/>
                  <a:gd name="T93" fmla="*/ 0 h 213"/>
                  <a:gd name="T94" fmla="*/ 53 w 337"/>
                  <a:gd name="T95" fmla="*/ 2 h 213"/>
                  <a:gd name="T96" fmla="*/ 61 w 337"/>
                  <a:gd name="T97" fmla="*/ 6 h 213"/>
                  <a:gd name="T98" fmla="*/ 70 w 337"/>
                  <a:gd name="T99" fmla="*/ 13 h 213"/>
                  <a:gd name="T100" fmla="*/ 80 w 337"/>
                  <a:gd name="T101" fmla="*/ 25 h 213"/>
                  <a:gd name="T102" fmla="*/ 92 w 337"/>
                  <a:gd name="T103" fmla="*/ 46 h 213"/>
                  <a:gd name="T104" fmla="*/ 106 w 337"/>
                  <a:gd name="T105" fmla="*/ 72 h 213"/>
                  <a:gd name="T106" fmla="*/ 116 w 337"/>
                  <a:gd name="T107" fmla="*/ 85 h 213"/>
                  <a:gd name="T108" fmla="*/ 129 w 337"/>
                  <a:gd name="T109" fmla="*/ 90 h 213"/>
                  <a:gd name="T110" fmla="*/ 146 w 337"/>
                  <a:gd name="T111" fmla="*/ 92 h 213"/>
                  <a:gd name="T112" fmla="*/ 191 w 337"/>
                  <a:gd name="T113"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7" h="213">
                    <a:moveTo>
                      <a:pt x="191" y="0"/>
                    </a:moveTo>
                    <a:lnTo>
                      <a:pt x="191" y="92"/>
                    </a:lnTo>
                    <a:lnTo>
                      <a:pt x="201" y="91"/>
                    </a:lnTo>
                    <a:lnTo>
                      <a:pt x="209" y="90"/>
                    </a:lnTo>
                    <a:lnTo>
                      <a:pt x="215" y="88"/>
                    </a:lnTo>
                    <a:lnTo>
                      <a:pt x="220" y="85"/>
                    </a:lnTo>
                    <a:lnTo>
                      <a:pt x="225" y="81"/>
                    </a:lnTo>
                    <a:lnTo>
                      <a:pt x="232" y="72"/>
                    </a:lnTo>
                    <a:lnTo>
                      <a:pt x="238" y="61"/>
                    </a:lnTo>
                    <a:lnTo>
                      <a:pt x="246" y="46"/>
                    </a:lnTo>
                    <a:lnTo>
                      <a:pt x="253" y="33"/>
                    </a:lnTo>
                    <a:lnTo>
                      <a:pt x="260" y="22"/>
                    </a:lnTo>
                    <a:lnTo>
                      <a:pt x="267" y="14"/>
                    </a:lnTo>
                    <a:lnTo>
                      <a:pt x="273" y="7"/>
                    </a:lnTo>
                    <a:lnTo>
                      <a:pt x="280" y="4"/>
                    </a:lnTo>
                    <a:lnTo>
                      <a:pt x="289" y="2"/>
                    </a:lnTo>
                    <a:lnTo>
                      <a:pt x="299" y="0"/>
                    </a:lnTo>
                    <a:lnTo>
                      <a:pt x="312" y="0"/>
                    </a:lnTo>
                    <a:lnTo>
                      <a:pt x="327" y="0"/>
                    </a:lnTo>
                    <a:lnTo>
                      <a:pt x="327" y="29"/>
                    </a:lnTo>
                    <a:lnTo>
                      <a:pt x="315" y="29"/>
                    </a:lnTo>
                    <a:lnTo>
                      <a:pt x="308" y="29"/>
                    </a:lnTo>
                    <a:lnTo>
                      <a:pt x="301" y="30"/>
                    </a:lnTo>
                    <a:lnTo>
                      <a:pt x="296" y="32"/>
                    </a:lnTo>
                    <a:lnTo>
                      <a:pt x="293" y="34"/>
                    </a:lnTo>
                    <a:lnTo>
                      <a:pt x="286" y="42"/>
                    </a:lnTo>
                    <a:lnTo>
                      <a:pt x="277" y="60"/>
                    </a:lnTo>
                    <a:lnTo>
                      <a:pt x="272" y="69"/>
                    </a:lnTo>
                    <a:lnTo>
                      <a:pt x="268" y="78"/>
                    </a:lnTo>
                    <a:lnTo>
                      <a:pt x="263" y="84"/>
                    </a:lnTo>
                    <a:lnTo>
                      <a:pt x="260" y="89"/>
                    </a:lnTo>
                    <a:lnTo>
                      <a:pt x="254" y="94"/>
                    </a:lnTo>
                    <a:lnTo>
                      <a:pt x="248" y="97"/>
                    </a:lnTo>
                    <a:lnTo>
                      <a:pt x="242" y="101"/>
                    </a:lnTo>
                    <a:lnTo>
                      <a:pt x="233" y="104"/>
                    </a:lnTo>
                    <a:lnTo>
                      <a:pt x="240" y="106"/>
                    </a:lnTo>
                    <a:lnTo>
                      <a:pt x="248" y="109"/>
                    </a:lnTo>
                    <a:lnTo>
                      <a:pt x="254" y="112"/>
                    </a:lnTo>
                    <a:lnTo>
                      <a:pt x="262" y="118"/>
                    </a:lnTo>
                    <a:lnTo>
                      <a:pt x="268" y="124"/>
                    </a:lnTo>
                    <a:lnTo>
                      <a:pt x="275" y="130"/>
                    </a:lnTo>
                    <a:lnTo>
                      <a:pt x="282" y="139"/>
                    </a:lnTo>
                    <a:lnTo>
                      <a:pt x="289" y="147"/>
                    </a:lnTo>
                    <a:lnTo>
                      <a:pt x="337" y="213"/>
                    </a:lnTo>
                    <a:lnTo>
                      <a:pt x="289" y="213"/>
                    </a:lnTo>
                    <a:lnTo>
                      <a:pt x="242" y="147"/>
                    </a:lnTo>
                    <a:lnTo>
                      <a:pt x="235" y="139"/>
                    </a:lnTo>
                    <a:lnTo>
                      <a:pt x="229" y="130"/>
                    </a:lnTo>
                    <a:lnTo>
                      <a:pt x="223" y="125"/>
                    </a:lnTo>
                    <a:lnTo>
                      <a:pt x="216" y="121"/>
                    </a:lnTo>
                    <a:lnTo>
                      <a:pt x="211" y="119"/>
                    </a:lnTo>
                    <a:lnTo>
                      <a:pt x="205" y="117"/>
                    </a:lnTo>
                    <a:lnTo>
                      <a:pt x="199" y="116"/>
                    </a:lnTo>
                    <a:lnTo>
                      <a:pt x="191" y="115"/>
                    </a:lnTo>
                    <a:lnTo>
                      <a:pt x="191" y="213"/>
                    </a:lnTo>
                    <a:lnTo>
                      <a:pt x="146" y="213"/>
                    </a:lnTo>
                    <a:lnTo>
                      <a:pt x="146" y="115"/>
                    </a:lnTo>
                    <a:lnTo>
                      <a:pt x="139" y="116"/>
                    </a:lnTo>
                    <a:lnTo>
                      <a:pt x="133" y="117"/>
                    </a:lnTo>
                    <a:lnTo>
                      <a:pt x="126" y="119"/>
                    </a:lnTo>
                    <a:lnTo>
                      <a:pt x="121" y="121"/>
                    </a:lnTo>
                    <a:lnTo>
                      <a:pt x="115" y="125"/>
                    </a:lnTo>
                    <a:lnTo>
                      <a:pt x="110" y="130"/>
                    </a:lnTo>
                    <a:lnTo>
                      <a:pt x="103" y="138"/>
                    </a:lnTo>
                    <a:lnTo>
                      <a:pt x="96" y="147"/>
                    </a:lnTo>
                    <a:lnTo>
                      <a:pt x="49" y="213"/>
                    </a:lnTo>
                    <a:lnTo>
                      <a:pt x="0" y="213"/>
                    </a:lnTo>
                    <a:lnTo>
                      <a:pt x="49" y="147"/>
                    </a:lnTo>
                    <a:lnTo>
                      <a:pt x="55" y="139"/>
                    </a:lnTo>
                    <a:lnTo>
                      <a:pt x="63" y="130"/>
                    </a:lnTo>
                    <a:lnTo>
                      <a:pt x="69" y="124"/>
                    </a:lnTo>
                    <a:lnTo>
                      <a:pt x="77" y="118"/>
                    </a:lnTo>
                    <a:lnTo>
                      <a:pt x="83" y="112"/>
                    </a:lnTo>
                    <a:lnTo>
                      <a:pt x="91" y="109"/>
                    </a:lnTo>
                    <a:lnTo>
                      <a:pt x="97" y="106"/>
                    </a:lnTo>
                    <a:lnTo>
                      <a:pt x="105" y="104"/>
                    </a:lnTo>
                    <a:lnTo>
                      <a:pt x="96" y="100"/>
                    </a:lnTo>
                    <a:lnTo>
                      <a:pt x="88" y="96"/>
                    </a:lnTo>
                    <a:lnTo>
                      <a:pt x="82" y="91"/>
                    </a:lnTo>
                    <a:lnTo>
                      <a:pt x="77" y="87"/>
                    </a:lnTo>
                    <a:lnTo>
                      <a:pt x="73" y="82"/>
                    </a:lnTo>
                    <a:lnTo>
                      <a:pt x="68" y="72"/>
                    </a:lnTo>
                    <a:lnTo>
                      <a:pt x="61" y="61"/>
                    </a:lnTo>
                    <a:lnTo>
                      <a:pt x="54" y="46"/>
                    </a:lnTo>
                    <a:lnTo>
                      <a:pt x="51" y="41"/>
                    </a:lnTo>
                    <a:lnTo>
                      <a:pt x="47" y="37"/>
                    </a:lnTo>
                    <a:lnTo>
                      <a:pt x="45" y="34"/>
                    </a:lnTo>
                    <a:lnTo>
                      <a:pt x="42" y="32"/>
                    </a:lnTo>
                    <a:lnTo>
                      <a:pt x="35" y="30"/>
                    </a:lnTo>
                    <a:lnTo>
                      <a:pt x="23" y="29"/>
                    </a:lnTo>
                    <a:lnTo>
                      <a:pt x="18" y="29"/>
                    </a:lnTo>
                    <a:lnTo>
                      <a:pt x="11" y="29"/>
                    </a:lnTo>
                    <a:lnTo>
                      <a:pt x="11" y="0"/>
                    </a:lnTo>
                    <a:lnTo>
                      <a:pt x="17" y="0"/>
                    </a:lnTo>
                    <a:lnTo>
                      <a:pt x="39" y="0"/>
                    </a:lnTo>
                    <a:lnTo>
                      <a:pt x="53" y="2"/>
                    </a:lnTo>
                    <a:lnTo>
                      <a:pt x="58" y="3"/>
                    </a:lnTo>
                    <a:lnTo>
                      <a:pt x="61" y="6"/>
                    </a:lnTo>
                    <a:lnTo>
                      <a:pt x="66" y="9"/>
                    </a:lnTo>
                    <a:lnTo>
                      <a:pt x="70" y="13"/>
                    </a:lnTo>
                    <a:lnTo>
                      <a:pt x="75" y="18"/>
                    </a:lnTo>
                    <a:lnTo>
                      <a:pt x="80" y="25"/>
                    </a:lnTo>
                    <a:lnTo>
                      <a:pt x="86" y="35"/>
                    </a:lnTo>
                    <a:lnTo>
                      <a:pt x="92" y="46"/>
                    </a:lnTo>
                    <a:lnTo>
                      <a:pt x="99" y="61"/>
                    </a:lnTo>
                    <a:lnTo>
                      <a:pt x="106" y="72"/>
                    </a:lnTo>
                    <a:lnTo>
                      <a:pt x="112" y="80"/>
                    </a:lnTo>
                    <a:lnTo>
                      <a:pt x="116" y="85"/>
                    </a:lnTo>
                    <a:lnTo>
                      <a:pt x="121" y="88"/>
                    </a:lnTo>
                    <a:lnTo>
                      <a:pt x="129" y="90"/>
                    </a:lnTo>
                    <a:lnTo>
                      <a:pt x="136" y="91"/>
                    </a:lnTo>
                    <a:lnTo>
                      <a:pt x="146" y="92"/>
                    </a:lnTo>
                    <a:lnTo>
                      <a:pt x="146" y="0"/>
                    </a:lnTo>
                    <a:lnTo>
                      <a:pt x="191"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12" name="Freeform 26"/>
              <p:cNvSpPr>
                <a:spLocks/>
              </p:cNvSpPr>
              <p:nvPr/>
            </p:nvSpPr>
            <p:spPr bwMode="auto">
              <a:xfrm>
                <a:off x="630" y="2440"/>
                <a:ext cx="52" cy="54"/>
              </a:xfrm>
              <a:custGeom>
                <a:avLst/>
                <a:gdLst>
                  <a:gd name="T0" fmla="*/ 0 w 209"/>
                  <a:gd name="T1" fmla="*/ 0 h 213"/>
                  <a:gd name="T2" fmla="*/ 44 w 209"/>
                  <a:gd name="T3" fmla="*/ 0 h 213"/>
                  <a:gd name="T4" fmla="*/ 44 w 209"/>
                  <a:gd name="T5" fmla="*/ 88 h 213"/>
                  <a:gd name="T6" fmla="*/ 166 w 209"/>
                  <a:gd name="T7" fmla="*/ 88 h 213"/>
                  <a:gd name="T8" fmla="*/ 166 w 209"/>
                  <a:gd name="T9" fmla="*/ 0 h 213"/>
                  <a:gd name="T10" fmla="*/ 209 w 209"/>
                  <a:gd name="T11" fmla="*/ 0 h 213"/>
                  <a:gd name="T12" fmla="*/ 209 w 209"/>
                  <a:gd name="T13" fmla="*/ 213 h 213"/>
                  <a:gd name="T14" fmla="*/ 166 w 209"/>
                  <a:gd name="T15" fmla="*/ 213 h 213"/>
                  <a:gd name="T16" fmla="*/ 166 w 209"/>
                  <a:gd name="T17" fmla="*/ 119 h 213"/>
                  <a:gd name="T18" fmla="*/ 44 w 209"/>
                  <a:gd name="T19" fmla="*/ 119 h 213"/>
                  <a:gd name="T20" fmla="*/ 44 w 209"/>
                  <a:gd name="T21" fmla="*/ 213 h 213"/>
                  <a:gd name="T22" fmla="*/ 0 w 209"/>
                  <a:gd name="T23" fmla="*/ 213 h 213"/>
                  <a:gd name="T24" fmla="*/ 0 w 209"/>
                  <a:gd name="T2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213">
                    <a:moveTo>
                      <a:pt x="0" y="0"/>
                    </a:moveTo>
                    <a:lnTo>
                      <a:pt x="44" y="0"/>
                    </a:lnTo>
                    <a:lnTo>
                      <a:pt x="44" y="88"/>
                    </a:lnTo>
                    <a:lnTo>
                      <a:pt x="166" y="88"/>
                    </a:lnTo>
                    <a:lnTo>
                      <a:pt x="166" y="0"/>
                    </a:lnTo>
                    <a:lnTo>
                      <a:pt x="209" y="0"/>
                    </a:lnTo>
                    <a:lnTo>
                      <a:pt x="209" y="213"/>
                    </a:lnTo>
                    <a:lnTo>
                      <a:pt x="166" y="213"/>
                    </a:lnTo>
                    <a:lnTo>
                      <a:pt x="166" y="119"/>
                    </a:lnTo>
                    <a:lnTo>
                      <a:pt x="44" y="119"/>
                    </a:lnTo>
                    <a:lnTo>
                      <a:pt x="44" y="213"/>
                    </a:lnTo>
                    <a:lnTo>
                      <a:pt x="0" y="213"/>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13" name="Freeform 27"/>
              <p:cNvSpPr>
                <a:spLocks noEditPoints="1"/>
              </p:cNvSpPr>
              <p:nvPr/>
            </p:nvSpPr>
            <p:spPr bwMode="auto">
              <a:xfrm>
                <a:off x="694" y="2439"/>
                <a:ext cx="61" cy="56"/>
              </a:xfrm>
              <a:custGeom>
                <a:avLst/>
                <a:gdLst>
                  <a:gd name="T0" fmla="*/ 2 w 242"/>
                  <a:gd name="T1" fmla="*/ 84 h 224"/>
                  <a:gd name="T2" fmla="*/ 16 w 242"/>
                  <a:gd name="T3" fmla="*/ 49 h 224"/>
                  <a:gd name="T4" fmla="*/ 40 w 242"/>
                  <a:gd name="T5" fmla="*/ 24 h 224"/>
                  <a:gd name="T6" fmla="*/ 67 w 242"/>
                  <a:gd name="T7" fmla="*/ 9 h 224"/>
                  <a:gd name="T8" fmla="*/ 99 w 242"/>
                  <a:gd name="T9" fmla="*/ 1 h 224"/>
                  <a:gd name="T10" fmla="*/ 134 w 242"/>
                  <a:gd name="T11" fmla="*/ 0 h 224"/>
                  <a:gd name="T12" fmla="*/ 170 w 242"/>
                  <a:gd name="T13" fmla="*/ 7 h 224"/>
                  <a:gd name="T14" fmla="*/ 200 w 242"/>
                  <a:gd name="T15" fmla="*/ 22 h 224"/>
                  <a:gd name="T16" fmla="*/ 223 w 242"/>
                  <a:gd name="T17" fmla="*/ 45 h 224"/>
                  <a:gd name="T18" fmla="*/ 239 w 242"/>
                  <a:gd name="T19" fmla="*/ 73 h 224"/>
                  <a:gd name="T20" fmla="*/ 242 w 242"/>
                  <a:gd name="T21" fmla="*/ 109 h 224"/>
                  <a:gd name="T22" fmla="*/ 237 w 242"/>
                  <a:gd name="T23" fmla="*/ 153 h 224"/>
                  <a:gd name="T24" fmla="*/ 228 w 242"/>
                  <a:gd name="T25" fmla="*/ 174 h 224"/>
                  <a:gd name="T26" fmla="*/ 198 w 242"/>
                  <a:gd name="T27" fmla="*/ 204 h 224"/>
                  <a:gd name="T28" fmla="*/ 155 w 242"/>
                  <a:gd name="T29" fmla="*/ 220 h 224"/>
                  <a:gd name="T30" fmla="*/ 108 w 242"/>
                  <a:gd name="T31" fmla="*/ 224 h 224"/>
                  <a:gd name="T32" fmla="*/ 72 w 242"/>
                  <a:gd name="T33" fmla="*/ 216 h 224"/>
                  <a:gd name="T34" fmla="*/ 43 w 242"/>
                  <a:gd name="T35" fmla="*/ 201 h 224"/>
                  <a:gd name="T36" fmla="*/ 19 w 242"/>
                  <a:gd name="T37" fmla="*/ 178 h 224"/>
                  <a:gd name="T38" fmla="*/ 5 w 242"/>
                  <a:gd name="T39" fmla="*/ 149 h 224"/>
                  <a:gd name="T40" fmla="*/ 0 w 242"/>
                  <a:gd name="T41" fmla="*/ 111 h 224"/>
                  <a:gd name="T42" fmla="*/ 47 w 242"/>
                  <a:gd name="T43" fmla="*/ 131 h 224"/>
                  <a:gd name="T44" fmla="*/ 53 w 242"/>
                  <a:gd name="T45" fmla="*/ 155 h 224"/>
                  <a:gd name="T46" fmla="*/ 67 w 242"/>
                  <a:gd name="T47" fmla="*/ 173 h 224"/>
                  <a:gd name="T48" fmla="*/ 85 w 242"/>
                  <a:gd name="T49" fmla="*/ 186 h 224"/>
                  <a:gd name="T50" fmla="*/ 106 w 242"/>
                  <a:gd name="T51" fmla="*/ 192 h 224"/>
                  <a:gd name="T52" fmla="*/ 129 w 242"/>
                  <a:gd name="T53" fmla="*/ 193 h 224"/>
                  <a:gd name="T54" fmla="*/ 152 w 242"/>
                  <a:gd name="T55" fmla="*/ 189 h 224"/>
                  <a:gd name="T56" fmla="*/ 170 w 242"/>
                  <a:gd name="T57" fmla="*/ 178 h 224"/>
                  <a:gd name="T58" fmla="*/ 185 w 242"/>
                  <a:gd name="T59" fmla="*/ 162 h 224"/>
                  <a:gd name="T60" fmla="*/ 194 w 242"/>
                  <a:gd name="T61" fmla="*/ 139 h 224"/>
                  <a:gd name="T62" fmla="*/ 198 w 242"/>
                  <a:gd name="T63" fmla="*/ 110 h 224"/>
                  <a:gd name="T64" fmla="*/ 194 w 242"/>
                  <a:gd name="T65" fmla="*/ 84 h 224"/>
                  <a:gd name="T66" fmla="*/ 185 w 242"/>
                  <a:gd name="T67" fmla="*/ 62 h 224"/>
                  <a:gd name="T68" fmla="*/ 170 w 242"/>
                  <a:gd name="T69" fmla="*/ 45 h 224"/>
                  <a:gd name="T70" fmla="*/ 151 w 242"/>
                  <a:gd name="T71" fmla="*/ 34 h 224"/>
                  <a:gd name="T72" fmla="*/ 129 w 242"/>
                  <a:gd name="T73" fmla="*/ 30 h 224"/>
                  <a:gd name="T74" fmla="*/ 106 w 242"/>
                  <a:gd name="T75" fmla="*/ 31 h 224"/>
                  <a:gd name="T76" fmla="*/ 85 w 242"/>
                  <a:gd name="T77" fmla="*/ 38 h 224"/>
                  <a:gd name="T78" fmla="*/ 67 w 242"/>
                  <a:gd name="T79" fmla="*/ 50 h 224"/>
                  <a:gd name="T80" fmla="*/ 53 w 242"/>
                  <a:gd name="T81" fmla="*/ 68 h 224"/>
                  <a:gd name="T82" fmla="*/ 47 w 242"/>
                  <a:gd name="T83" fmla="*/ 9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2" h="224">
                    <a:moveTo>
                      <a:pt x="0" y="111"/>
                    </a:moveTo>
                    <a:lnTo>
                      <a:pt x="1" y="97"/>
                    </a:lnTo>
                    <a:lnTo>
                      <a:pt x="2" y="84"/>
                    </a:lnTo>
                    <a:lnTo>
                      <a:pt x="6" y="71"/>
                    </a:lnTo>
                    <a:lnTo>
                      <a:pt x="10" y="60"/>
                    </a:lnTo>
                    <a:lnTo>
                      <a:pt x="16" y="49"/>
                    </a:lnTo>
                    <a:lnTo>
                      <a:pt x="23" y="40"/>
                    </a:lnTo>
                    <a:lnTo>
                      <a:pt x="30" y="31"/>
                    </a:lnTo>
                    <a:lnTo>
                      <a:pt x="40" y="24"/>
                    </a:lnTo>
                    <a:lnTo>
                      <a:pt x="49" y="18"/>
                    </a:lnTo>
                    <a:lnTo>
                      <a:pt x="58" y="13"/>
                    </a:lnTo>
                    <a:lnTo>
                      <a:pt x="67" y="9"/>
                    </a:lnTo>
                    <a:lnTo>
                      <a:pt x="77" y="6"/>
                    </a:lnTo>
                    <a:lnTo>
                      <a:pt x="87" y="3"/>
                    </a:lnTo>
                    <a:lnTo>
                      <a:pt x="99" y="1"/>
                    </a:lnTo>
                    <a:lnTo>
                      <a:pt x="110" y="0"/>
                    </a:lnTo>
                    <a:lnTo>
                      <a:pt x="122" y="0"/>
                    </a:lnTo>
                    <a:lnTo>
                      <a:pt x="134" y="0"/>
                    </a:lnTo>
                    <a:lnTo>
                      <a:pt x="147" y="2"/>
                    </a:lnTo>
                    <a:lnTo>
                      <a:pt x="159" y="4"/>
                    </a:lnTo>
                    <a:lnTo>
                      <a:pt x="170" y="7"/>
                    </a:lnTo>
                    <a:lnTo>
                      <a:pt x="181" y="11"/>
                    </a:lnTo>
                    <a:lnTo>
                      <a:pt x="190" y="16"/>
                    </a:lnTo>
                    <a:lnTo>
                      <a:pt x="200" y="22"/>
                    </a:lnTo>
                    <a:lnTo>
                      <a:pt x="209" y="28"/>
                    </a:lnTo>
                    <a:lnTo>
                      <a:pt x="217" y="37"/>
                    </a:lnTo>
                    <a:lnTo>
                      <a:pt x="223" y="45"/>
                    </a:lnTo>
                    <a:lnTo>
                      <a:pt x="230" y="53"/>
                    </a:lnTo>
                    <a:lnTo>
                      <a:pt x="235" y="63"/>
                    </a:lnTo>
                    <a:lnTo>
                      <a:pt x="239" y="73"/>
                    </a:lnTo>
                    <a:lnTo>
                      <a:pt x="241" y="85"/>
                    </a:lnTo>
                    <a:lnTo>
                      <a:pt x="242" y="96"/>
                    </a:lnTo>
                    <a:lnTo>
                      <a:pt x="242" y="109"/>
                    </a:lnTo>
                    <a:lnTo>
                      <a:pt x="242" y="128"/>
                    </a:lnTo>
                    <a:lnTo>
                      <a:pt x="239" y="146"/>
                    </a:lnTo>
                    <a:lnTo>
                      <a:pt x="237" y="153"/>
                    </a:lnTo>
                    <a:lnTo>
                      <a:pt x="235" y="161"/>
                    </a:lnTo>
                    <a:lnTo>
                      <a:pt x="231" y="168"/>
                    </a:lnTo>
                    <a:lnTo>
                      <a:pt x="228" y="174"/>
                    </a:lnTo>
                    <a:lnTo>
                      <a:pt x="220" y="185"/>
                    </a:lnTo>
                    <a:lnTo>
                      <a:pt x="209" y="195"/>
                    </a:lnTo>
                    <a:lnTo>
                      <a:pt x="198" y="204"/>
                    </a:lnTo>
                    <a:lnTo>
                      <a:pt x="184" y="211"/>
                    </a:lnTo>
                    <a:lnTo>
                      <a:pt x="170" y="216"/>
                    </a:lnTo>
                    <a:lnTo>
                      <a:pt x="155" y="220"/>
                    </a:lnTo>
                    <a:lnTo>
                      <a:pt x="138" y="223"/>
                    </a:lnTo>
                    <a:lnTo>
                      <a:pt x="122" y="224"/>
                    </a:lnTo>
                    <a:lnTo>
                      <a:pt x="108" y="224"/>
                    </a:lnTo>
                    <a:lnTo>
                      <a:pt x="96" y="221"/>
                    </a:lnTo>
                    <a:lnTo>
                      <a:pt x="84" y="219"/>
                    </a:lnTo>
                    <a:lnTo>
                      <a:pt x="72" y="216"/>
                    </a:lnTo>
                    <a:lnTo>
                      <a:pt x="62" y="212"/>
                    </a:lnTo>
                    <a:lnTo>
                      <a:pt x="52" y="208"/>
                    </a:lnTo>
                    <a:lnTo>
                      <a:pt x="43" y="201"/>
                    </a:lnTo>
                    <a:lnTo>
                      <a:pt x="34" y="195"/>
                    </a:lnTo>
                    <a:lnTo>
                      <a:pt x="25" y="187"/>
                    </a:lnTo>
                    <a:lnTo>
                      <a:pt x="19" y="178"/>
                    </a:lnTo>
                    <a:lnTo>
                      <a:pt x="14" y="170"/>
                    </a:lnTo>
                    <a:lnTo>
                      <a:pt x="9" y="159"/>
                    </a:lnTo>
                    <a:lnTo>
                      <a:pt x="5" y="149"/>
                    </a:lnTo>
                    <a:lnTo>
                      <a:pt x="2" y="137"/>
                    </a:lnTo>
                    <a:lnTo>
                      <a:pt x="1" y="125"/>
                    </a:lnTo>
                    <a:lnTo>
                      <a:pt x="0" y="111"/>
                    </a:lnTo>
                    <a:close/>
                    <a:moveTo>
                      <a:pt x="46" y="111"/>
                    </a:moveTo>
                    <a:lnTo>
                      <a:pt x="46" y="122"/>
                    </a:lnTo>
                    <a:lnTo>
                      <a:pt x="47" y="131"/>
                    </a:lnTo>
                    <a:lnTo>
                      <a:pt x="48" y="139"/>
                    </a:lnTo>
                    <a:lnTo>
                      <a:pt x="51" y="148"/>
                    </a:lnTo>
                    <a:lnTo>
                      <a:pt x="53" y="155"/>
                    </a:lnTo>
                    <a:lnTo>
                      <a:pt x="57" y="162"/>
                    </a:lnTo>
                    <a:lnTo>
                      <a:pt x="62" y="168"/>
                    </a:lnTo>
                    <a:lnTo>
                      <a:pt x="67" y="173"/>
                    </a:lnTo>
                    <a:lnTo>
                      <a:pt x="72" y="178"/>
                    </a:lnTo>
                    <a:lnTo>
                      <a:pt x="79" y="183"/>
                    </a:lnTo>
                    <a:lnTo>
                      <a:pt x="85" y="186"/>
                    </a:lnTo>
                    <a:lnTo>
                      <a:pt x="91" y="189"/>
                    </a:lnTo>
                    <a:lnTo>
                      <a:pt x="99" y="191"/>
                    </a:lnTo>
                    <a:lnTo>
                      <a:pt x="106" y="192"/>
                    </a:lnTo>
                    <a:lnTo>
                      <a:pt x="114" y="193"/>
                    </a:lnTo>
                    <a:lnTo>
                      <a:pt x="122" y="194"/>
                    </a:lnTo>
                    <a:lnTo>
                      <a:pt x="129" y="193"/>
                    </a:lnTo>
                    <a:lnTo>
                      <a:pt x="137" y="192"/>
                    </a:lnTo>
                    <a:lnTo>
                      <a:pt x="145" y="191"/>
                    </a:lnTo>
                    <a:lnTo>
                      <a:pt x="152" y="189"/>
                    </a:lnTo>
                    <a:lnTo>
                      <a:pt x="159" y="186"/>
                    </a:lnTo>
                    <a:lnTo>
                      <a:pt x="165" y="183"/>
                    </a:lnTo>
                    <a:lnTo>
                      <a:pt x="170" y="178"/>
                    </a:lnTo>
                    <a:lnTo>
                      <a:pt x="176" y="173"/>
                    </a:lnTo>
                    <a:lnTo>
                      <a:pt x="181" y="168"/>
                    </a:lnTo>
                    <a:lnTo>
                      <a:pt x="185" y="162"/>
                    </a:lnTo>
                    <a:lnTo>
                      <a:pt x="189" y="155"/>
                    </a:lnTo>
                    <a:lnTo>
                      <a:pt x="193" y="147"/>
                    </a:lnTo>
                    <a:lnTo>
                      <a:pt x="194" y="139"/>
                    </a:lnTo>
                    <a:lnTo>
                      <a:pt x="197" y="130"/>
                    </a:lnTo>
                    <a:lnTo>
                      <a:pt x="198" y="121"/>
                    </a:lnTo>
                    <a:lnTo>
                      <a:pt x="198" y="110"/>
                    </a:lnTo>
                    <a:lnTo>
                      <a:pt x="198" y="101"/>
                    </a:lnTo>
                    <a:lnTo>
                      <a:pt x="197" y="92"/>
                    </a:lnTo>
                    <a:lnTo>
                      <a:pt x="194" y="84"/>
                    </a:lnTo>
                    <a:lnTo>
                      <a:pt x="193" y="75"/>
                    </a:lnTo>
                    <a:lnTo>
                      <a:pt x="189" y="68"/>
                    </a:lnTo>
                    <a:lnTo>
                      <a:pt x="185" y="62"/>
                    </a:lnTo>
                    <a:lnTo>
                      <a:pt x="181" y="55"/>
                    </a:lnTo>
                    <a:lnTo>
                      <a:pt x="176" y="50"/>
                    </a:lnTo>
                    <a:lnTo>
                      <a:pt x="170" y="45"/>
                    </a:lnTo>
                    <a:lnTo>
                      <a:pt x="165" y="42"/>
                    </a:lnTo>
                    <a:lnTo>
                      <a:pt x="159" y="38"/>
                    </a:lnTo>
                    <a:lnTo>
                      <a:pt x="151" y="34"/>
                    </a:lnTo>
                    <a:lnTo>
                      <a:pt x="145" y="32"/>
                    </a:lnTo>
                    <a:lnTo>
                      <a:pt x="137" y="31"/>
                    </a:lnTo>
                    <a:lnTo>
                      <a:pt x="129" y="30"/>
                    </a:lnTo>
                    <a:lnTo>
                      <a:pt x="122" y="30"/>
                    </a:lnTo>
                    <a:lnTo>
                      <a:pt x="114" y="30"/>
                    </a:lnTo>
                    <a:lnTo>
                      <a:pt x="106" y="31"/>
                    </a:lnTo>
                    <a:lnTo>
                      <a:pt x="99" y="32"/>
                    </a:lnTo>
                    <a:lnTo>
                      <a:pt x="91" y="34"/>
                    </a:lnTo>
                    <a:lnTo>
                      <a:pt x="85" y="38"/>
                    </a:lnTo>
                    <a:lnTo>
                      <a:pt x="79" y="41"/>
                    </a:lnTo>
                    <a:lnTo>
                      <a:pt x="72" y="45"/>
                    </a:lnTo>
                    <a:lnTo>
                      <a:pt x="67" y="50"/>
                    </a:lnTo>
                    <a:lnTo>
                      <a:pt x="62" y="55"/>
                    </a:lnTo>
                    <a:lnTo>
                      <a:pt x="57" y="62"/>
                    </a:lnTo>
                    <a:lnTo>
                      <a:pt x="53" y="68"/>
                    </a:lnTo>
                    <a:lnTo>
                      <a:pt x="51" y="75"/>
                    </a:lnTo>
                    <a:lnTo>
                      <a:pt x="48" y="84"/>
                    </a:lnTo>
                    <a:lnTo>
                      <a:pt x="47" y="92"/>
                    </a:lnTo>
                    <a:lnTo>
                      <a:pt x="46" y="102"/>
                    </a:lnTo>
                    <a:lnTo>
                      <a:pt x="46" y="11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14" name="Freeform 28"/>
              <p:cNvSpPr>
                <a:spLocks/>
              </p:cNvSpPr>
              <p:nvPr/>
            </p:nvSpPr>
            <p:spPr bwMode="auto">
              <a:xfrm>
                <a:off x="765" y="2439"/>
                <a:ext cx="56" cy="56"/>
              </a:xfrm>
              <a:custGeom>
                <a:avLst/>
                <a:gdLst>
                  <a:gd name="T0" fmla="*/ 227 w 227"/>
                  <a:gd name="T1" fmla="*/ 145 h 224"/>
                  <a:gd name="T2" fmla="*/ 221 w 227"/>
                  <a:gd name="T3" fmla="*/ 163 h 224"/>
                  <a:gd name="T4" fmla="*/ 214 w 227"/>
                  <a:gd name="T5" fmla="*/ 178 h 224"/>
                  <a:gd name="T6" fmla="*/ 204 w 227"/>
                  <a:gd name="T7" fmla="*/ 191 h 224"/>
                  <a:gd name="T8" fmla="*/ 190 w 227"/>
                  <a:gd name="T9" fmla="*/ 203 h 224"/>
                  <a:gd name="T10" fmla="*/ 174 w 227"/>
                  <a:gd name="T11" fmla="*/ 212 h 224"/>
                  <a:gd name="T12" fmla="*/ 158 w 227"/>
                  <a:gd name="T13" fmla="*/ 218 h 224"/>
                  <a:gd name="T14" fmla="*/ 139 w 227"/>
                  <a:gd name="T15" fmla="*/ 223 h 224"/>
                  <a:gd name="T16" fmla="*/ 119 w 227"/>
                  <a:gd name="T17" fmla="*/ 224 h 224"/>
                  <a:gd name="T18" fmla="*/ 93 w 227"/>
                  <a:gd name="T19" fmla="*/ 221 h 224"/>
                  <a:gd name="T20" fmla="*/ 70 w 227"/>
                  <a:gd name="T21" fmla="*/ 216 h 224"/>
                  <a:gd name="T22" fmla="*/ 51 w 227"/>
                  <a:gd name="T23" fmla="*/ 208 h 224"/>
                  <a:gd name="T24" fmla="*/ 34 w 227"/>
                  <a:gd name="T25" fmla="*/ 195 h 224"/>
                  <a:gd name="T26" fmla="*/ 20 w 227"/>
                  <a:gd name="T27" fmla="*/ 179 h 224"/>
                  <a:gd name="T28" fmla="*/ 9 w 227"/>
                  <a:gd name="T29" fmla="*/ 159 h 224"/>
                  <a:gd name="T30" fmla="*/ 3 w 227"/>
                  <a:gd name="T31" fmla="*/ 137 h 224"/>
                  <a:gd name="T32" fmla="*/ 0 w 227"/>
                  <a:gd name="T33" fmla="*/ 112 h 224"/>
                  <a:gd name="T34" fmla="*/ 4 w 227"/>
                  <a:gd name="T35" fmla="*/ 80 h 224"/>
                  <a:gd name="T36" fmla="*/ 14 w 227"/>
                  <a:gd name="T37" fmla="*/ 51 h 224"/>
                  <a:gd name="T38" fmla="*/ 22 w 227"/>
                  <a:gd name="T39" fmla="*/ 40 h 224"/>
                  <a:gd name="T40" fmla="*/ 32 w 227"/>
                  <a:gd name="T41" fmla="*/ 29 h 224"/>
                  <a:gd name="T42" fmla="*/ 44 w 227"/>
                  <a:gd name="T43" fmla="*/ 20 h 224"/>
                  <a:gd name="T44" fmla="*/ 58 w 227"/>
                  <a:gd name="T45" fmla="*/ 12 h 224"/>
                  <a:gd name="T46" fmla="*/ 87 w 227"/>
                  <a:gd name="T47" fmla="*/ 3 h 224"/>
                  <a:gd name="T48" fmla="*/ 119 w 227"/>
                  <a:gd name="T49" fmla="*/ 0 h 224"/>
                  <a:gd name="T50" fmla="*/ 139 w 227"/>
                  <a:gd name="T51" fmla="*/ 1 h 224"/>
                  <a:gd name="T52" fmla="*/ 158 w 227"/>
                  <a:gd name="T53" fmla="*/ 4 h 224"/>
                  <a:gd name="T54" fmla="*/ 173 w 227"/>
                  <a:gd name="T55" fmla="*/ 9 h 224"/>
                  <a:gd name="T56" fmla="*/ 188 w 227"/>
                  <a:gd name="T57" fmla="*/ 18 h 224"/>
                  <a:gd name="T58" fmla="*/ 200 w 227"/>
                  <a:gd name="T59" fmla="*/ 27 h 224"/>
                  <a:gd name="T60" fmla="*/ 210 w 227"/>
                  <a:gd name="T61" fmla="*/ 39 h 224"/>
                  <a:gd name="T62" fmla="*/ 218 w 227"/>
                  <a:gd name="T63" fmla="*/ 52 h 224"/>
                  <a:gd name="T64" fmla="*/ 223 w 227"/>
                  <a:gd name="T65" fmla="*/ 67 h 224"/>
                  <a:gd name="T66" fmla="*/ 176 w 227"/>
                  <a:gd name="T67" fmla="*/ 63 h 224"/>
                  <a:gd name="T68" fmla="*/ 166 w 227"/>
                  <a:gd name="T69" fmla="*/ 47 h 224"/>
                  <a:gd name="T70" fmla="*/ 150 w 227"/>
                  <a:gd name="T71" fmla="*/ 35 h 224"/>
                  <a:gd name="T72" fmla="*/ 131 w 227"/>
                  <a:gd name="T73" fmla="*/ 30 h 224"/>
                  <a:gd name="T74" fmla="*/ 112 w 227"/>
                  <a:gd name="T75" fmla="*/ 30 h 224"/>
                  <a:gd name="T76" fmla="*/ 97 w 227"/>
                  <a:gd name="T77" fmla="*/ 32 h 224"/>
                  <a:gd name="T78" fmla="*/ 84 w 227"/>
                  <a:gd name="T79" fmla="*/ 38 h 224"/>
                  <a:gd name="T80" fmla="*/ 72 w 227"/>
                  <a:gd name="T81" fmla="*/ 45 h 224"/>
                  <a:gd name="T82" fmla="*/ 61 w 227"/>
                  <a:gd name="T83" fmla="*/ 54 h 224"/>
                  <a:gd name="T84" fmla="*/ 54 w 227"/>
                  <a:gd name="T85" fmla="*/ 67 h 224"/>
                  <a:gd name="T86" fmla="*/ 49 w 227"/>
                  <a:gd name="T87" fmla="*/ 83 h 224"/>
                  <a:gd name="T88" fmla="*/ 46 w 227"/>
                  <a:gd name="T89" fmla="*/ 102 h 224"/>
                  <a:gd name="T90" fmla="*/ 46 w 227"/>
                  <a:gd name="T91" fmla="*/ 122 h 224"/>
                  <a:gd name="T92" fmla="*/ 49 w 227"/>
                  <a:gd name="T93" fmla="*/ 141 h 224"/>
                  <a:gd name="T94" fmla="*/ 54 w 227"/>
                  <a:gd name="T95" fmla="*/ 156 h 224"/>
                  <a:gd name="T96" fmla="*/ 61 w 227"/>
                  <a:gd name="T97" fmla="*/ 169 h 224"/>
                  <a:gd name="T98" fmla="*/ 72 w 227"/>
                  <a:gd name="T99" fmla="*/ 178 h 224"/>
                  <a:gd name="T100" fmla="*/ 83 w 227"/>
                  <a:gd name="T101" fmla="*/ 186 h 224"/>
                  <a:gd name="T102" fmla="*/ 96 w 227"/>
                  <a:gd name="T103" fmla="*/ 191 h 224"/>
                  <a:gd name="T104" fmla="*/ 111 w 227"/>
                  <a:gd name="T105" fmla="*/ 193 h 224"/>
                  <a:gd name="T106" fmla="*/ 131 w 227"/>
                  <a:gd name="T107" fmla="*/ 193 h 224"/>
                  <a:gd name="T108" fmla="*/ 152 w 227"/>
                  <a:gd name="T109" fmla="*/ 187 h 224"/>
                  <a:gd name="T110" fmla="*/ 169 w 227"/>
                  <a:gd name="T111" fmla="*/ 173 h 224"/>
                  <a:gd name="T112" fmla="*/ 181 w 227"/>
                  <a:gd name="T113" fmla="*/ 15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 h="224">
                    <a:moveTo>
                      <a:pt x="183" y="141"/>
                    </a:moveTo>
                    <a:lnTo>
                      <a:pt x="227" y="145"/>
                    </a:lnTo>
                    <a:lnTo>
                      <a:pt x="224" y="154"/>
                    </a:lnTo>
                    <a:lnTo>
                      <a:pt x="221" y="163"/>
                    </a:lnTo>
                    <a:lnTo>
                      <a:pt x="218" y="170"/>
                    </a:lnTo>
                    <a:lnTo>
                      <a:pt x="214" y="178"/>
                    </a:lnTo>
                    <a:lnTo>
                      <a:pt x="209" y="185"/>
                    </a:lnTo>
                    <a:lnTo>
                      <a:pt x="204" y="191"/>
                    </a:lnTo>
                    <a:lnTo>
                      <a:pt x="197" y="197"/>
                    </a:lnTo>
                    <a:lnTo>
                      <a:pt x="190" y="203"/>
                    </a:lnTo>
                    <a:lnTo>
                      <a:pt x="183" y="208"/>
                    </a:lnTo>
                    <a:lnTo>
                      <a:pt x="174" y="212"/>
                    </a:lnTo>
                    <a:lnTo>
                      <a:pt x="167" y="215"/>
                    </a:lnTo>
                    <a:lnTo>
                      <a:pt x="158" y="218"/>
                    </a:lnTo>
                    <a:lnTo>
                      <a:pt x="149" y="220"/>
                    </a:lnTo>
                    <a:lnTo>
                      <a:pt x="139" y="223"/>
                    </a:lnTo>
                    <a:lnTo>
                      <a:pt x="129" y="224"/>
                    </a:lnTo>
                    <a:lnTo>
                      <a:pt x="119" y="224"/>
                    </a:lnTo>
                    <a:lnTo>
                      <a:pt x="106" y="224"/>
                    </a:lnTo>
                    <a:lnTo>
                      <a:pt x="93" y="221"/>
                    </a:lnTo>
                    <a:lnTo>
                      <a:pt x="82" y="219"/>
                    </a:lnTo>
                    <a:lnTo>
                      <a:pt x="70" y="216"/>
                    </a:lnTo>
                    <a:lnTo>
                      <a:pt x="60" y="212"/>
                    </a:lnTo>
                    <a:lnTo>
                      <a:pt x="51" y="208"/>
                    </a:lnTo>
                    <a:lnTo>
                      <a:pt x="41" y="201"/>
                    </a:lnTo>
                    <a:lnTo>
                      <a:pt x="34" y="195"/>
                    </a:lnTo>
                    <a:lnTo>
                      <a:pt x="26" y="188"/>
                    </a:lnTo>
                    <a:lnTo>
                      <a:pt x="20" y="179"/>
                    </a:lnTo>
                    <a:lnTo>
                      <a:pt x="13" y="170"/>
                    </a:lnTo>
                    <a:lnTo>
                      <a:pt x="9" y="159"/>
                    </a:lnTo>
                    <a:lnTo>
                      <a:pt x="6" y="149"/>
                    </a:lnTo>
                    <a:lnTo>
                      <a:pt x="3" y="137"/>
                    </a:lnTo>
                    <a:lnTo>
                      <a:pt x="2" y="126"/>
                    </a:lnTo>
                    <a:lnTo>
                      <a:pt x="0" y="112"/>
                    </a:lnTo>
                    <a:lnTo>
                      <a:pt x="2" y="95"/>
                    </a:lnTo>
                    <a:lnTo>
                      <a:pt x="4" y="80"/>
                    </a:lnTo>
                    <a:lnTo>
                      <a:pt x="8" y="65"/>
                    </a:lnTo>
                    <a:lnTo>
                      <a:pt x="14" y="51"/>
                    </a:lnTo>
                    <a:lnTo>
                      <a:pt x="18" y="45"/>
                    </a:lnTo>
                    <a:lnTo>
                      <a:pt x="22" y="40"/>
                    </a:lnTo>
                    <a:lnTo>
                      <a:pt x="27" y="34"/>
                    </a:lnTo>
                    <a:lnTo>
                      <a:pt x="32" y="29"/>
                    </a:lnTo>
                    <a:lnTo>
                      <a:pt x="37" y="24"/>
                    </a:lnTo>
                    <a:lnTo>
                      <a:pt x="44" y="20"/>
                    </a:lnTo>
                    <a:lnTo>
                      <a:pt x="50" y="17"/>
                    </a:lnTo>
                    <a:lnTo>
                      <a:pt x="58" y="12"/>
                    </a:lnTo>
                    <a:lnTo>
                      <a:pt x="72" y="7"/>
                    </a:lnTo>
                    <a:lnTo>
                      <a:pt x="87" y="3"/>
                    </a:lnTo>
                    <a:lnTo>
                      <a:pt x="102" y="1"/>
                    </a:lnTo>
                    <a:lnTo>
                      <a:pt x="119" y="0"/>
                    </a:lnTo>
                    <a:lnTo>
                      <a:pt x="129" y="0"/>
                    </a:lnTo>
                    <a:lnTo>
                      <a:pt x="139" y="1"/>
                    </a:lnTo>
                    <a:lnTo>
                      <a:pt x="149" y="2"/>
                    </a:lnTo>
                    <a:lnTo>
                      <a:pt x="158" y="4"/>
                    </a:lnTo>
                    <a:lnTo>
                      <a:pt x="166" y="7"/>
                    </a:lnTo>
                    <a:lnTo>
                      <a:pt x="173" y="9"/>
                    </a:lnTo>
                    <a:lnTo>
                      <a:pt x="181" y="13"/>
                    </a:lnTo>
                    <a:lnTo>
                      <a:pt x="188" y="18"/>
                    </a:lnTo>
                    <a:lnTo>
                      <a:pt x="195" y="22"/>
                    </a:lnTo>
                    <a:lnTo>
                      <a:pt x="200" y="27"/>
                    </a:lnTo>
                    <a:lnTo>
                      <a:pt x="205" y="32"/>
                    </a:lnTo>
                    <a:lnTo>
                      <a:pt x="210" y="39"/>
                    </a:lnTo>
                    <a:lnTo>
                      <a:pt x="214" y="45"/>
                    </a:lnTo>
                    <a:lnTo>
                      <a:pt x="218" y="52"/>
                    </a:lnTo>
                    <a:lnTo>
                      <a:pt x="220" y="60"/>
                    </a:lnTo>
                    <a:lnTo>
                      <a:pt x="223" y="67"/>
                    </a:lnTo>
                    <a:lnTo>
                      <a:pt x="180" y="73"/>
                    </a:lnTo>
                    <a:lnTo>
                      <a:pt x="176" y="63"/>
                    </a:lnTo>
                    <a:lnTo>
                      <a:pt x="172" y="54"/>
                    </a:lnTo>
                    <a:lnTo>
                      <a:pt x="166" y="47"/>
                    </a:lnTo>
                    <a:lnTo>
                      <a:pt x="158" y="41"/>
                    </a:lnTo>
                    <a:lnTo>
                      <a:pt x="150" y="35"/>
                    </a:lnTo>
                    <a:lnTo>
                      <a:pt x="141" y="32"/>
                    </a:lnTo>
                    <a:lnTo>
                      <a:pt x="131" y="30"/>
                    </a:lnTo>
                    <a:lnTo>
                      <a:pt x="121" y="29"/>
                    </a:lnTo>
                    <a:lnTo>
                      <a:pt x="112" y="30"/>
                    </a:lnTo>
                    <a:lnTo>
                      <a:pt x="105" y="31"/>
                    </a:lnTo>
                    <a:lnTo>
                      <a:pt x="97" y="32"/>
                    </a:lnTo>
                    <a:lnTo>
                      <a:pt x="91" y="34"/>
                    </a:lnTo>
                    <a:lnTo>
                      <a:pt x="84" y="38"/>
                    </a:lnTo>
                    <a:lnTo>
                      <a:pt x="78" y="41"/>
                    </a:lnTo>
                    <a:lnTo>
                      <a:pt x="72" y="45"/>
                    </a:lnTo>
                    <a:lnTo>
                      <a:pt x="67" y="49"/>
                    </a:lnTo>
                    <a:lnTo>
                      <a:pt x="61" y="54"/>
                    </a:lnTo>
                    <a:lnTo>
                      <a:pt x="58" y="61"/>
                    </a:lnTo>
                    <a:lnTo>
                      <a:pt x="54" y="67"/>
                    </a:lnTo>
                    <a:lnTo>
                      <a:pt x="51" y="74"/>
                    </a:lnTo>
                    <a:lnTo>
                      <a:pt x="49" y="83"/>
                    </a:lnTo>
                    <a:lnTo>
                      <a:pt x="47" y="91"/>
                    </a:lnTo>
                    <a:lnTo>
                      <a:pt x="46" y="102"/>
                    </a:lnTo>
                    <a:lnTo>
                      <a:pt x="46" y="111"/>
                    </a:lnTo>
                    <a:lnTo>
                      <a:pt x="46" y="122"/>
                    </a:lnTo>
                    <a:lnTo>
                      <a:pt x="47" y="131"/>
                    </a:lnTo>
                    <a:lnTo>
                      <a:pt x="49" y="141"/>
                    </a:lnTo>
                    <a:lnTo>
                      <a:pt x="51" y="149"/>
                    </a:lnTo>
                    <a:lnTo>
                      <a:pt x="54" y="156"/>
                    </a:lnTo>
                    <a:lnTo>
                      <a:pt x="58" y="163"/>
                    </a:lnTo>
                    <a:lnTo>
                      <a:pt x="61" y="169"/>
                    </a:lnTo>
                    <a:lnTo>
                      <a:pt x="67" y="174"/>
                    </a:lnTo>
                    <a:lnTo>
                      <a:pt x="72" y="178"/>
                    </a:lnTo>
                    <a:lnTo>
                      <a:pt x="77" y="183"/>
                    </a:lnTo>
                    <a:lnTo>
                      <a:pt x="83" y="186"/>
                    </a:lnTo>
                    <a:lnTo>
                      <a:pt x="89" y="189"/>
                    </a:lnTo>
                    <a:lnTo>
                      <a:pt x="96" y="191"/>
                    </a:lnTo>
                    <a:lnTo>
                      <a:pt x="103" y="193"/>
                    </a:lnTo>
                    <a:lnTo>
                      <a:pt x="111" y="193"/>
                    </a:lnTo>
                    <a:lnTo>
                      <a:pt x="119" y="194"/>
                    </a:lnTo>
                    <a:lnTo>
                      <a:pt x="131" y="193"/>
                    </a:lnTo>
                    <a:lnTo>
                      <a:pt x="141" y="191"/>
                    </a:lnTo>
                    <a:lnTo>
                      <a:pt x="152" y="187"/>
                    </a:lnTo>
                    <a:lnTo>
                      <a:pt x="162" y="180"/>
                    </a:lnTo>
                    <a:lnTo>
                      <a:pt x="169" y="173"/>
                    </a:lnTo>
                    <a:lnTo>
                      <a:pt x="176" y="164"/>
                    </a:lnTo>
                    <a:lnTo>
                      <a:pt x="181" y="153"/>
                    </a:lnTo>
                    <a:lnTo>
                      <a:pt x="183" y="14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15" name="Freeform 29"/>
              <p:cNvSpPr>
                <a:spLocks/>
              </p:cNvSpPr>
              <p:nvPr/>
            </p:nvSpPr>
            <p:spPr bwMode="auto">
              <a:xfrm>
                <a:off x="825" y="2440"/>
                <a:ext cx="52" cy="54"/>
              </a:xfrm>
              <a:custGeom>
                <a:avLst/>
                <a:gdLst>
                  <a:gd name="T0" fmla="*/ 0 w 210"/>
                  <a:gd name="T1" fmla="*/ 0 h 213"/>
                  <a:gd name="T2" fmla="*/ 210 w 210"/>
                  <a:gd name="T3" fmla="*/ 0 h 213"/>
                  <a:gd name="T4" fmla="*/ 210 w 210"/>
                  <a:gd name="T5" fmla="*/ 29 h 213"/>
                  <a:gd name="T6" fmla="*/ 127 w 210"/>
                  <a:gd name="T7" fmla="*/ 29 h 213"/>
                  <a:gd name="T8" fmla="*/ 127 w 210"/>
                  <a:gd name="T9" fmla="*/ 213 h 213"/>
                  <a:gd name="T10" fmla="*/ 83 w 210"/>
                  <a:gd name="T11" fmla="*/ 213 h 213"/>
                  <a:gd name="T12" fmla="*/ 83 w 210"/>
                  <a:gd name="T13" fmla="*/ 29 h 213"/>
                  <a:gd name="T14" fmla="*/ 0 w 210"/>
                  <a:gd name="T15" fmla="*/ 29 h 213"/>
                  <a:gd name="T16" fmla="*/ 0 w 210"/>
                  <a:gd name="T17"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213">
                    <a:moveTo>
                      <a:pt x="0" y="0"/>
                    </a:moveTo>
                    <a:lnTo>
                      <a:pt x="210" y="0"/>
                    </a:lnTo>
                    <a:lnTo>
                      <a:pt x="210" y="29"/>
                    </a:lnTo>
                    <a:lnTo>
                      <a:pt x="127" y="29"/>
                    </a:lnTo>
                    <a:lnTo>
                      <a:pt x="127" y="213"/>
                    </a:lnTo>
                    <a:lnTo>
                      <a:pt x="83" y="213"/>
                    </a:lnTo>
                    <a:lnTo>
                      <a:pt x="83" y="29"/>
                    </a:lnTo>
                    <a:lnTo>
                      <a:pt x="0" y="29"/>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16" name="Freeform 30"/>
              <p:cNvSpPr>
                <a:spLocks/>
              </p:cNvSpPr>
              <p:nvPr/>
            </p:nvSpPr>
            <p:spPr bwMode="auto">
              <a:xfrm>
                <a:off x="888" y="2440"/>
                <a:ext cx="53" cy="54"/>
              </a:xfrm>
              <a:custGeom>
                <a:avLst/>
                <a:gdLst>
                  <a:gd name="T0" fmla="*/ 0 w 212"/>
                  <a:gd name="T1" fmla="*/ 0 h 213"/>
                  <a:gd name="T2" fmla="*/ 43 w 212"/>
                  <a:gd name="T3" fmla="*/ 0 h 213"/>
                  <a:gd name="T4" fmla="*/ 43 w 212"/>
                  <a:gd name="T5" fmla="*/ 163 h 213"/>
                  <a:gd name="T6" fmla="*/ 165 w 212"/>
                  <a:gd name="T7" fmla="*/ 0 h 213"/>
                  <a:gd name="T8" fmla="*/ 212 w 212"/>
                  <a:gd name="T9" fmla="*/ 0 h 213"/>
                  <a:gd name="T10" fmla="*/ 212 w 212"/>
                  <a:gd name="T11" fmla="*/ 213 h 213"/>
                  <a:gd name="T12" fmla="*/ 169 w 212"/>
                  <a:gd name="T13" fmla="*/ 213 h 213"/>
                  <a:gd name="T14" fmla="*/ 169 w 212"/>
                  <a:gd name="T15" fmla="*/ 51 h 213"/>
                  <a:gd name="T16" fmla="*/ 47 w 212"/>
                  <a:gd name="T17" fmla="*/ 213 h 213"/>
                  <a:gd name="T18" fmla="*/ 0 w 212"/>
                  <a:gd name="T19" fmla="*/ 213 h 213"/>
                  <a:gd name="T20" fmla="*/ 0 w 212"/>
                  <a:gd name="T2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213">
                    <a:moveTo>
                      <a:pt x="0" y="0"/>
                    </a:moveTo>
                    <a:lnTo>
                      <a:pt x="43" y="0"/>
                    </a:lnTo>
                    <a:lnTo>
                      <a:pt x="43" y="163"/>
                    </a:lnTo>
                    <a:lnTo>
                      <a:pt x="165" y="0"/>
                    </a:lnTo>
                    <a:lnTo>
                      <a:pt x="212" y="0"/>
                    </a:lnTo>
                    <a:lnTo>
                      <a:pt x="212" y="213"/>
                    </a:lnTo>
                    <a:lnTo>
                      <a:pt x="169" y="213"/>
                    </a:lnTo>
                    <a:lnTo>
                      <a:pt x="169" y="51"/>
                    </a:lnTo>
                    <a:lnTo>
                      <a:pt x="47" y="213"/>
                    </a:lnTo>
                    <a:lnTo>
                      <a:pt x="0" y="213"/>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17" name="Freeform 31"/>
              <p:cNvSpPr>
                <a:spLocks/>
              </p:cNvSpPr>
              <p:nvPr/>
            </p:nvSpPr>
            <p:spPr bwMode="auto">
              <a:xfrm>
                <a:off x="311" y="2556"/>
                <a:ext cx="54" cy="53"/>
              </a:xfrm>
              <a:custGeom>
                <a:avLst/>
                <a:gdLst>
                  <a:gd name="T0" fmla="*/ 0 w 213"/>
                  <a:gd name="T1" fmla="*/ 0 h 215"/>
                  <a:gd name="T2" fmla="*/ 44 w 213"/>
                  <a:gd name="T3" fmla="*/ 0 h 215"/>
                  <a:gd name="T4" fmla="*/ 44 w 213"/>
                  <a:gd name="T5" fmla="*/ 164 h 215"/>
                  <a:gd name="T6" fmla="*/ 165 w 213"/>
                  <a:gd name="T7" fmla="*/ 0 h 215"/>
                  <a:gd name="T8" fmla="*/ 213 w 213"/>
                  <a:gd name="T9" fmla="*/ 0 h 215"/>
                  <a:gd name="T10" fmla="*/ 213 w 213"/>
                  <a:gd name="T11" fmla="*/ 215 h 215"/>
                  <a:gd name="T12" fmla="*/ 169 w 213"/>
                  <a:gd name="T13" fmla="*/ 215 h 215"/>
                  <a:gd name="T14" fmla="*/ 169 w 213"/>
                  <a:gd name="T15" fmla="*/ 52 h 215"/>
                  <a:gd name="T16" fmla="*/ 47 w 213"/>
                  <a:gd name="T17" fmla="*/ 215 h 215"/>
                  <a:gd name="T18" fmla="*/ 0 w 213"/>
                  <a:gd name="T19" fmla="*/ 215 h 215"/>
                  <a:gd name="T20" fmla="*/ 0 w 213"/>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5">
                    <a:moveTo>
                      <a:pt x="0" y="0"/>
                    </a:moveTo>
                    <a:lnTo>
                      <a:pt x="44" y="0"/>
                    </a:lnTo>
                    <a:lnTo>
                      <a:pt x="44" y="164"/>
                    </a:lnTo>
                    <a:lnTo>
                      <a:pt x="165" y="0"/>
                    </a:lnTo>
                    <a:lnTo>
                      <a:pt x="213" y="0"/>
                    </a:lnTo>
                    <a:lnTo>
                      <a:pt x="213" y="215"/>
                    </a:lnTo>
                    <a:lnTo>
                      <a:pt x="169" y="215"/>
                    </a:lnTo>
                    <a:lnTo>
                      <a:pt x="169" y="52"/>
                    </a:lnTo>
                    <a:lnTo>
                      <a:pt x="47"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18" name="Freeform 32"/>
              <p:cNvSpPr>
                <a:spLocks/>
              </p:cNvSpPr>
              <p:nvPr/>
            </p:nvSpPr>
            <p:spPr bwMode="auto">
              <a:xfrm>
                <a:off x="381" y="2556"/>
                <a:ext cx="52" cy="53"/>
              </a:xfrm>
              <a:custGeom>
                <a:avLst/>
                <a:gdLst>
                  <a:gd name="T0" fmla="*/ 0 w 210"/>
                  <a:gd name="T1" fmla="*/ 0 h 215"/>
                  <a:gd name="T2" fmla="*/ 44 w 210"/>
                  <a:gd name="T3" fmla="*/ 0 h 215"/>
                  <a:gd name="T4" fmla="*/ 44 w 210"/>
                  <a:gd name="T5" fmla="*/ 90 h 215"/>
                  <a:gd name="T6" fmla="*/ 165 w 210"/>
                  <a:gd name="T7" fmla="*/ 90 h 215"/>
                  <a:gd name="T8" fmla="*/ 165 w 210"/>
                  <a:gd name="T9" fmla="*/ 0 h 215"/>
                  <a:gd name="T10" fmla="*/ 210 w 210"/>
                  <a:gd name="T11" fmla="*/ 0 h 215"/>
                  <a:gd name="T12" fmla="*/ 210 w 210"/>
                  <a:gd name="T13" fmla="*/ 215 h 215"/>
                  <a:gd name="T14" fmla="*/ 165 w 210"/>
                  <a:gd name="T15" fmla="*/ 215 h 215"/>
                  <a:gd name="T16" fmla="*/ 165 w 210"/>
                  <a:gd name="T17" fmla="*/ 119 h 215"/>
                  <a:gd name="T18" fmla="*/ 44 w 210"/>
                  <a:gd name="T19" fmla="*/ 119 h 215"/>
                  <a:gd name="T20" fmla="*/ 44 w 210"/>
                  <a:gd name="T21" fmla="*/ 215 h 215"/>
                  <a:gd name="T22" fmla="*/ 0 w 210"/>
                  <a:gd name="T23" fmla="*/ 215 h 215"/>
                  <a:gd name="T24" fmla="*/ 0 w 210"/>
                  <a:gd name="T2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5">
                    <a:moveTo>
                      <a:pt x="0" y="0"/>
                    </a:moveTo>
                    <a:lnTo>
                      <a:pt x="44" y="0"/>
                    </a:lnTo>
                    <a:lnTo>
                      <a:pt x="44" y="90"/>
                    </a:lnTo>
                    <a:lnTo>
                      <a:pt x="165" y="90"/>
                    </a:lnTo>
                    <a:lnTo>
                      <a:pt x="165" y="0"/>
                    </a:lnTo>
                    <a:lnTo>
                      <a:pt x="210" y="0"/>
                    </a:lnTo>
                    <a:lnTo>
                      <a:pt x="210" y="215"/>
                    </a:lnTo>
                    <a:lnTo>
                      <a:pt x="165" y="215"/>
                    </a:lnTo>
                    <a:lnTo>
                      <a:pt x="165" y="119"/>
                    </a:lnTo>
                    <a:lnTo>
                      <a:pt x="44" y="119"/>
                    </a:lnTo>
                    <a:lnTo>
                      <a:pt x="44"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19" name="Freeform 33"/>
              <p:cNvSpPr>
                <a:spLocks noEditPoints="1"/>
              </p:cNvSpPr>
              <p:nvPr/>
            </p:nvSpPr>
            <p:spPr bwMode="auto">
              <a:xfrm>
                <a:off x="446" y="2535"/>
                <a:ext cx="94" cy="95"/>
              </a:xfrm>
              <a:custGeom>
                <a:avLst/>
                <a:gdLst>
                  <a:gd name="T0" fmla="*/ 217 w 374"/>
                  <a:gd name="T1" fmla="*/ 97 h 379"/>
                  <a:gd name="T2" fmla="*/ 247 w 374"/>
                  <a:gd name="T3" fmla="*/ 81 h 379"/>
                  <a:gd name="T4" fmla="*/ 285 w 374"/>
                  <a:gd name="T5" fmla="*/ 78 h 379"/>
                  <a:gd name="T6" fmla="*/ 325 w 374"/>
                  <a:gd name="T7" fmla="*/ 90 h 379"/>
                  <a:gd name="T8" fmla="*/ 354 w 374"/>
                  <a:gd name="T9" fmla="*/ 117 h 379"/>
                  <a:gd name="T10" fmla="*/ 371 w 374"/>
                  <a:gd name="T11" fmla="*/ 156 h 379"/>
                  <a:gd name="T12" fmla="*/ 374 w 374"/>
                  <a:gd name="T13" fmla="*/ 201 h 379"/>
                  <a:gd name="T14" fmla="*/ 363 w 374"/>
                  <a:gd name="T15" fmla="*/ 244 h 379"/>
                  <a:gd name="T16" fmla="*/ 337 w 374"/>
                  <a:gd name="T17" fmla="*/ 278 h 379"/>
                  <a:gd name="T18" fmla="*/ 303 w 374"/>
                  <a:gd name="T19" fmla="*/ 297 h 379"/>
                  <a:gd name="T20" fmla="*/ 259 w 374"/>
                  <a:gd name="T21" fmla="*/ 301 h 379"/>
                  <a:gd name="T22" fmla="*/ 219 w 374"/>
                  <a:gd name="T23" fmla="*/ 285 h 379"/>
                  <a:gd name="T24" fmla="*/ 166 w 374"/>
                  <a:gd name="T25" fmla="*/ 278 h 379"/>
                  <a:gd name="T26" fmla="*/ 137 w 374"/>
                  <a:gd name="T27" fmla="*/ 296 h 379"/>
                  <a:gd name="T28" fmla="*/ 101 w 374"/>
                  <a:gd name="T29" fmla="*/ 302 h 379"/>
                  <a:gd name="T30" fmla="*/ 63 w 374"/>
                  <a:gd name="T31" fmla="*/ 294 h 379"/>
                  <a:gd name="T32" fmla="*/ 30 w 374"/>
                  <a:gd name="T33" fmla="*/ 271 h 379"/>
                  <a:gd name="T34" fmla="*/ 7 w 374"/>
                  <a:gd name="T35" fmla="*/ 236 h 379"/>
                  <a:gd name="T36" fmla="*/ 0 w 374"/>
                  <a:gd name="T37" fmla="*/ 187 h 379"/>
                  <a:gd name="T38" fmla="*/ 7 w 374"/>
                  <a:gd name="T39" fmla="*/ 144 h 379"/>
                  <a:gd name="T40" fmla="*/ 28 w 374"/>
                  <a:gd name="T41" fmla="*/ 109 h 379"/>
                  <a:gd name="T42" fmla="*/ 59 w 374"/>
                  <a:gd name="T43" fmla="*/ 85 h 379"/>
                  <a:gd name="T44" fmla="*/ 101 w 374"/>
                  <a:gd name="T45" fmla="*/ 77 h 379"/>
                  <a:gd name="T46" fmla="*/ 137 w 374"/>
                  <a:gd name="T47" fmla="*/ 83 h 379"/>
                  <a:gd name="T48" fmla="*/ 166 w 374"/>
                  <a:gd name="T49" fmla="*/ 103 h 379"/>
                  <a:gd name="T50" fmla="*/ 213 w 374"/>
                  <a:gd name="T51" fmla="*/ 230 h 379"/>
                  <a:gd name="T52" fmla="*/ 226 w 374"/>
                  <a:gd name="T53" fmla="*/ 256 h 379"/>
                  <a:gd name="T54" fmla="*/ 244 w 374"/>
                  <a:gd name="T55" fmla="*/ 268 h 379"/>
                  <a:gd name="T56" fmla="*/ 265 w 374"/>
                  <a:gd name="T57" fmla="*/ 272 h 379"/>
                  <a:gd name="T58" fmla="*/ 291 w 374"/>
                  <a:gd name="T59" fmla="*/ 267 h 379"/>
                  <a:gd name="T60" fmla="*/ 311 w 374"/>
                  <a:gd name="T61" fmla="*/ 251 h 379"/>
                  <a:gd name="T62" fmla="*/ 326 w 374"/>
                  <a:gd name="T63" fmla="*/ 225 h 379"/>
                  <a:gd name="T64" fmla="*/ 330 w 374"/>
                  <a:gd name="T65" fmla="*/ 187 h 379"/>
                  <a:gd name="T66" fmla="*/ 320 w 374"/>
                  <a:gd name="T67" fmla="*/ 138 h 379"/>
                  <a:gd name="T68" fmla="*/ 303 w 374"/>
                  <a:gd name="T69" fmla="*/ 118 h 379"/>
                  <a:gd name="T70" fmla="*/ 280 w 374"/>
                  <a:gd name="T71" fmla="*/ 109 h 379"/>
                  <a:gd name="T72" fmla="*/ 254 w 374"/>
                  <a:gd name="T73" fmla="*/ 109 h 379"/>
                  <a:gd name="T74" fmla="*/ 232 w 374"/>
                  <a:gd name="T75" fmla="*/ 119 h 379"/>
                  <a:gd name="T76" fmla="*/ 217 w 374"/>
                  <a:gd name="T77" fmla="*/ 140 h 379"/>
                  <a:gd name="T78" fmla="*/ 209 w 374"/>
                  <a:gd name="T79" fmla="*/ 191 h 379"/>
                  <a:gd name="T80" fmla="*/ 48 w 374"/>
                  <a:gd name="T81" fmla="*/ 217 h 379"/>
                  <a:gd name="T82" fmla="*/ 59 w 374"/>
                  <a:gd name="T83" fmla="*/ 246 h 379"/>
                  <a:gd name="T84" fmla="*/ 78 w 374"/>
                  <a:gd name="T85" fmla="*/ 264 h 379"/>
                  <a:gd name="T86" fmla="*/ 103 w 374"/>
                  <a:gd name="T87" fmla="*/ 271 h 379"/>
                  <a:gd name="T88" fmla="*/ 128 w 374"/>
                  <a:gd name="T89" fmla="*/ 268 h 379"/>
                  <a:gd name="T90" fmla="*/ 148 w 374"/>
                  <a:gd name="T91" fmla="*/ 257 h 379"/>
                  <a:gd name="T92" fmla="*/ 160 w 374"/>
                  <a:gd name="T93" fmla="*/ 234 h 379"/>
                  <a:gd name="T94" fmla="*/ 165 w 374"/>
                  <a:gd name="T95" fmla="*/ 173 h 379"/>
                  <a:gd name="T96" fmla="*/ 155 w 374"/>
                  <a:gd name="T97" fmla="*/ 134 h 379"/>
                  <a:gd name="T98" fmla="*/ 138 w 374"/>
                  <a:gd name="T99" fmla="*/ 116 h 379"/>
                  <a:gd name="T100" fmla="*/ 113 w 374"/>
                  <a:gd name="T101" fmla="*/ 108 h 379"/>
                  <a:gd name="T102" fmla="*/ 87 w 374"/>
                  <a:gd name="T103" fmla="*/ 111 h 379"/>
                  <a:gd name="T104" fmla="*/ 66 w 374"/>
                  <a:gd name="T105" fmla="*/ 123 h 379"/>
                  <a:gd name="T106" fmla="*/ 52 w 374"/>
                  <a:gd name="T107" fmla="*/ 145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4" h="379">
                    <a:moveTo>
                      <a:pt x="166" y="0"/>
                    </a:moveTo>
                    <a:lnTo>
                      <a:pt x="209" y="0"/>
                    </a:lnTo>
                    <a:lnTo>
                      <a:pt x="209" y="103"/>
                    </a:lnTo>
                    <a:lnTo>
                      <a:pt x="217" y="97"/>
                    </a:lnTo>
                    <a:lnTo>
                      <a:pt x="223" y="92"/>
                    </a:lnTo>
                    <a:lnTo>
                      <a:pt x="231" y="88"/>
                    </a:lnTo>
                    <a:lnTo>
                      <a:pt x="240" y="83"/>
                    </a:lnTo>
                    <a:lnTo>
                      <a:pt x="247" y="81"/>
                    </a:lnTo>
                    <a:lnTo>
                      <a:pt x="256" y="79"/>
                    </a:lnTo>
                    <a:lnTo>
                      <a:pt x="265" y="78"/>
                    </a:lnTo>
                    <a:lnTo>
                      <a:pt x="274" y="77"/>
                    </a:lnTo>
                    <a:lnTo>
                      <a:pt x="285" y="78"/>
                    </a:lnTo>
                    <a:lnTo>
                      <a:pt x="297" y="79"/>
                    </a:lnTo>
                    <a:lnTo>
                      <a:pt x="307" y="82"/>
                    </a:lnTo>
                    <a:lnTo>
                      <a:pt x="316" y="85"/>
                    </a:lnTo>
                    <a:lnTo>
                      <a:pt x="325" y="90"/>
                    </a:lnTo>
                    <a:lnTo>
                      <a:pt x="332" y="95"/>
                    </a:lnTo>
                    <a:lnTo>
                      <a:pt x="340" y="102"/>
                    </a:lnTo>
                    <a:lnTo>
                      <a:pt x="348" y="110"/>
                    </a:lnTo>
                    <a:lnTo>
                      <a:pt x="354" y="117"/>
                    </a:lnTo>
                    <a:lnTo>
                      <a:pt x="359" y="126"/>
                    </a:lnTo>
                    <a:lnTo>
                      <a:pt x="364" y="135"/>
                    </a:lnTo>
                    <a:lnTo>
                      <a:pt x="368" y="145"/>
                    </a:lnTo>
                    <a:lnTo>
                      <a:pt x="371" y="156"/>
                    </a:lnTo>
                    <a:lnTo>
                      <a:pt x="373" y="166"/>
                    </a:lnTo>
                    <a:lnTo>
                      <a:pt x="374" y="178"/>
                    </a:lnTo>
                    <a:lnTo>
                      <a:pt x="374" y="189"/>
                    </a:lnTo>
                    <a:lnTo>
                      <a:pt x="374" y="201"/>
                    </a:lnTo>
                    <a:lnTo>
                      <a:pt x="373" y="214"/>
                    </a:lnTo>
                    <a:lnTo>
                      <a:pt x="371" y="224"/>
                    </a:lnTo>
                    <a:lnTo>
                      <a:pt x="367" y="235"/>
                    </a:lnTo>
                    <a:lnTo>
                      <a:pt x="363" y="244"/>
                    </a:lnTo>
                    <a:lnTo>
                      <a:pt x="358" y="254"/>
                    </a:lnTo>
                    <a:lnTo>
                      <a:pt x="353" y="262"/>
                    </a:lnTo>
                    <a:lnTo>
                      <a:pt x="345" y="270"/>
                    </a:lnTo>
                    <a:lnTo>
                      <a:pt x="337" y="278"/>
                    </a:lnTo>
                    <a:lnTo>
                      <a:pt x="330" y="284"/>
                    </a:lnTo>
                    <a:lnTo>
                      <a:pt x="322" y="289"/>
                    </a:lnTo>
                    <a:lnTo>
                      <a:pt x="313" y="294"/>
                    </a:lnTo>
                    <a:lnTo>
                      <a:pt x="303" y="297"/>
                    </a:lnTo>
                    <a:lnTo>
                      <a:pt x="294" y="300"/>
                    </a:lnTo>
                    <a:lnTo>
                      <a:pt x="284" y="301"/>
                    </a:lnTo>
                    <a:lnTo>
                      <a:pt x="273" y="302"/>
                    </a:lnTo>
                    <a:lnTo>
                      <a:pt x="259" y="301"/>
                    </a:lnTo>
                    <a:lnTo>
                      <a:pt x="245" y="298"/>
                    </a:lnTo>
                    <a:lnTo>
                      <a:pt x="237" y="296"/>
                    </a:lnTo>
                    <a:lnTo>
                      <a:pt x="228" y="291"/>
                    </a:lnTo>
                    <a:lnTo>
                      <a:pt x="219" y="285"/>
                    </a:lnTo>
                    <a:lnTo>
                      <a:pt x="209" y="278"/>
                    </a:lnTo>
                    <a:lnTo>
                      <a:pt x="209" y="379"/>
                    </a:lnTo>
                    <a:lnTo>
                      <a:pt x="166" y="379"/>
                    </a:lnTo>
                    <a:lnTo>
                      <a:pt x="166" y="278"/>
                    </a:lnTo>
                    <a:lnTo>
                      <a:pt x="158" y="283"/>
                    </a:lnTo>
                    <a:lnTo>
                      <a:pt x="152" y="288"/>
                    </a:lnTo>
                    <a:lnTo>
                      <a:pt x="144" y="292"/>
                    </a:lnTo>
                    <a:lnTo>
                      <a:pt x="137" y="296"/>
                    </a:lnTo>
                    <a:lnTo>
                      <a:pt x="128" y="298"/>
                    </a:lnTo>
                    <a:lnTo>
                      <a:pt x="120" y="300"/>
                    </a:lnTo>
                    <a:lnTo>
                      <a:pt x="111" y="301"/>
                    </a:lnTo>
                    <a:lnTo>
                      <a:pt x="101" y="302"/>
                    </a:lnTo>
                    <a:lnTo>
                      <a:pt x="92" y="301"/>
                    </a:lnTo>
                    <a:lnTo>
                      <a:pt x="82" y="300"/>
                    </a:lnTo>
                    <a:lnTo>
                      <a:pt x="72" y="298"/>
                    </a:lnTo>
                    <a:lnTo>
                      <a:pt x="63" y="294"/>
                    </a:lnTo>
                    <a:lnTo>
                      <a:pt x="54" y="290"/>
                    </a:lnTo>
                    <a:lnTo>
                      <a:pt x="47" y="285"/>
                    </a:lnTo>
                    <a:lnTo>
                      <a:pt x="38" y="279"/>
                    </a:lnTo>
                    <a:lnTo>
                      <a:pt x="30" y="271"/>
                    </a:lnTo>
                    <a:lnTo>
                      <a:pt x="24" y="264"/>
                    </a:lnTo>
                    <a:lnTo>
                      <a:pt x="17" y="256"/>
                    </a:lnTo>
                    <a:lnTo>
                      <a:pt x="12" y="246"/>
                    </a:lnTo>
                    <a:lnTo>
                      <a:pt x="7" y="236"/>
                    </a:lnTo>
                    <a:lnTo>
                      <a:pt x="5" y="225"/>
                    </a:lnTo>
                    <a:lnTo>
                      <a:pt x="2" y="214"/>
                    </a:lnTo>
                    <a:lnTo>
                      <a:pt x="1" y="201"/>
                    </a:lnTo>
                    <a:lnTo>
                      <a:pt x="0" y="187"/>
                    </a:lnTo>
                    <a:lnTo>
                      <a:pt x="1" y="176"/>
                    </a:lnTo>
                    <a:lnTo>
                      <a:pt x="2" y="165"/>
                    </a:lnTo>
                    <a:lnTo>
                      <a:pt x="3" y="155"/>
                    </a:lnTo>
                    <a:lnTo>
                      <a:pt x="7" y="144"/>
                    </a:lnTo>
                    <a:lnTo>
                      <a:pt x="11" y="135"/>
                    </a:lnTo>
                    <a:lnTo>
                      <a:pt x="16" y="125"/>
                    </a:lnTo>
                    <a:lnTo>
                      <a:pt x="21" y="117"/>
                    </a:lnTo>
                    <a:lnTo>
                      <a:pt x="28" y="109"/>
                    </a:lnTo>
                    <a:lnTo>
                      <a:pt x="35" y="101"/>
                    </a:lnTo>
                    <a:lnTo>
                      <a:pt x="43" y="95"/>
                    </a:lnTo>
                    <a:lnTo>
                      <a:pt x="50" y="90"/>
                    </a:lnTo>
                    <a:lnTo>
                      <a:pt x="59" y="85"/>
                    </a:lnTo>
                    <a:lnTo>
                      <a:pt x="70" y="82"/>
                    </a:lnTo>
                    <a:lnTo>
                      <a:pt x="80" y="79"/>
                    </a:lnTo>
                    <a:lnTo>
                      <a:pt x="90" y="78"/>
                    </a:lnTo>
                    <a:lnTo>
                      <a:pt x="101" y="77"/>
                    </a:lnTo>
                    <a:lnTo>
                      <a:pt x="111" y="78"/>
                    </a:lnTo>
                    <a:lnTo>
                      <a:pt x="120" y="79"/>
                    </a:lnTo>
                    <a:lnTo>
                      <a:pt x="129" y="81"/>
                    </a:lnTo>
                    <a:lnTo>
                      <a:pt x="137" y="83"/>
                    </a:lnTo>
                    <a:lnTo>
                      <a:pt x="144" y="88"/>
                    </a:lnTo>
                    <a:lnTo>
                      <a:pt x="152" y="92"/>
                    </a:lnTo>
                    <a:lnTo>
                      <a:pt x="158" y="97"/>
                    </a:lnTo>
                    <a:lnTo>
                      <a:pt x="166" y="103"/>
                    </a:lnTo>
                    <a:lnTo>
                      <a:pt x="166" y="0"/>
                    </a:lnTo>
                    <a:close/>
                    <a:moveTo>
                      <a:pt x="209" y="191"/>
                    </a:moveTo>
                    <a:lnTo>
                      <a:pt x="210" y="213"/>
                    </a:lnTo>
                    <a:lnTo>
                      <a:pt x="213" y="230"/>
                    </a:lnTo>
                    <a:lnTo>
                      <a:pt x="216" y="239"/>
                    </a:lnTo>
                    <a:lnTo>
                      <a:pt x="218" y="245"/>
                    </a:lnTo>
                    <a:lnTo>
                      <a:pt x="222" y="250"/>
                    </a:lnTo>
                    <a:lnTo>
                      <a:pt x="226" y="256"/>
                    </a:lnTo>
                    <a:lnTo>
                      <a:pt x="230" y="259"/>
                    </a:lnTo>
                    <a:lnTo>
                      <a:pt x="233" y="263"/>
                    </a:lnTo>
                    <a:lnTo>
                      <a:pt x="238" y="265"/>
                    </a:lnTo>
                    <a:lnTo>
                      <a:pt x="244" y="268"/>
                    </a:lnTo>
                    <a:lnTo>
                      <a:pt x="249" y="269"/>
                    </a:lnTo>
                    <a:lnTo>
                      <a:pt x="254" y="271"/>
                    </a:lnTo>
                    <a:lnTo>
                      <a:pt x="260" y="271"/>
                    </a:lnTo>
                    <a:lnTo>
                      <a:pt x="265" y="272"/>
                    </a:lnTo>
                    <a:lnTo>
                      <a:pt x="271" y="271"/>
                    </a:lnTo>
                    <a:lnTo>
                      <a:pt x="278" y="270"/>
                    </a:lnTo>
                    <a:lnTo>
                      <a:pt x="284" y="269"/>
                    </a:lnTo>
                    <a:lnTo>
                      <a:pt x="291" y="267"/>
                    </a:lnTo>
                    <a:lnTo>
                      <a:pt x="296" y="264"/>
                    </a:lnTo>
                    <a:lnTo>
                      <a:pt x="301" y="261"/>
                    </a:lnTo>
                    <a:lnTo>
                      <a:pt x="307" y="257"/>
                    </a:lnTo>
                    <a:lnTo>
                      <a:pt x="311" y="251"/>
                    </a:lnTo>
                    <a:lnTo>
                      <a:pt x="316" y="246"/>
                    </a:lnTo>
                    <a:lnTo>
                      <a:pt x="320" y="240"/>
                    </a:lnTo>
                    <a:lnTo>
                      <a:pt x="322" y="233"/>
                    </a:lnTo>
                    <a:lnTo>
                      <a:pt x="326" y="225"/>
                    </a:lnTo>
                    <a:lnTo>
                      <a:pt x="327" y="217"/>
                    </a:lnTo>
                    <a:lnTo>
                      <a:pt x="329" y="208"/>
                    </a:lnTo>
                    <a:lnTo>
                      <a:pt x="330" y="198"/>
                    </a:lnTo>
                    <a:lnTo>
                      <a:pt x="330" y="187"/>
                    </a:lnTo>
                    <a:lnTo>
                      <a:pt x="329" y="168"/>
                    </a:lnTo>
                    <a:lnTo>
                      <a:pt x="326" y="153"/>
                    </a:lnTo>
                    <a:lnTo>
                      <a:pt x="324" y="145"/>
                    </a:lnTo>
                    <a:lnTo>
                      <a:pt x="320" y="138"/>
                    </a:lnTo>
                    <a:lnTo>
                      <a:pt x="317" y="133"/>
                    </a:lnTo>
                    <a:lnTo>
                      <a:pt x="312" y="127"/>
                    </a:lnTo>
                    <a:lnTo>
                      <a:pt x="308" y="122"/>
                    </a:lnTo>
                    <a:lnTo>
                      <a:pt x="303" y="118"/>
                    </a:lnTo>
                    <a:lnTo>
                      <a:pt x="298" y="115"/>
                    </a:lnTo>
                    <a:lnTo>
                      <a:pt x="293" y="112"/>
                    </a:lnTo>
                    <a:lnTo>
                      <a:pt x="287" y="110"/>
                    </a:lnTo>
                    <a:lnTo>
                      <a:pt x="280" y="109"/>
                    </a:lnTo>
                    <a:lnTo>
                      <a:pt x="275" y="108"/>
                    </a:lnTo>
                    <a:lnTo>
                      <a:pt x="268" y="108"/>
                    </a:lnTo>
                    <a:lnTo>
                      <a:pt x="261" y="108"/>
                    </a:lnTo>
                    <a:lnTo>
                      <a:pt x="254" y="109"/>
                    </a:lnTo>
                    <a:lnTo>
                      <a:pt x="249" y="110"/>
                    </a:lnTo>
                    <a:lnTo>
                      <a:pt x="242" y="113"/>
                    </a:lnTo>
                    <a:lnTo>
                      <a:pt x="237" y="115"/>
                    </a:lnTo>
                    <a:lnTo>
                      <a:pt x="232" y="119"/>
                    </a:lnTo>
                    <a:lnTo>
                      <a:pt x="228" y="123"/>
                    </a:lnTo>
                    <a:lnTo>
                      <a:pt x="224" y="127"/>
                    </a:lnTo>
                    <a:lnTo>
                      <a:pt x="221" y="134"/>
                    </a:lnTo>
                    <a:lnTo>
                      <a:pt x="217" y="140"/>
                    </a:lnTo>
                    <a:lnTo>
                      <a:pt x="214" y="146"/>
                    </a:lnTo>
                    <a:lnTo>
                      <a:pt x="213" y="154"/>
                    </a:lnTo>
                    <a:lnTo>
                      <a:pt x="210" y="171"/>
                    </a:lnTo>
                    <a:lnTo>
                      <a:pt x="209" y="191"/>
                    </a:lnTo>
                    <a:close/>
                    <a:moveTo>
                      <a:pt x="45" y="186"/>
                    </a:moveTo>
                    <a:lnTo>
                      <a:pt x="45" y="197"/>
                    </a:lnTo>
                    <a:lnTo>
                      <a:pt x="45" y="207"/>
                    </a:lnTo>
                    <a:lnTo>
                      <a:pt x="48" y="217"/>
                    </a:lnTo>
                    <a:lnTo>
                      <a:pt x="49" y="225"/>
                    </a:lnTo>
                    <a:lnTo>
                      <a:pt x="52" y="233"/>
                    </a:lnTo>
                    <a:lnTo>
                      <a:pt x="56" y="240"/>
                    </a:lnTo>
                    <a:lnTo>
                      <a:pt x="59" y="246"/>
                    </a:lnTo>
                    <a:lnTo>
                      <a:pt x="63" y="251"/>
                    </a:lnTo>
                    <a:lnTo>
                      <a:pt x="68" y="257"/>
                    </a:lnTo>
                    <a:lnTo>
                      <a:pt x="73" y="260"/>
                    </a:lnTo>
                    <a:lnTo>
                      <a:pt x="78" y="264"/>
                    </a:lnTo>
                    <a:lnTo>
                      <a:pt x="83" y="266"/>
                    </a:lnTo>
                    <a:lnTo>
                      <a:pt x="90" y="268"/>
                    </a:lnTo>
                    <a:lnTo>
                      <a:pt x="96" y="270"/>
                    </a:lnTo>
                    <a:lnTo>
                      <a:pt x="103" y="271"/>
                    </a:lnTo>
                    <a:lnTo>
                      <a:pt x="109" y="271"/>
                    </a:lnTo>
                    <a:lnTo>
                      <a:pt x="115" y="271"/>
                    </a:lnTo>
                    <a:lnTo>
                      <a:pt x="123" y="270"/>
                    </a:lnTo>
                    <a:lnTo>
                      <a:pt x="128" y="268"/>
                    </a:lnTo>
                    <a:lnTo>
                      <a:pt x="134" y="266"/>
                    </a:lnTo>
                    <a:lnTo>
                      <a:pt x="139" y="264"/>
                    </a:lnTo>
                    <a:lnTo>
                      <a:pt x="143" y="260"/>
                    </a:lnTo>
                    <a:lnTo>
                      <a:pt x="148" y="257"/>
                    </a:lnTo>
                    <a:lnTo>
                      <a:pt x="152" y="251"/>
                    </a:lnTo>
                    <a:lnTo>
                      <a:pt x="155" y="246"/>
                    </a:lnTo>
                    <a:lnTo>
                      <a:pt x="157" y="241"/>
                    </a:lnTo>
                    <a:lnTo>
                      <a:pt x="160" y="234"/>
                    </a:lnTo>
                    <a:lnTo>
                      <a:pt x="162" y="227"/>
                    </a:lnTo>
                    <a:lnTo>
                      <a:pt x="165" y="210"/>
                    </a:lnTo>
                    <a:lnTo>
                      <a:pt x="166" y="192"/>
                    </a:lnTo>
                    <a:lnTo>
                      <a:pt x="165" y="173"/>
                    </a:lnTo>
                    <a:lnTo>
                      <a:pt x="162" y="155"/>
                    </a:lnTo>
                    <a:lnTo>
                      <a:pt x="160" y="147"/>
                    </a:lnTo>
                    <a:lnTo>
                      <a:pt x="157" y="140"/>
                    </a:lnTo>
                    <a:lnTo>
                      <a:pt x="155" y="134"/>
                    </a:lnTo>
                    <a:lnTo>
                      <a:pt x="151" y="129"/>
                    </a:lnTo>
                    <a:lnTo>
                      <a:pt x="147" y="123"/>
                    </a:lnTo>
                    <a:lnTo>
                      <a:pt x="142" y="119"/>
                    </a:lnTo>
                    <a:lnTo>
                      <a:pt x="138" y="116"/>
                    </a:lnTo>
                    <a:lnTo>
                      <a:pt x="132" y="113"/>
                    </a:lnTo>
                    <a:lnTo>
                      <a:pt x="127" y="111"/>
                    </a:lnTo>
                    <a:lnTo>
                      <a:pt x="120" y="109"/>
                    </a:lnTo>
                    <a:lnTo>
                      <a:pt x="113" y="108"/>
                    </a:lnTo>
                    <a:lnTo>
                      <a:pt x="106" y="108"/>
                    </a:lnTo>
                    <a:lnTo>
                      <a:pt x="99" y="108"/>
                    </a:lnTo>
                    <a:lnTo>
                      <a:pt x="94" y="109"/>
                    </a:lnTo>
                    <a:lnTo>
                      <a:pt x="87" y="111"/>
                    </a:lnTo>
                    <a:lnTo>
                      <a:pt x="81" y="113"/>
                    </a:lnTo>
                    <a:lnTo>
                      <a:pt x="76" y="115"/>
                    </a:lnTo>
                    <a:lnTo>
                      <a:pt x="71" y="119"/>
                    </a:lnTo>
                    <a:lnTo>
                      <a:pt x="66" y="123"/>
                    </a:lnTo>
                    <a:lnTo>
                      <a:pt x="62" y="127"/>
                    </a:lnTo>
                    <a:lnTo>
                      <a:pt x="58" y="134"/>
                    </a:lnTo>
                    <a:lnTo>
                      <a:pt x="54" y="139"/>
                    </a:lnTo>
                    <a:lnTo>
                      <a:pt x="52" y="145"/>
                    </a:lnTo>
                    <a:lnTo>
                      <a:pt x="49" y="153"/>
                    </a:lnTo>
                    <a:lnTo>
                      <a:pt x="45" y="168"/>
                    </a:lnTo>
                    <a:lnTo>
                      <a:pt x="45" y="186"/>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20" name="Freeform 34"/>
              <p:cNvSpPr>
                <a:spLocks noEditPoints="1"/>
              </p:cNvSpPr>
              <p:nvPr/>
            </p:nvSpPr>
            <p:spPr bwMode="auto">
              <a:xfrm>
                <a:off x="549" y="2555"/>
                <a:ext cx="60" cy="56"/>
              </a:xfrm>
              <a:custGeom>
                <a:avLst/>
                <a:gdLst>
                  <a:gd name="T0" fmla="*/ 2 w 242"/>
                  <a:gd name="T1" fmla="*/ 84 h 225"/>
                  <a:gd name="T2" fmla="*/ 15 w 242"/>
                  <a:gd name="T3" fmla="*/ 50 h 225"/>
                  <a:gd name="T4" fmla="*/ 39 w 242"/>
                  <a:gd name="T5" fmla="*/ 24 h 225"/>
                  <a:gd name="T6" fmla="*/ 66 w 242"/>
                  <a:gd name="T7" fmla="*/ 9 h 225"/>
                  <a:gd name="T8" fmla="*/ 98 w 242"/>
                  <a:gd name="T9" fmla="*/ 2 h 225"/>
                  <a:gd name="T10" fmla="*/ 135 w 242"/>
                  <a:gd name="T11" fmla="*/ 1 h 225"/>
                  <a:gd name="T12" fmla="*/ 170 w 242"/>
                  <a:gd name="T13" fmla="*/ 7 h 225"/>
                  <a:gd name="T14" fmla="*/ 199 w 242"/>
                  <a:gd name="T15" fmla="*/ 22 h 225"/>
                  <a:gd name="T16" fmla="*/ 223 w 242"/>
                  <a:gd name="T17" fmla="*/ 45 h 225"/>
                  <a:gd name="T18" fmla="*/ 237 w 242"/>
                  <a:gd name="T19" fmla="*/ 75 h 225"/>
                  <a:gd name="T20" fmla="*/ 242 w 242"/>
                  <a:gd name="T21" fmla="*/ 109 h 225"/>
                  <a:gd name="T22" fmla="*/ 236 w 242"/>
                  <a:gd name="T23" fmla="*/ 155 h 225"/>
                  <a:gd name="T24" fmla="*/ 227 w 242"/>
                  <a:gd name="T25" fmla="*/ 174 h 225"/>
                  <a:gd name="T26" fmla="*/ 197 w 242"/>
                  <a:gd name="T27" fmla="*/ 204 h 225"/>
                  <a:gd name="T28" fmla="*/ 154 w 242"/>
                  <a:gd name="T29" fmla="*/ 221 h 225"/>
                  <a:gd name="T30" fmla="*/ 108 w 242"/>
                  <a:gd name="T31" fmla="*/ 224 h 225"/>
                  <a:gd name="T32" fmla="*/ 72 w 242"/>
                  <a:gd name="T33" fmla="*/ 218 h 225"/>
                  <a:gd name="T34" fmla="*/ 42 w 242"/>
                  <a:gd name="T35" fmla="*/ 203 h 225"/>
                  <a:gd name="T36" fmla="*/ 18 w 242"/>
                  <a:gd name="T37" fmla="*/ 180 h 225"/>
                  <a:gd name="T38" fmla="*/ 4 w 242"/>
                  <a:gd name="T39" fmla="*/ 149 h 225"/>
                  <a:gd name="T40" fmla="*/ 0 w 242"/>
                  <a:gd name="T41" fmla="*/ 112 h 225"/>
                  <a:gd name="T42" fmla="*/ 46 w 242"/>
                  <a:gd name="T43" fmla="*/ 131 h 225"/>
                  <a:gd name="T44" fmla="*/ 53 w 242"/>
                  <a:gd name="T45" fmla="*/ 156 h 225"/>
                  <a:gd name="T46" fmla="*/ 66 w 242"/>
                  <a:gd name="T47" fmla="*/ 174 h 225"/>
                  <a:gd name="T48" fmla="*/ 84 w 242"/>
                  <a:gd name="T49" fmla="*/ 187 h 225"/>
                  <a:gd name="T50" fmla="*/ 105 w 242"/>
                  <a:gd name="T51" fmla="*/ 193 h 225"/>
                  <a:gd name="T52" fmla="*/ 129 w 242"/>
                  <a:gd name="T53" fmla="*/ 194 h 225"/>
                  <a:gd name="T54" fmla="*/ 151 w 242"/>
                  <a:gd name="T55" fmla="*/ 189 h 225"/>
                  <a:gd name="T56" fmla="*/ 170 w 242"/>
                  <a:gd name="T57" fmla="*/ 179 h 225"/>
                  <a:gd name="T58" fmla="*/ 185 w 242"/>
                  <a:gd name="T59" fmla="*/ 162 h 225"/>
                  <a:gd name="T60" fmla="*/ 194 w 242"/>
                  <a:gd name="T61" fmla="*/ 140 h 225"/>
                  <a:gd name="T62" fmla="*/ 197 w 242"/>
                  <a:gd name="T63" fmla="*/ 111 h 225"/>
                  <a:gd name="T64" fmla="*/ 194 w 242"/>
                  <a:gd name="T65" fmla="*/ 84 h 225"/>
                  <a:gd name="T66" fmla="*/ 185 w 242"/>
                  <a:gd name="T67" fmla="*/ 62 h 225"/>
                  <a:gd name="T68" fmla="*/ 170 w 242"/>
                  <a:gd name="T69" fmla="*/ 46 h 225"/>
                  <a:gd name="T70" fmla="*/ 151 w 242"/>
                  <a:gd name="T71" fmla="*/ 36 h 225"/>
                  <a:gd name="T72" fmla="*/ 129 w 242"/>
                  <a:gd name="T73" fmla="*/ 31 h 225"/>
                  <a:gd name="T74" fmla="*/ 105 w 242"/>
                  <a:gd name="T75" fmla="*/ 32 h 225"/>
                  <a:gd name="T76" fmla="*/ 84 w 242"/>
                  <a:gd name="T77" fmla="*/ 39 h 225"/>
                  <a:gd name="T78" fmla="*/ 66 w 242"/>
                  <a:gd name="T79" fmla="*/ 50 h 225"/>
                  <a:gd name="T80" fmla="*/ 53 w 242"/>
                  <a:gd name="T81" fmla="*/ 69 h 225"/>
                  <a:gd name="T82" fmla="*/ 46 w 242"/>
                  <a:gd name="T83" fmla="*/ 9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2" h="225">
                    <a:moveTo>
                      <a:pt x="0" y="112"/>
                    </a:moveTo>
                    <a:lnTo>
                      <a:pt x="0" y="98"/>
                    </a:lnTo>
                    <a:lnTo>
                      <a:pt x="2" y="84"/>
                    </a:lnTo>
                    <a:lnTo>
                      <a:pt x="5" y="73"/>
                    </a:lnTo>
                    <a:lnTo>
                      <a:pt x="10" y="61"/>
                    </a:lnTo>
                    <a:lnTo>
                      <a:pt x="15" y="50"/>
                    </a:lnTo>
                    <a:lnTo>
                      <a:pt x="21" y="40"/>
                    </a:lnTo>
                    <a:lnTo>
                      <a:pt x="30" y="32"/>
                    </a:lnTo>
                    <a:lnTo>
                      <a:pt x="39" y="24"/>
                    </a:lnTo>
                    <a:lnTo>
                      <a:pt x="48" y="19"/>
                    </a:lnTo>
                    <a:lnTo>
                      <a:pt x="57" y="14"/>
                    </a:lnTo>
                    <a:lnTo>
                      <a:pt x="66" y="9"/>
                    </a:lnTo>
                    <a:lnTo>
                      <a:pt x="76" y="6"/>
                    </a:lnTo>
                    <a:lnTo>
                      <a:pt x="88" y="4"/>
                    </a:lnTo>
                    <a:lnTo>
                      <a:pt x="98" y="2"/>
                    </a:lnTo>
                    <a:lnTo>
                      <a:pt x="109" y="1"/>
                    </a:lnTo>
                    <a:lnTo>
                      <a:pt x="121" y="0"/>
                    </a:lnTo>
                    <a:lnTo>
                      <a:pt x="135" y="1"/>
                    </a:lnTo>
                    <a:lnTo>
                      <a:pt x="146" y="2"/>
                    </a:lnTo>
                    <a:lnTo>
                      <a:pt x="159" y="4"/>
                    </a:lnTo>
                    <a:lnTo>
                      <a:pt x="170" y="7"/>
                    </a:lnTo>
                    <a:lnTo>
                      <a:pt x="180" y="12"/>
                    </a:lnTo>
                    <a:lnTo>
                      <a:pt x="190" y="17"/>
                    </a:lnTo>
                    <a:lnTo>
                      <a:pt x="199" y="22"/>
                    </a:lnTo>
                    <a:lnTo>
                      <a:pt x="208" y="29"/>
                    </a:lnTo>
                    <a:lnTo>
                      <a:pt x="216" y="37"/>
                    </a:lnTo>
                    <a:lnTo>
                      <a:pt x="223" y="45"/>
                    </a:lnTo>
                    <a:lnTo>
                      <a:pt x="228" y="55"/>
                    </a:lnTo>
                    <a:lnTo>
                      <a:pt x="234" y="64"/>
                    </a:lnTo>
                    <a:lnTo>
                      <a:pt x="237" y="75"/>
                    </a:lnTo>
                    <a:lnTo>
                      <a:pt x="240" y="85"/>
                    </a:lnTo>
                    <a:lnTo>
                      <a:pt x="241" y="97"/>
                    </a:lnTo>
                    <a:lnTo>
                      <a:pt x="242" y="109"/>
                    </a:lnTo>
                    <a:lnTo>
                      <a:pt x="241" y="129"/>
                    </a:lnTo>
                    <a:lnTo>
                      <a:pt x="239" y="146"/>
                    </a:lnTo>
                    <a:lnTo>
                      <a:pt x="236" y="155"/>
                    </a:lnTo>
                    <a:lnTo>
                      <a:pt x="234" y="162"/>
                    </a:lnTo>
                    <a:lnTo>
                      <a:pt x="231" y="168"/>
                    </a:lnTo>
                    <a:lnTo>
                      <a:pt x="227" y="174"/>
                    </a:lnTo>
                    <a:lnTo>
                      <a:pt x="218" y="186"/>
                    </a:lnTo>
                    <a:lnTo>
                      <a:pt x="208" y="195"/>
                    </a:lnTo>
                    <a:lnTo>
                      <a:pt x="197" y="204"/>
                    </a:lnTo>
                    <a:lnTo>
                      <a:pt x="184" y="211"/>
                    </a:lnTo>
                    <a:lnTo>
                      <a:pt x="169" y="218"/>
                    </a:lnTo>
                    <a:lnTo>
                      <a:pt x="154" y="221"/>
                    </a:lnTo>
                    <a:lnTo>
                      <a:pt x="137" y="224"/>
                    </a:lnTo>
                    <a:lnTo>
                      <a:pt x="121" y="225"/>
                    </a:lnTo>
                    <a:lnTo>
                      <a:pt x="108" y="224"/>
                    </a:lnTo>
                    <a:lnTo>
                      <a:pt x="95" y="223"/>
                    </a:lnTo>
                    <a:lnTo>
                      <a:pt x="84" y="221"/>
                    </a:lnTo>
                    <a:lnTo>
                      <a:pt x="72" y="218"/>
                    </a:lnTo>
                    <a:lnTo>
                      <a:pt x="61" y="213"/>
                    </a:lnTo>
                    <a:lnTo>
                      <a:pt x="51" y="208"/>
                    </a:lnTo>
                    <a:lnTo>
                      <a:pt x="42" y="203"/>
                    </a:lnTo>
                    <a:lnTo>
                      <a:pt x="33" y="195"/>
                    </a:lnTo>
                    <a:lnTo>
                      <a:pt x="25" y="188"/>
                    </a:lnTo>
                    <a:lnTo>
                      <a:pt x="18" y="180"/>
                    </a:lnTo>
                    <a:lnTo>
                      <a:pt x="13" y="170"/>
                    </a:lnTo>
                    <a:lnTo>
                      <a:pt x="8" y="161"/>
                    </a:lnTo>
                    <a:lnTo>
                      <a:pt x="4" y="149"/>
                    </a:lnTo>
                    <a:lnTo>
                      <a:pt x="1" y="138"/>
                    </a:lnTo>
                    <a:lnTo>
                      <a:pt x="0" y="125"/>
                    </a:lnTo>
                    <a:lnTo>
                      <a:pt x="0" y="112"/>
                    </a:lnTo>
                    <a:close/>
                    <a:moveTo>
                      <a:pt x="44" y="112"/>
                    </a:moveTo>
                    <a:lnTo>
                      <a:pt x="44" y="122"/>
                    </a:lnTo>
                    <a:lnTo>
                      <a:pt x="46" y="131"/>
                    </a:lnTo>
                    <a:lnTo>
                      <a:pt x="48" y="141"/>
                    </a:lnTo>
                    <a:lnTo>
                      <a:pt x="49" y="148"/>
                    </a:lnTo>
                    <a:lnTo>
                      <a:pt x="53" y="156"/>
                    </a:lnTo>
                    <a:lnTo>
                      <a:pt x="57" y="163"/>
                    </a:lnTo>
                    <a:lnTo>
                      <a:pt x="61" y="168"/>
                    </a:lnTo>
                    <a:lnTo>
                      <a:pt x="66" y="174"/>
                    </a:lnTo>
                    <a:lnTo>
                      <a:pt x="72" y="179"/>
                    </a:lnTo>
                    <a:lnTo>
                      <a:pt x="77" y="183"/>
                    </a:lnTo>
                    <a:lnTo>
                      <a:pt x="84" y="187"/>
                    </a:lnTo>
                    <a:lnTo>
                      <a:pt x="91" y="189"/>
                    </a:lnTo>
                    <a:lnTo>
                      <a:pt x="98" y="191"/>
                    </a:lnTo>
                    <a:lnTo>
                      <a:pt x="105" y="193"/>
                    </a:lnTo>
                    <a:lnTo>
                      <a:pt x="113" y="194"/>
                    </a:lnTo>
                    <a:lnTo>
                      <a:pt x="121" y="194"/>
                    </a:lnTo>
                    <a:lnTo>
                      <a:pt x="129" y="194"/>
                    </a:lnTo>
                    <a:lnTo>
                      <a:pt x="137" y="193"/>
                    </a:lnTo>
                    <a:lnTo>
                      <a:pt x="143" y="191"/>
                    </a:lnTo>
                    <a:lnTo>
                      <a:pt x="151" y="189"/>
                    </a:lnTo>
                    <a:lnTo>
                      <a:pt x="157" y="186"/>
                    </a:lnTo>
                    <a:lnTo>
                      <a:pt x="164" y="183"/>
                    </a:lnTo>
                    <a:lnTo>
                      <a:pt x="170" y="179"/>
                    </a:lnTo>
                    <a:lnTo>
                      <a:pt x="175" y="174"/>
                    </a:lnTo>
                    <a:lnTo>
                      <a:pt x="180" y="168"/>
                    </a:lnTo>
                    <a:lnTo>
                      <a:pt x="185" y="162"/>
                    </a:lnTo>
                    <a:lnTo>
                      <a:pt x="189" y="156"/>
                    </a:lnTo>
                    <a:lnTo>
                      <a:pt x="192" y="148"/>
                    </a:lnTo>
                    <a:lnTo>
                      <a:pt x="194" y="140"/>
                    </a:lnTo>
                    <a:lnTo>
                      <a:pt x="195" y="131"/>
                    </a:lnTo>
                    <a:lnTo>
                      <a:pt x="197" y="122"/>
                    </a:lnTo>
                    <a:lnTo>
                      <a:pt x="197" y="111"/>
                    </a:lnTo>
                    <a:lnTo>
                      <a:pt x="197" y="102"/>
                    </a:lnTo>
                    <a:lnTo>
                      <a:pt x="195" y="93"/>
                    </a:lnTo>
                    <a:lnTo>
                      <a:pt x="194" y="84"/>
                    </a:lnTo>
                    <a:lnTo>
                      <a:pt x="192" y="77"/>
                    </a:lnTo>
                    <a:lnTo>
                      <a:pt x="189" y="69"/>
                    </a:lnTo>
                    <a:lnTo>
                      <a:pt x="185" y="62"/>
                    </a:lnTo>
                    <a:lnTo>
                      <a:pt x="180" y="57"/>
                    </a:lnTo>
                    <a:lnTo>
                      <a:pt x="175" y="50"/>
                    </a:lnTo>
                    <a:lnTo>
                      <a:pt x="170" y="46"/>
                    </a:lnTo>
                    <a:lnTo>
                      <a:pt x="164" y="42"/>
                    </a:lnTo>
                    <a:lnTo>
                      <a:pt x="157" y="39"/>
                    </a:lnTo>
                    <a:lnTo>
                      <a:pt x="151" y="36"/>
                    </a:lnTo>
                    <a:lnTo>
                      <a:pt x="143" y="34"/>
                    </a:lnTo>
                    <a:lnTo>
                      <a:pt x="137" y="32"/>
                    </a:lnTo>
                    <a:lnTo>
                      <a:pt x="129" y="31"/>
                    </a:lnTo>
                    <a:lnTo>
                      <a:pt x="121" y="31"/>
                    </a:lnTo>
                    <a:lnTo>
                      <a:pt x="113" y="31"/>
                    </a:lnTo>
                    <a:lnTo>
                      <a:pt x="105" y="32"/>
                    </a:lnTo>
                    <a:lnTo>
                      <a:pt x="98" y="34"/>
                    </a:lnTo>
                    <a:lnTo>
                      <a:pt x="91" y="36"/>
                    </a:lnTo>
                    <a:lnTo>
                      <a:pt x="84" y="39"/>
                    </a:lnTo>
                    <a:lnTo>
                      <a:pt x="77" y="42"/>
                    </a:lnTo>
                    <a:lnTo>
                      <a:pt x="72" y="46"/>
                    </a:lnTo>
                    <a:lnTo>
                      <a:pt x="66" y="50"/>
                    </a:lnTo>
                    <a:lnTo>
                      <a:pt x="61" y="57"/>
                    </a:lnTo>
                    <a:lnTo>
                      <a:pt x="57" y="62"/>
                    </a:lnTo>
                    <a:lnTo>
                      <a:pt x="53" y="69"/>
                    </a:lnTo>
                    <a:lnTo>
                      <a:pt x="49" y="77"/>
                    </a:lnTo>
                    <a:lnTo>
                      <a:pt x="48" y="84"/>
                    </a:lnTo>
                    <a:lnTo>
                      <a:pt x="46" y="94"/>
                    </a:lnTo>
                    <a:lnTo>
                      <a:pt x="44" y="102"/>
                    </a:lnTo>
                    <a:lnTo>
                      <a:pt x="44"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21" name="Freeform 35"/>
              <p:cNvSpPr>
                <a:spLocks noEditPoints="1"/>
              </p:cNvSpPr>
              <p:nvPr/>
            </p:nvSpPr>
            <p:spPr bwMode="auto">
              <a:xfrm>
                <a:off x="622" y="2555"/>
                <a:ext cx="56" cy="75"/>
              </a:xfrm>
              <a:custGeom>
                <a:avLst/>
                <a:gdLst>
                  <a:gd name="T0" fmla="*/ 0 w 225"/>
                  <a:gd name="T1" fmla="*/ 5 h 302"/>
                  <a:gd name="T2" fmla="*/ 41 w 225"/>
                  <a:gd name="T3" fmla="*/ 33 h 302"/>
                  <a:gd name="T4" fmla="*/ 56 w 225"/>
                  <a:gd name="T5" fmla="*/ 19 h 302"/>
                  <a:gd name="T6" fmla="*/ 73 w 225"/>
                  <a:gd name="T7" fmla="*/ 8 h 302"/>
                  <a:gd name="T8" fmla="*/ 92 w 225"/>
                  <a:gd name="T9" fmla="*/ 2 h 302"/>
                  <a:gd name="T10" fmla="*/ 116 w 225"/>
                  <a:gd name="T11" fmla="*/ 0 h 302"/>
                  <a:gd name="T12" fmla="*/ 148 w 225"/>
                  <a:gd name="T13" fmla="*/ 4 h 302"/>
                  <a:gd name="T14" fmla="*/ 174 w 225"/>
                  <a:gd name="T15" fmla="*/ 15 h 302"/>
                  <a:gd name="T16" fmla="*/ 197 w 225"/>
                  <a:gd name="T17" fmla="*/ 32 h 302"/>
                  <a:gd name="T18" fmla="*/ 212 w 225"/>
                  <a:gd name="T19" fmla="*/ 55 h 302"/>
                  <a:gd name="T20" fmla="*/ 223 w 225"/>
                  <a:gd name="T21" fmla="*/ 81 h 302"/>
                  <a:gd name="T22" fmla="*/ 225 w 225"/>
                  <a:gd name="T23" fmla="*/ 110 h 302"/>
                  <a:gd name="T24" fmla="*/ 223 w 225"/>
                  <a:gd name="T25" fmla="*/ 142 h 302"/>
                  <a:gd name="T26" fmla="*/ 211 w 225"/>
                  <a:gd name="T27" fmla="*/ 170 h 302"/>
                  <a:gd name="T28" fmla="*/ 193 w 225"/>
                  <a:gd name="T29" fmla="*/ 193 h 302"/>
                  <a:gd name="T30" fmla="*/ 169 w 225"/>
                  <a:gd name="T31" fmla="*/ 210 h 302"/>
                  <a:gd name="T32" fmla="*/ 141 w 225"/>
                  <a:gd name="T33" fmla="*/ 221 h 302"/>
                  <a:gd name="T34" fmla="*/ 112 w 225"/>
                  <a:gd name="T35" fmla="*/ 225 h 302"/>
                  <a:gd name="T36" fmla="*/ 92 w 225"/>
                  <a:gd name="T37" fmla="*/ 223 h 302"/>
                  <a:gd name="T38" fmla="*/ 73 w 225"/>
                  <a:gd name="T39" fmla="*/ 217 h 302"/>
                  <a:gd name="T40" fmla="*/ 57 w 225"/>
                  <a:gd name="T41" fmla="*/ 208 h 302"/>
                  <a:gd name="T42" fmla="*/ 45 w 225"/>
                  <a:gd name="T43" fmla="*/ 198 h 302"/>
                  <a:gd name="T44" fmla="*/ 0 w 225"/>
                  <a:gd name="T45" fmla="*/ 302 h 302"/>
                  <a:gd name="T46" fmla="*/ 41 w 225"/>
                  <a:gd name="T47" fmla="*/ 124 h 302"/>
                  <a:gd name="T48" fmla="*/ 43 w 225"/>
                  <a:gd name="T49" fmla="*/ 142 h 302"/>
                  <a:gd name="T50" fmla="*/ 49 w 225"/>
                  <a:gd name="T51" fmla="*/ 157 h 302"/>
                  <a:gd name="T52" fmla="*/ 56 w 225"/>
                  <a:gd name="T53" fmla="*/ 169 h 302"/>
                  <a:gd name="T54" fmla="*/ 66 w 225"/>
                  <a:gd name="T55" fmla="*/ 180 h 302"/>
                  <a:gd name="T56" fmla="*/ 76 w 225"/>
                  <a:gd name="T57" fmla="*/ 187 h 302"/>
                  <a:gd name="T58" fmla="*/ 89 w 225"/>
                  <a:gd name="T59" fmla="*/ 191 h 302"/>
                  <a:gd name="T60" fmla="*/ 103 w 225"/>
                  <a:gd name="T61" fmla="*/ 194 h 302"/>
                  <a:gd name="T62" fmla="*/ 117 w 225"/>
                  <a:gd name="T63" fmla="*/ 194 h 302"/>
                  <a:gd name="T64" fmla="*/ 130 w 225"/>
                  <a:gd name="T65" fmla="*/ 191 h 302"/>
                  <a:gd name="T66" fmla="*/ 142 w 225"/>
                  <a:gd name="T67" fmla="*/ 187 h 302"/>
                  <a:gd name="T68" fmla="*/ 154 w 225"/>
                  <a:gd name="T69" fmla="*/ 179 h 302"/>
                  <a:gd name="T70" fmla="*/ 164 w 225"/>
                  <a:gd name="T71" fmla="*/ 168 h 302"/>
                  <a:gd name="T72" fmla="*/ 173 w 225"/>
                  <a:gd name="T73" fmla="*/ 156 h 302"/>
                  <a:gd name="T74" fmla="*/ 178 w 225"/>
                  <a:gd name="T75" fmla="*/ 140 h 302"/>
                  <a:gd name="T76" fmla="*/ 181 w 225"/>
                  <a:gd name="T77" fmla="*/ 121 h 302"/>
                  <a:gd name="T78" fmla="*/ 181 w 225"/>
                  <a:gd name="T79" fmla="*/ 101 h 302"/>
                  <a:gd name="T80" fmla="*/ 178 w 225"/>
                  <a:gd name="T81" fmla="*/ 83 h 302"/>
                  <a:gd name="T82" fmla="*/ 173 w 225"/>
                  <a:gd name="T83" fmla="*/ 67 h 302"/>
                  <a:gd name="T84" fmla="*/ 165 w 225"/>
                  <a:gd name="T85" fmla="*/ 55 h 302"/>
                  <a:gd name="T86" fmla="*/ 155 w 225"/>
                  <a:gd name="T87" fmla="*/ 44 h 302"/>
                  <a:gd name="T88" fmla="*/ 144 w 225"/>
                  <a:gd name="T89" fmla="*/ 37 h 302"/>
                  <a:gd name="T90" fmla="*/ 131 w 225"/>
                  <a:gd name="T91" fmla="*/ 32 h 302"/>
                  <a:gd name="T92" fmla="*/ 118 w 225"/>
                  <a:gd name="T93" fmla="*/ 29 h 302"/>
                  <a:gd name="T94" fmla="*/ 104 w 225"/>
                  <a:gd name="T95" fmla="*/ 29 h 302"/>
                  <a:gd name="T96" fmla="*/ 92 w 225"/>
                  <a:gd name="T97" fmla="*/ 32 h 302"/>
                  <a:gd name="T98" fmla="*/ 79 w 225"/>
                  <a:gd name="T99" fmla="*/ 37 h 302"/>
                  <a:gd name="T100" fmla="*/ 68 w 225"/>
                  <a:gd name="T101" fmla="*/ 45 h 302"/>
                  <a:gd name="T102" fmla="*/ 57 w 225"/>
                  <a:gd name="T103" fmla="*/ 57 h 302"/>
                  <a:gd name="T104" fmla="*/ 49 w 225"/>
                  <a:gd name="T105" fmla="*/ 69 h 302"/>
                  <a:gd name="T106" fmla="*/ 43 w 225"/>
                  <a:gd name="T107" fmla="*/ 85 h 302"/>
                  <a:gd name="T108" fmla="*/ 41 w 225"/>
                  <a:gd name="T109" fmla="*/ 10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5" h="302">
                    <a:moveTo>
                      <a:pt x="0" y="302"/>
                    </a:moveTo>
                    <a:lnTo>
                      <a:pt x="0" y="5"/>
                    </a:lnTo>
                    <a:lnTo>
                      <a:pt x="41" y="5"/>
                    </a:lnTo>
                    <a:lnTo>
                      <a:pt x="41" y="33"/>
                    </a:lnTo>
                    <a:lnTo>
                      <a:pt x="49" y="25"/>
                    </a:lnTo>
                    <a:lnTo>
                      <a:pt x="56" y="19"/>
                    </a:lnTo>
                    <a:lnTo>
                      <a:pt x="64" y="14"/>
                    </a:lnTo>
                    <a:lnTo>
                      <a:pt x="73" y="8"/>
                    </a:lnTo>
                    <a:lnTo>
                      <a:pt x="82" y="5"/>
                    </a:lnTo>
                    <a:lnTo>
                      <a:pt x="92" y="2"/>
                    </a:lnTo>
                    <a:lnTo>
                      <a:pt x="103" y="1"/>
                    </a:lnTo>
                    <a:lnTo>
                      <a:pt x="116" y="0"/>
                    </a:lnTo>
                    <a:lnTo>
                      <a:pt x="132" y="1"/>
                    </a:lnTo>
                    <a:lnTo>
                      <a:pt x="148" y="4"/>
                    </a:lnTo>
                    <a:lnTo>
                      <a:pt x="162" y="8"/>
                    </a:lnTo>
                    <a:lnTo>
                      <a:pt x="174" y="15"/>
                    </a:lnTo>
                    <a:lnTo>
                      <a:pt x="186" y="22"/>
                    </a:lnTo>
                    <a:lnTo>
                      <a:pt x="197" y="32"/>
                    </a:lnTo>
                    <a:lnTo>
                      <a:pt x="205" y="42"/>
                    </a:lnTo>
                    <a:lnTo>
                      <a:pt x="212" y="55"/>
                    </a:lnTo>
                    <a:lnTo>
                      <a:pt x="219" y="67"/>
                    </a:lnTo>
                    <a:lnTo>
                      <a:pt x="223" y="81"/>
                    </a:lnTo>
                    <a:lnTo>
                      <a:pt x="225" y="96"/>
                    </a:lnTo>
                    <a:lnTo>
                      <a:pt x="225" y="110"/>
                    </a:lnTo>
                    <a:lnTo>
                      <a:pt x="225" y="127"/>
                    </a:lnTo>
                    <a:lnTo>
                      <a:pt x="223" y="142"/>
                    </a:lnTo>
                    <a:lnTo>
                      <a:pt x="217" y="157"/>
                    </a:lnTo>
                    <a:lnTo>
                      <a:pt x="211" y="170"/>
                    </a:lnTo>
                    <a:lnTo>
                      <a:pt x="203" y="183"/>
                    </a:lnTo>
                    <a:lnTo>
                      <a:pt x="193" y="193"/>
                    </a:lnTo>
                    <a:lnTo>
                      <a:pt x="183" y="203"/>
                    </a:lnTo>
                    <a:lnTo>
                      <a:pt x="169" y="210"/>
                    </a:lnTo>
                    <a:lnTo>
                      <a:pt x="156" y="217"/>
                    </a:lnTo>
                    <a:lnTo>
                      <a:pt x="141" y="221"/>
                    </a:lnTo>
                    <a:lnTo>
                      <a:pt x="127" y="224"/>
                    </a:lnTo>
                    <a:lnTo>
                      <a:pt x="112" y="225"/>
                    </a:lnTo>
                    <a:lnTo>
                      <a:pt x="102" y="224"/>
                    </a:lnTo>
                    <a:lnTo>
                      <a:pt x="92" y="223"/>
                    </a:lnTo>
                    <a:lnTo>
                      <a:pt x="83" y="220"/>
                    </a:lnTo>
                    <a:lnTo>
                      <a:pt x="73" y="217"/>
                    </a:lnTo>
                    <a:lnTo>
                      <a:pt x="65" y="212"/>
                    </a:lnTo>
                    <a:lnTo>
                      <a:pt x="57" y="208"/>
                    </a:lnTo>
                    <a:lnTo>
                      <a:pt x="51" y="203"/>
                    </a:lnTo>
                    <a:lnTo>
                      <a:pt x="45" y="198"/>
                    </a:lnTo>
                    <a:lnTo>
                      <a:pt x="45" y="302"/>
                    </a:lnTo>
                    <a:lnTo>
                      <a:pt x="0" y="302"/>
                    </a:lnTo>
                    <a:close/>
                    <a:moveTo>
                      <a:pt x="41" y="114"/>
                    </a:moveTo>
                    <a:lnTo>
                      <a:pt x="41" y="124"/>
                    </a:lnTo>
                    <a:lnTo>
                      <a:pt x="42" y="133"/>
                    </a:lnTo>
                    <a:lnTo>
                      <a:pt x="43" y="142"/>
                    </a:lnTo>
                    <a:lnTo>
                      <a:pt x="46" y="149"/>
                    </a:lnTo>
                    <a:lnTo>
                      <a:pt x="49" y="157"/>
                    </a:lnTo>
                    <a:lnTo>
                      <a:pt x="52" y="164"/>
                    </a:lnTo>
                    <a:lnTo>
                      <a:pt x="56" y="169"/>
                    </a:lnTo>
                    <a:lnTo>
                      <a:pt x="61" y="174"/>
                    </a:lnTo>
                    <a:lnTo>
                      <a:pt x="66" y="180"/>
                    </a:lnTo>
                    <a:lnTo>
                      <a:pt x="71" y="184"/>
                    </a:lnTo>
                    <a:lnTo>
                      <a:pt x="76" y="187"/>
                    </a:lnTo>
                    <a:lnTo>
                      <a:pt x="83" y="189"/>
                    </a:lnTo>
                    <a:lnTo>
                      <a:pt x="89" y="191"/>
                    </a:lnTo>
                    <a:lnTo>
                      <a:pt x="96" y="193"/>
                    </a:lnTo>
                    <a:lnTo>
                      <a:pt x="103" y="194"/>
                    </a:lnTo>
                    <a:lnTo>
                      <a:pt x="109" y="194"/>
                    </a:lnTo>
                    <a:lnTo>
                      <a:pt x="117" y="194"/>
                    </a:lnTo>
                    <a:lnTo>
                      <a:pt x="123" y="193"/>
                    </a:lnTo>
                    <a:lnTo>
                      <a:pt x="130" y="191"/>
                    </a:lnTo>
                    <a:lnTo>
                      <a:pt x="137" y="189"/>
                    </a:lnTo>
                    <a:lnTo>
                      <a:pt x="142" y="187"/>
                    </a:lnTo>
                    <a:lnTo>
                      <a:pt x="149" y="183"/>
                    </a:lnTo>
                    <a:lnTo>
                      <a:pt x="154" y="179"/>
                    </a:lnTo>
                    <a:lnTo>
                      <a:pt x="160" y="174"/>
                    </a:lnTo>
                    <a:lnTo>
                      <a:pt x="164" y="168"/>
                    </a:lnTo>
                    <a:lnTo>
                      <a:pt x="169" y="163"/>
                    </a:lnTo>
                    <a:lnTo>
                      <a:pt x="173" y="156"/>
                    </a:lnTo>
                    <a:lnTo>
                      <a:pt x="176" y="148"/>
                    </a:lnTo>
                    <a:lnTo>
                      <a:pt x="178" y="140"/>
                    </a:lnTo>
                    <a:lnTo>
                      <a:pt x="179" y="130"/>
                    </a:lnTo>
                    <a:lnTo>
                      <a:pt x="181" y="121"/>
                    </a:lnTo>
                    <a:lnTo>
                      <a:pt x="181" y="110"/>
                    </a:lnTo>
                    <a:lnTo>
                      <a:pt x="181" y="101"/>
                    </a:lnTo>
                    <a:lnTo>
                      <a:pt x="179" y="91"/>
                    </a:lnTo>
                    <a:lnTo>
                      <a:pt x="178" y="83"/>
                    </a:lnTo>
                    <a:lnTo>
                      <a:pt x="176" y="75"/>
                    </a:lnTo>
                    <a:lnTo>
                      <a:pt x="173" y="67"/>
                    </a:lnTo>
                    <a:lnTo>
                      <a:pt x="169" y="61"/>
                    </a:lnTo>
                    <a:lnTo>
                      <a:pt x="165" y="55"/>
                    </a:lnTo>
                    <a:lnTo>
                      <a:pt x="160" y="49"/>
                    </a:lnTo>
                    <a:lnTo>
                      <a:pt x="155" y="44"/>
                    </a:lnTo>
                    <a:lnTo>
                      <a:pt x="150" y="40"/>
                    </a:lnTo>
                    <a:lnTo>
                      <a:pt x="144" y="37"/>
                    </a:lnTo>
                    <a:lnTo>
                      <a:pt x="137" y="34"/>
                    </a:lnTo>
                    <a:lnTo>
                      <a:pt x="131" y="32"/>
                    </a:lnTo>
                    <a:lnTo>
                      <a:pt x="125" y="31"/>
                    </a:lnTo>
                    <a:lnTo>
                      <a:pt x="118" y="29"/>
                    </a:lnTo>
                    <a:lnTo>
                      <a:pt x="112" y="28"/>
                    </a:lnTo>
                    <a:lnTo>
                      <a:pt x="104" y="29"/>
                    </a:lnTo>
                    <a:lnTo>
                      <a:pt x="98" y="31"/>
                    </a:lnTo>
                    <a:lnTo>
                      <a:pt x="92" y="32"/>
                    </a:lnTo>
                    <a:lnTo>
                      <a:pt x="85" y="35"/>
                    </a:lnTo>
                    <a:lnTo>
                      <a:pt x="79" y="37"/>
                    </a:lnTo>
                    <a:lnTo>
                      <a:pt x="73" y="41"/>
                    </a:lnTo>
                    <a:lnTo>
                      <a:pt x="68" y="45"/>
                    </a:lnTo>
                    <a:lnTo>
                      <a:pt x="62" y="50"/>
                    </a:lnTo>
                    <a:lnTo>
                      <a:pt x="57" y="57"/>
                    </a:lnTo>
                    <a:lnTo>
                      <a:pt x="52" y="63"/>
                    </a:lnTo>
                    <a:lnTo>
                      <a:pt x="49" y="69"/>
                    </a:lnTo>
                    <a:lnTo>
                      <a:pt x="46" y="77"/>
                    </a:lnTo>
                    <a:lnTo>
                      <a:pt x="43" y="85"/>
                    </a:lnTo>
                    <a:lnTo>
                      <a:pt x="42" y="95"/>
                    </a:lnTo>
                    <a:lnTo>
                      <a:pt x="41" y="104"/>
                    </a:lnTo>
                    <a:lnTo>
                      <a:pt x="41" y="11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22" name="Freeform 36"/>
              <p:cNvSpPr>
                <a:spLocks/>
              </p:cNvSpPr>
              <p:nvPr/>
            </p:nvSpPr>
            <p:spPr bwMode="auto">
              <a:xfrm>
                <a:off x="692" y="2556"/>
                <a:ext cx="69" cy="53"/>
              </a:xfrm>
              <a:custGeom>
                <a:avLst/>
                <a:gdLst>
                  <a:gd name="T0" fmla="*/ 0 w 275"/>
                  <a:gd name="T1" fmla="*/ 0 h 215"/>
                  <a:gd name="T2" fmla="*/ 68 w 275"/>
                  <a:gd name="T3" fmla="*/ 0 h 215"/>
                  <a:gd name="T4" fmla="*/ 136 w 275"/>
                  <a:gd name="T5" fmla="*/ 172 h 215"/>
                  <a:gd name="T6" fmla="*/ 212 w 275"/>
                  <a:gd name="T7" fmla="*/ 0 h 215"/>
                  <a:gd name="T8" fmla="*/ 275 w 275"/>
                  <a:gd name="T9" fmla="*/ 0 h 215"/>
                  <a:gd name="T10" fmla="*/ 275 w 275"/>
                  <a:gd name="T11" fmla="*/ 215 h 215"/>
                  <a:gd name="T12" fmla="*/ 231 w 275"/>
                  <a:gd name="T13" fmla="*/ 215 h 215"/>
                  <a:gd name="T14" fmla="*/ 231 w 275"/>
                  <a:gd name="T15" fmla="*/ 42 h 215"/>
                  <a:gd name="T16" fmla="*/ 155 w 275"/>
                  <a:gd name="T17" fmla="*/ 215 h 215"/>
                  <a:gd name="T18" fmla="*/ 115 w 275"/>
                  <a:gd name="T19" fmla="*/ 215 h 215"/>
                  <a:gd name="T20" fmla="*/ 43 w 275"/>
                  <a:gd name="T21" fmla="*/ 34 h 215"/>
                  <a:gd name="T22" fmla="*/ 43 w 275"/>
                  <a:gd name="T23" fmla="*/ 215 h 215"/>
                  <a:gd name="T24" fmla="*/ 0 w 275"/>
                  <a:gd name="T25" fmla="*/ 215 h 215"/>
                  <a:gd name="T26" fmla="*/ 0 w 275"/>
                  <a:gd name="T2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5" h="215">
                    <a:moveTo>
                      <a:pt x="0" y="0"/>
                    </a:moveTo>
                    <a:lnTo>
                      <a:pt x="68" y="0"/>
                    </a:lnTo>
                    <a:lnTo>
                      <a:pt x="136" y="172"/>
                    </a:lnTo>
                    <a:lnTo>
                      <a:pt x="212" y="0"/>
                    </a:lnTo>
                    <a:lnTo>
                      <a:pt x="275" y="0"/>
                    </a:lnTo>
                    <a:lnTo>
                      <a:pt x="275" y="215"/>
                    </a:lnTo>
                    <a:lnTo>
                      <a:pt x="231" y="215"/>
                    </a:lnTo>
                    <a:lnTo>
                      <a:pt x="231" y="42"/>
                    </a:lnTo>
                    <a:lnTo>
                      <a:pt x="155" y="215"/>
                    </a:lnTo>
                    <a:lnTo>
                      <a:pt x="115" y="215"/>
                    </a:lnTo>
                    <a:lnTo>
                      <a:pt x="43" y="34"/>
                    </a:lnTo>
                    <a:lnTo>
                      <a:pt x="43"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23" name="Freeform 37"/>
              <p:cNvSpPr>
                <a:spLocks noEditPoints="1"/>
              </p:cNvSpPr>
              <p:nvPr/>
            </p:nvSpPr>
            <p:spPr bwMode="auto">
              <a:xfrm>
                <a:off x="774" y="2555"/>
                <a:ext cx="60" cy="56"/>
              </a:xfrm>
              <a:custGeom>
                <a:avLst/>
                <a:gdLst>
                  <a:gd name="T0" fmla="*/ 160 w 239"/>
                  <a:gd name="T1" fmla="*/ 208 h 225"/>
                  <a:gd name="T2" fmla="*/ 126 w 239"/>
                  <a:gd name="T3" fmla="*/ 221 h 225"/>
                  <a:gd name="T4" fmla="*/ 88 w 239"/>
                  <a:gd name="T5" fmla="*/ 225 h 225"/>
                  <a:gd name="T6" fmla="*/ 59 w 239"/>
                  <a:gd name="T7" fmla="*/ 222 h 225"/>
                  <a:gd name="T8" fmla="*/ 36 w 239"/>
                  <a:gd name="T9" fmla="*/ 214 h 225"/>
                  <a:gd name="T10" fmla="*/ 18 w 239"/>
                  <a:gd name="T11" fmla="*/ 203 h 225"/>
                  <a:gd name="T12" fmla="*/ 5 w 239"/>
                  <a:gd name="T13" fmla="*/ 187 h 225"/>
                  <a:gd name="T14" fmla="*/ 0 w 239"/>
                  <a:gd name="T15" fmla="*/ 169 h 225"/>
                  <a:gd name="T16" fmla="*/ 2 w 239"/>
                  <a:gd name="T17" fmla="*/ 148 h 225"/>
                  <a:gd name="T18" fmla="*/ 13 w 239"/>
                  <a:gd name="T19" fmla="*/ 128 h 225"/>
                  <a:gd name="T20" fmla="*/ 31 w 239"/>
                  <a:gd name="T21" fmla="*/ 114 h 225"/>
                  <a:gd name="T22" fmla="*/ 55 w 239"/>
                  <a:gd name="T23" fmla="*/ 104 h 225"/>
                  <a:gd name="T24" fmla="*/ 79 w 239"/>
                  <a:gd name="T25" fmla="*/ 99 h 225"/>
                  <a:gd name="T26" fmla="*/ 127 w 239"/>
                  <a:gd name="T27" fmla="*/ 94 h 225"/>
                  <a:gd name="T28" fmla="*/ 181 w 239"/>
                  <a:gd name="T29" fmla="*/ 83 h 225"/>
                  <a:gd name="T30" fmla="*/ 179 w 239"/>
                  <a:gd name="T31" fmla="*/ 64 h 225"/>
                  <a:gd name="T32" fmla="*/ 168 w 239"/>
                  <a:gd name="T33" fmla="*/ 43 h 225"/>
                  <a:gd name="T34" fmla="*/ 153 w 239"/>
                  <a:gd name="T35" fmla="*/ 36 h 225"/>
                  <a:gd name="T36" fmla="*/ 118 w 239"/>
                  <a:gd name="T37" fmla="*/ 31 h 225"/>
                  <a:gd name="T38" fmla="*/ 80 w 239"/>
                  <a:gd name="T39" fmla="*/ 36 h 225"/>
                  <a:gd name="T40" fmla="*/ 60 w 239"/>
                  <a:gd name="T41" fmla="*/ 52 h 225"/>
                  <a:gd name="T42" fmla="*/ 8 w 239"/>
                  <a:gd name="T43" fmla="*/ 66 h 225"/>
                  <a:gd name="T44" fmla="*/ 21 w 239"/>
                  <a:gd name="T45" fmla="*/ 37 h 225"/>
                  <a:gd name="T46" fmla="*/ 43 w 239"/>
                  <a:gd name="T47" fmla="*/ 17 h 225"/>
                  <a:gd name="T48" fmla="*/ 79 w 239"/>
                  <a:gd name="T49" fmla="*/ 4 h 225"/>
                  <a:gd name="T50" fmla="*/ 125 w 239"/>
                  <a:gd name="T51" fmla="*/ 0 h 225"/>
                  <a:gd name="T52" fmla="*/ 167 w 239"/>
                  <a:gd name="T53" fmla="*/ 4 h 225"/>
                  <a:gd name="T54" fmla="*/ 196 w 239"/>
                  <a:gd name="T55" fmla="*/ 14 h 225"/>
                  <a:gd name="T56" fmla="*/ 214 w 239"/>
                  <a:gd name="T57" fmla="*/ 28 h 225"/>
                  <a:gd name="T58" fmla="*/ 223 w 239"/>
                  <a:gd name="T59" fmla="*/ 47 h 225"/>
                  <a:gd name="T60" fmla="*/ 225 w 239"/>
                  <a:gd name="T61" fmla="*/ 70 h 225"/>
                  <a:gd name="T62" fmla="*/ 225 w 239"/>
                  <a:gd name="T63" fmla="*/ 152 h 225"/>
                  <a:gd name="T64" fmla="*/ 228 w 239"/>
                  <a:gd name="T65" fmla="*/ 193 h 225"/>
                  <a:gd name="T66" fmla="*/ 235 w 239"/>
                  <a:gd name="T67" fmla="*/ 213 h 225"/>
                  <a:gd name="T68" fmla="*/ 190 w 239"/>
                  <a:gd name="T69" fmla="*/ 213 h 225"/>
                  <a:gd name="T70" fmla="*/ 184 w 239"/>
                  <a:gd name="T71" fmla="*/ 193 h 225"/>
                  <a:gd name="T72" fmla="*/ 150 w 239"/>
                  <a:gd name="T73" fmla="*/ 120 h 225"/>
                  <a:gd name="T74" fmla="*/ 96 w 239"/>
                  <a:gd name="T75" fmla="*/ 127 h 225"/>
                  <a:gd name="T76" fmla="*/ 70 w 239"/>
                  <a:gd name="T77" fmla="*/ 133 h 225"/>
                  <a:gd name="T78" fmla="*/ 56 w 239"/>
                  <a:gd name="T79" fmla="*/ 141 h 225"/>
                  <a:gd name="T80" fmla="*/ 49 w 239"/>
                  <a:gd name="T81" fmla="*/ 153 h 225"/>
                  <a:gd name="T82" fmla="*/ 47 w 239"/>
                  <a:gd name="T83" fmla="*/ 169 h 225"/>
                  <a:gd name="T84" fmla="*/ 60 w 239"/>
                  <a:gd name="T85" fmla="*/ 186 h 225"/>
                  <a:gd name="T86" fmla="*/ 87 w 239"/>
                  <a:gd name="T87" fmla="*/ 195 h 225"/>
                  <a:gd name="T88" fmla="*/ 124 w 239"/>
                  <a:gd name="T89" fmla="*/ 193 h 225"/>
                  <a:gd name="T90" fmla="*/ 153 w 239"/>
                  <a:gd name="T91" fmla="*/ 182 h 225"/>
                  <a:gd name="T92" fmla="*/ 173 w 239"/>
                  <a:gd name="T93" fmla="*/ 162 h 225"/>
                  <a:gd name="T94" fmla="*/ 179 w 239"/>
                  <a:gd name="T95" fmla="*/ 137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9" h="225">
                    <a:moveTo>
                      <a:pt x="184" y="193"/>
                    </a:moveTo>
                    <a:lnTo>
                      <a:pt x="172" y="201"/>
                    </a:lnTo>
                    <a:lnTo>
                      <a:pt x="160" y="208"/>
                    </a:lnTo>
                    <a:lnTo>
                      <a:pt x="149" y="213"/>
                    </a:lnTo>
                    <a:lnTo>
                      <a:pt x="137" y="218"/>
                    </a:lnTo>
                    <a:lnTo>
                      <a:pt x="126" y="221"/>
                    </a:lnTo>
                    <a:lnTo>
                      <a:pt x="113" y="223"/>
                    </a:lnTo>
                    <a:lnTo>
                      <a:pt x="101" y="224"/>
                    </a:lnTo>
                    <a:lnTo>
                      <a:pt x="88" y="225"/>
                    </a:lnTo>
                    <a:lnTo>
                      <a:pt x="78" y="224"/>
                    </a:lnTo>
                    <a:lnTo>
                      <a:pt x="69" y="224"/>
                    </a:lnTo>
                    <a:lnTo>
                      <a:pt x="59" y="222"/>
                    </a:lnTo>
                    <a:lnTo>
                      <a:pt x="51" y="220"/>
                    </a:lnTo>
                    <a:lnTo>
                      <a:pt x="42" y="218"/>
                    </a:lnTo>
                    <a:lnTo>
                      <a:pt x="36" y="214"/>
                    </a:lnTo>
                    <a:lnTo>
                      <a:pt x="30" y="211"/>
                    </a:lnTo>
                    <a:lnTo>
                      <a:pt x="23" y="207"/>
                    </a:lnTo>
                    <a:lnTo>
                      <a:pt x="18" y="203"/>
                    </a:lnTo>
                    <a:lnTo>
                      <a:pt x="13" y="198"/>
                    </a:lnTo>
                    <a:lnTo>
                      <a:pt x="9" y="193"/>
                    </a:lnTo>
                    <a:lnTo>
                      <a:pt x="5" y="187"/>
                    </a:lnTo>
                    <a:lnTo>
                      <a:pt x="3" y="182"/>
                    </a:lnTo>
                    <a:lnTo>
                      <a:pt x="2" y="176"/>
                    </a:lnTo>
                    <a:lnTo>
                      <a:pt x="0" y="169"/>
                    </a:lnTo>
                    <a:lnTo>
                      <a:pt x="0" y="163"/>
                    </a:lnTo>
                    <a:lnTo>
                      <a:pt x="0" y="156"/>
                    </a:lnTo>
                    <a:lnTo>
                      <a:pt x="2" y="148"/>
                    </a:lnTo>
                    <a:lnTo>
                      <a:pt x="5" y="141"/>
                    </a:lnTo>
                    <a:lnTo>
                      <a:pt x="9" y="135"/>
                    </a:lnTo>
                    <a:lnTo>
                      <a:pt x="13" y="128"/>
                    </a:lnTo>
                    <a:lnTo>
                      <a:pt x="18" y="123"/>
                    </a:lnTo>
                    <a:lnTo>
                      <a:pt x="24" y="118"/>
                    </a:lnTo>
                    <a:lnTo>
                      <a:pt x="31" y="114"/>
                    </a:lnTo>
                    <a:lnTo>
                      <a:pt x="38" y="109"/>
                    </a:lnTo>
                    <a:lnTo>
                      <a:pt x="46" y="106"/>
                    </a:lnTo>
                    <a:lnTo>
                      <a:pt x="55" y="104"/>
                    </a:lnTo>
                    <a:lnTo>
                      <a:pt x="63" y="102"/>
                    </a:lnTo>
                    <a:lnTo>
                      <a:pt x="70" y="100"/>
                    </a:lnTo>
                    <a:lnTo>
                      <a:pt x="79" y="99"/>
                    </a:lnTo>
                    <a:lnTo>
                      <a:pt x="89" y="98"/>
                    </a:lnTo>
                    <a:lnTo>
                      <a:pt x="102" y="96"/>
                    </a:lnTo>
                    <a:lnTo>
                      <a:pt x="127" y="94"/>
                    </a:lnTo>
                    <a:lnTo>
                      <a:pt x="148" y="90"/>
                    </a:lnTo>
                    <a:lnTo>
                      <a:pt x="165" y="87"/>
                    </a:lnTo>
                    <a:lnTo>
                      <a:pt x="181" y="83"/>
                    </a:lnTo>
                    <a:lnTo>
                      <a:pt x="181" y="78"/>
                    </a:lnTo>
                    <a:lnTo>
                      <a:pt x="181" y="74"/>
                    </a:lnTo>
                    <a:lnTo>
                      <a:pt x="179" y="64"/>
                    </a:lnTo>
                    <a:lnTo>
                      <a:pt x="177" y="55"/>
                    </a:lnTo>
                    <a:lnTo>
                      <a:pt x="173" y="48"/>
                    </a:lnTo>
                    <a:lnTo>
                      <a:pt x="168" y="43"/>
                    </a:lnTo>
                    <a:lnTo>
                      <a:pt x="164" y="40"/>
                    </a:lnTo>
                    <a:lnTo>
                      <a:pt x="159" y="38"/>
                    </a:lnTo>
                    <a:lnTo>
                      <a:pt x="153" y="36"/>
                    </a:lnTo>
                    <a:lnTo>
                      <a:pt x="148" y="34"/>
                    </a:lnTo>
                    <a:lnTo>
                      <a:pt x="134" y="32"/>
                    </a:lnTo>
                    <a:lnTo>
                      <a:pt x="118" y="31"/>
                    </a:lnTo>
                    <a:lnTo>
                      <a:pt x="103" y="32"/>
                    </a:lnTo>
                    <a:lnTo>
                      <a:pt x="92" y="33"/>
                    </a:lnTo>
                    <a:lnTo>
                      <a:pt x="80" y="36"/>
                    </a:lnTo>
                    <a:lnTo>
                      <a:pt x="73" y="39"/>
                    </a:lnTo>
                    <a:lnTo>
                      <a:pt x="65" y="45"/>
                    </a:lnTo>
                    <a:lnTo>
                      <a:pt x="60" y="52"/>
                    </a:lnTo>
                    <a:lnTo>
                      <a:pt x="55" y="61"/>
                    </a:lnTo>
                    <a:lnTo>
                      <a:pt x="50" y="71"/>
                    </a:lnTo>
                    <a:lnTo>
                      <a:pt x="8" y="66"/>
                    </a:lnTo>
                    <a:lnTo>
                      <a:pt x="10" y="56"/>
                    </a:lnTo>
                    <a:lnTo>
                      <a:pt x="16" y="46"/>
                    </a:lnTo>
                    <a:lnTo>
                      <a:pt x="21" y="37"/>
                    </a:lnTo>
                    <a:lnTo>
                      <a:pt x="27" y="29"/>
                    </a:lnTo>
                    <a:lnTo>
                      <a:pt x="35" y="23"/>
                    </a:lnTo>
                    <a:lnTo>
                      <a:pt x="43" y="17"/>
                    </a:lnTo>
                    <a:lnTo>
                      <a:pt x="54" y="13"/>
                    </a:lnTo>
                    <a:lnTo>
                      <a:pt x="65" y="8"/>
                    </a:lnTo>
                    <a:lnTo>
                      <a:pt x="79" y="4"/>
                    </a:lnTo>
                    <a:lnTo>
                      <a:pt x="93" y="2"/>
                    </a:lnTo>
                    <a:lnTo>
                      <a:pt x="108" y="1"/>
                    </a:lnTo>
                    <a:lnTo>
                      <a:pt x="125" y="0"/>
                    </a:lnTo>
                    <a:lnTo>
                      <a:pt x="140" y="1"/>
                    </a:lnTo>
                    <a:lnTo>
                      <a:pt x="154" y="2"/>
                    </a:lnTo>
                    <a:lnTo>
                      <a:pt x="167" y="4"/>
                    </a:lnTo>
                    <a:lnTo>
                      <a:pt x="178" y="6"/>
                    </a:lnTo>
                    <a:lnTo>
                      <a:pt x="188" y="11"/>
                    </a:lnTo>
                    <a:lnTo>
                      <a:pt x="196" y="14"/>
                    </a:lnTo>
                    <a:lnTo>
                      <a:pt x="204" y="19"/>
                    </a:lnTo>
                    <a:lnTo>
                      <a:pt x="209" y="23"/>
                    </a:lnTo>
                    <a:lnTo>
                      <a:pt x="214" y="28"/>
                    </a:lnTo>
                    <a:lnTo>
                      <a:pt x="217" y="34"/>
                    </a:lnTo>
                    <a:lnTo>
                      <a:pt x="220" y="41"/>
                    </a:lnTo>
                    <a:lnTo>
                      <a:pt x="223" y="47"/>
                    </a:lnTo>
                    <a:lnTo>
                      <a:pt x="224" y="54"/>
                    </a:lnTo>
                    <a:lnTo>
                      <a:pt x="224" y="61"/>
                    </a:lnTo>
                    <a:lnTo>
                      <a:pt x="225" y="70"/>
                    </a:lnTo>
                    <a:lnTo>
                      <a:pt x="225" y="81"/>
                    </a:lnTo>
                    <a:lnTo>
                      <a:pt x="225" y="129"/>
                    </a:lnTo>
                    <a:lnTo>
                      <a:pt x="225" y="152"/>
                    </a:lnTo>
                    <a:lnTo>
                      <a:pt x="225" y="171"/>
                    </a:lnTo>
                    <a:lnTo>
                      <a:pt x="226" y="185"/>
                    </a:lnTo>
                    <a:lnTo>
                      <a:pt x="228" y="193"/>
                    </a:lnTo>
                    <a:lnTo>
                      <a:pt x="229" y="201"/>
                    </a:lnTo>
                    <a:lnTo>
                      <a:pt x="231" y="207"/>
                    </a:lnTo>
                    <a:lnTo>
                      <a:pt x="235" y="213"/>
                    </a:lnTo>
                    <a:lnTo>
                      <a:pt x="239" y="220"/>
                    </a:lnTo>
                    <a:lnTo>
                      <a:pt x="192" y="220"/>
                    </a:lnTo>
                    <a:lnTo>
                      <a:pt x="190" y="213"/>
                    </a:lnTo>
                    <a:lnTo>
                      <a:pt x="187" y="207"/>
                    </a:lnTo>
                    <a:lnTo>
                      <a:pt x="186" y="201"/>
                    </a:lnTo>
                    <a:lnTo>
                      <a:pt x="184" y="193"/>
                    </a:lnTo>
                    <a:close/>
                    <a:moveTo>
                      <a:pt x="181" y="112"/>
                    </a:moveTo>
                    <a:lnTo>
                      <a:pt x="167" y="116"/>
                    </a:lnTo>
                    <a:lnTo>
                      <a:pt x="150" y="120"/>
                    </a:lnTo>
                    <a:lnTo>
                      <a:pt x="131" y="123"/>
                    </a:lnTo>
                    <a:lnTo>
                      <a:pt x="108" y="126"/>
                    </a:lnTo>
                    <a:lnTo>
                      <a:pt x="96" y="127"/>
                    </a:lnTo>
                    <a:lnTo>
                      <a:pt x="85" y="129"/>
                    </a:lnTo>
                    <a:lnTo>
                      <a:pt x="77" y="131"/>
                    </a:lnTo>
                    <a:lnTo>
                      <a:pt x="70" y="133"/>
                    </a:lnTo>
                    <a:lnTo>
                      <a:pt x="65" y="136"/>
                    </a:lnTo>
                    <a:lnTo>
                      <a:pt x="60" y="138"/>
                    </a:lnTo>
                    <a:lnTo>
                      <a:pt x="56" y="141"/>
                    </a:lnTo>
                    <a:lnTo>
                      <a:pt x="52" y="145"/>
                    </a:lnTo>
                    <a:lnTo>
                      <a:pt x="50" y="149"/>
                    </a:lnTo>
                    <a:lnTo>
                      <a:pt x="49" y="153"/>
                    </a:lnTo>
                    <a:lnTo>
                      <a:pt x="47" y="158"/>
                    </a:lnTo>
                    <a:lnTo>
                      <a:pt x="47" y="162"/>
                    </a:lnTo>
                    <a:lnTo>
                      <a:pt x="47" y="169"/>
                    </a:lnTo>
                    <a:lnTo>
                      <a:pt x="50" y="176"/>
                    </a:lnTo>
                    <a:lnTo>
                      <a:pt x="55" y="181"/>
                    </a:lnTo>
                    <a:lnTo>
                      <a:pt x="60" y="186"/>
                    </a:lnTo>
                    <a:lnTo>
                      <a:pt x="68" y="190"/>
                    </a:lnTo>
                    <a:lnTo>
                      <a:pt x="77" y="193"/>
                    </a:lnTo>
                    <a:lnTo>
                      <a:pt x="87" y="195"/>
                    </a:lnTo>
                    <a:lnTo>
                      <a:pt x="99" y="195"/>
                    </a:lnTo>
                    <a:lnTo>
                      <a:pt x="111" y="195"/>
                    </a:lnTo>
                    <a:lnTo>
                      <a:pt x="124" y="193"/>
                    </a:lnTo>
                    <a:lnTo>
                      <a:pt x="134" y="191"/>
                    </a:lnTo>
                    <a:lnTo>
                      <a:pt x="144" y="187"/>
                    </a:lnTo>
                    <a:lnTo>
                      <a:pt x="153" y="182"/>
                    </a:lnTo>
                    <a:lnTo>
                      <a:pt x="162" y="176"/>
                    </a:lnTo>
                    <a:lnTo>
                      <a:pt x="168" y="169"/>
                    </a:lnTo>
                    <a:lnTo>
                      <a:pt x="173" y="162"/>
                    </a:lnTo>
                    <a:lnTo>
                      <a:pt x="177" y="155"/>
                    </a:lnTo>
                    <a:lnTo>
                      <a:pt x="178" y="146"/>
                    </a:lnTo>
                    <a:lnTo>
                      <a:pt x="179" y="137"/>
                    </a:lnTo>
                    <a:lnTo>
                      <a:pt x="181" y="125"/>
                    </a:lnTo>
                    <a:lnTo>
                      <a:pt x="181"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24" name="Freeform 38"/>
              <p:cNvSpPr>
                <a:spLocks/>
              </p:cNvSpPr>
              <p:nvPr/>
            </p:nvSpPr>
            <p:spPr bwMode="auto">
              <a:xfrm>
                <a:off x="847" y="2556"/>
                <a:ext cx="60" cy="69"/>
              </a:xfrm>
              <a:custGeom>
                <a:avLst/>
                <a:gdLst>
                  <a:gd name="T0" fmla="*/ 0 w 237"/>
                  <a:gd name="T1" fmla="*/ 0 h 276"/>
                  <a:gd name="T2" fmla="*/ 43 w 237"/>
                  <a:gd name="T3" fmla="*/ 0 h 276"/>
                  <a:gd name="T4" fmla="*/ 43 w 237"/>
                  <a:gd name="T5" fmla="*/ 184 h 276"/>
                  <a:gd name="T6" fmla="*/ 165 w 237"/>
                  <a:gd name="T7" fmla="*/ 184 h 276"/>
                  <a:gd name="T8" fmla="*/ 165 w 237"/>
                  <a:gd name="T9" fmla="*/ 0 h 276"/>
                  <a:gd name="T10" fmla="*/ 209 w 237"/>
                  <a:gd name="T11" fmla="*/ 0 h 276"/>
                  <a:gd name="T12" fmla="*/ 209 w 237"/>
                  <a:gd name="T13" fmla="*/ 184 h 276"/>
                  <a:gd name="T14" fmla="*/ 237 w 237"/>
                  <a:gd name="T15" fmla="*/ 184 h 276"/>
                  <a:gd name="T16" fmla="*/ 237 w 237"/>
                  <a:gd name="T17" fmla="*/ 276 h 276"/>
                  <a:gd name="T18" fmla="*/ 200 w 237"/>
                  <a:gd name="T19" fmla="*/ 276 h 276"/>
                  <a:gd name="T20" fmla="*/ 200 w 237"/>
                  <a:gd name="T21" fmla="*/ 215 h 276"/>
                  <a:gd name="T22" fmla="*/ 0 w 237"/>
                  <a:gd name="T23" fmla="*/ 215 h 276"/>
                  <a:gd name="T24" fmla="*/ 0 w 237"/>
                  <a:gd name="T25"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276">
                    <a:moveTo>
                      <a:pt x="0" y="0"/>
                    </a:moveTo>
                    <a:lnTo>
                      <a:pt x="43" y="0"/>
                    </a:lnTo>
                    <a:lnTo>
                      <a:pt x="43" y="184"/>
                    </a:lnTo>
                    <a:lnTo>
                      <a:pt x="165" y="184"/>
                    </a:lnTo>
                    <a:lnTo>
                      <a:pt x="165" y="0"/>
                    </a:lnTo>
                    <a:lnTo>
                      <a:pt x="209" y="0"/>
                    </a:lnTo>
                    <a:lnTo>
                      <a:pt x="209" y="184"/>
                    </a:lnTo>
                    <a:lnTo>
                      <a:pt x="237" y="184"/>
                    </a:lnTo>
                    <a:lnTo>
                      <a:pt x="237" y="276"/>
                    </a:lnTo>
                    <a:lnTo>
                      <a:pt x="200" y="276"/>
                    </a:lnTo>
                    <a:lnTo>
                      <a:pt x="200"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25" name="Freeform 39"/>
              <p:cNvSpPr>
                <a:spLocks/>
              </p:cNvSpPr>
              <p:nvPr/>
            </p:nvSpPr>
            <p:spPr bwMode="auto">
              <a:xfrm>
                <a:off x="919" y="2556"/>
                <a:ext cx="53" cy="53"/>
              </a:xfrm>
              <a:custGeom>
                <a:avLst/>
                <a:gdLst>
                  <a:gd name="T0" fmla="*/ 0 w 213"/>
                  <a:gd name="T1" fmla="*/ 0 h 215"/>
                  <a:gd name="T2" fmla="*/ 44 w 213"/>
                  <a:gd name="T3" fmla="*/ 0 h 215"/>
                  <a:gd name="T4" fmla="*/ 44 w 213"/>
                  <a:gd name="T5" fmla="*/ 164 h 215"/>
                  <a:gd name="T6" fmla="*/ 166 w 213"/>
                  <a:gd name="T7" fmla="*/ 0 h 215"/>
                  <a:gd name="T8" fmla="*/ 213 w 213"/>
                  <a:gd name="T9" fmla="*/ 0 h 215"/>
                  <a:gd name="T10" fmla="*/ 213 w 213"/>
                  <a:gd name="T11" fmla="*/ 215 h 215"/>
                  <a:gd name="T12" fmla="*/ 169 w 213"/>
                  <a:gd name="T13" fmla="*/ 215 h 215"/>
                  <a:gd name="T14" fmla="*/ 169 w 213"/>
                  <a:gd name="T15" fmla="*/ 52 h 215"/>
                  <a:gd name="T16" fmla="*/ 47 w 213"/>
                  <a:gd name="T17" fmla="*/ 215 h 215"/>
                  <a:gd name="T18" fmla="*/ 0 w 213"/>
                  <a:gd name="T19" fmla="*/ 215 h 215"/>
                  <a:gd name="T20" fmla="*/ 0 w 213"/>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5">
                    <a:moveTo>
                      <a:pt x="0" y="0"/>
                    </a:moveTo>
                    <a:lnTo>
                      <a:pt x="44" y="0"/>
                    </a:lnTo>
                    <a:lnTo>
                      <a:pt x="44" y="164"/>
                    </a:lnTo>
                    <a:lnTo>
                      <a:pt x="166" y="0"/>
                    </a:lnTo>
                    <a:lnTo>
                      <a:pt x="213" y="0"/>
                    </a:lnTo>
                    <a:lnTo>
                      <a:pt x="213" y="215"/>
                    </a:lnTo>
                    <a:lnTo>
                      <a:pt x="169" y="215"/>
                    </a:lnTo>
                    <a:lnTo>
                      <a:pt x="169" y="52"/>
                    </a:lnTo>
                    <a:lnTo>
                      <a:pt x="47"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26" name="Freeform 40"/>
              <p:cNvSpPr>
                <a:spLocks/>
              </p:cNvSpPr>
              <p:nvPr/>
            </p:nvSpPr>
            <p:spPr bwMode="auto">
              <a:xfrm>
                <a:off x="988" y="2556"/>
                <a:ext cx="53" cy="53"/>
              </a:xfrm>
              <a:custGeom>
                <a:avLst/>
                <a:gdLst>
                  <a:gd name="T0" fmla="*/ 0 w 213"/>
                  <a:gd name="T1" fmla="*/ 0 h 215"/>
                  <a:gd name="T2" fmla="*/ 44 w 213"/>
                  <a:gd name="T3" fmla="*/ 0 h 215"/>
                  <a:gd name="T4" fmla="*/ 44 w 213"/>
                  <a:gd name="T5" fmla="*/ 164 h 215"/>
                  <a:gd name="T6" fmla="*/ 166 w 213"/>
                  <a:gd name="T7" fmla="*/ 0 h 215"/>
                  <a:gd name="T8" fmla="*/ 213 w 213"/>
                  <a:gd name="T9" fmla="*/ 0 h 215"/>
                  <a:gd name="T10" fmla="*/ 213 w 213"/>
                  <a:gd name="T11" fmla="*/ 215 h 215"/>
                  <a:gd name="T12" fmla="*/ 168 w 213"/>
                  <a:gd name="T13" fmla="*/ 215 h 215"/>
                  <a:gd name="T14" fmla="*/ 168 w 213"/>
                  <a:gd name="T15" fmla="*/ 52 h 215"/>
                  <a:gd name="T16" fmla="*/ 48 w 213"/>
                  <a:gd name="T17" fmla="*/ 215 h 215"/>
                  <a:gd name="T18" fmla="*/ 0 w 213"/>
                  <a:gd name="T19" fmla="*/ 215 h 215"/>
                  <a:gd name="T20" fmla="*/ 0 w 213"/>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5">
                    <a:moveTo>
                      <a:pt x="0" y="0"/>
                    </a:moveTo>
                    <a:lnTo>
                      <a:pt x="44" y="0"/>
                    </a:lnTo>
                    <a:lnTo>
                      <a:pt x="44" y="164"/>
                    </a:lnTo>
                    <a:lnTo>
                      <a:pt x="166" y="0"/>
                    </a:lnTo>
                    <a:lnTo>
                      <a:pt x="213" y="0"/>
                    </a:lnTo>
                    <a:lnTo>
                      <a:pt x="213" y="215"/>
                    </a:lnTo>
                    <a:lnTo>
                      <a:pt x="168" y="215"/>
                    </a:lnTo>
                    <a:lnTo>
                      <a:pt x="168" y="52"/>
                    </a:lnTo>
                    <a:lnTo>
                      <a:pt x="48"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27" name="Freeform 41"/>
              <p:cNvSpPr>
                <a:spLocks/>
              </p:cNvSpPr>
              <p:nvPr/>
            </p:nvSpPr>
            <p:spPr bwMode="auto">
              <a:xfrm>
                <a:off x="1320" y="1671"/>
                <a:ext cx="857" cy="13"/>
              </a:xfrm>
              <a:custGeom>
                <a:avLst/>
                <a:gdLst>
                  <a:gd name="T0" fmla="*/ 3426 w 3426"/>
                  <a:gd name="T1" fmla="*/ 27 h 52"/>
                  <a:gd name="T2" fmla="*/ 3395 w 3426"/>
                  <a:gd name="T3" fmla="*/ 0 h 52"/>
                  <a:gd name="T4" fmla="*/ 0 w 3426"/>
                  <a:gd name="T5" fmla="*/ 0 h 52"/>
                  <a:gd name="T6" fmla="*/ 0 w 3426"/>
                  <a:gd name="T7" fmla="*/ 52 h 52"/>
                  <a:gd name="T8" fmla="*/ 3395 w 3426"/>
                  <a:gd name="T9" fmla="*/ 52 h 52"/>
                  <a:gd name="T10" fmla="*/ 3426 w 3426"/>
                  <a:gd name="T11" fmla="*/ 27 h 52"/>
                  <a:gd name="T12" fmla="*/ 3395 w 3426"/>
                  <a:gd name="T13" fmla="*/ 52 h 52"/>
                  <a:gd name="T14" fmla="*/ 3426 w 3426"/>
                  <a:gd name="T15" fmla="*/ 52 h 52"/>
                  <a:gd name="T16" fmla="*/ 3426 w 3426"/>
                  <a:gd name="T17"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26" h="52">
                    <a:moveTo>
                      <a:pt x="3426" y="27"/>
                    </a:moveTo>
                    <a:lnTo>
                      <a:pt x="3395" y="0"/>
                    </a:lnTo>
                    <a:lnTo>
                      <a:pt x="0" y="0"/>
                    </a:lnTo>
                    <a:lnTo>
                      <a:pt x="0" y="52"/>
                    </a:lnTo>
                    <a:lnTo>
                      <a:pt x="3395" y="52"/>
                    </a:lnTo>
                    <a:lnTo>
                      <a:pt x="3426" y="27"/>
                    </a:lnTo>
                    <a:lnTo>
                      <a:pt x="3395" y="52"/>
                    </a:lnTo>
                    <a:lnTo>
                      <a:pt x="3426" y="52"/>
                    </a:lnTo>
                    <a:lnTo>
                      <a:pt x="3426" y="27"/>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28" name="Freeform 42"/>
              <p:cNvSpPr>
                <a:spLocks/>
              </p:cNvSpPr>
              <p:nvPr/>
            </p:nvSpPr>
            <p:spPr bwMode="auto">
              <a:xfrm>
                <a:off x="2161" y="1157"/>
                <a:ext cx="16" cy="521"/>
              </a:xfrm>
              <a:custGeom>
                <a:avLst/>
                <a:gdLst>
                  <a:gd name="T0" fmla="*/ 31 w 62"/>
                  <a:gd name="T1" fmla="*/ 0 h 2082"/>
                  <a:gd name="T2" fmla="*/ 0 w 62"/>
                  <a:gd name="T3" fmla="*/ 26 h 2082"/>
                  <a:gd name="T4" fmla="*/ 0 w 62"/>
                  <a:gd name="T5" fmla="*/ 2082 h 2082"/>
                  <a:gd name="T6" fmla="*/ 62 w 62"/>
                  <a:gd name="T7" fmla="*/ 2082 h 2082"/>
                  <a:gd name="T8" fmla="*/ 62 w 62"/>
                  <a:gd name="T9" fmla="*/ 26 h 2082"/>
                  <a:gd name="T10" fmla="*/ 31 w 62"/>
                  <a:gd name="T11" fmla="*/ 0 h 2082"/>
                  <a:gd name="T12" fmla="*/ 62 w 62"/>
                  <a:gd name="T13" fmla="*/ 26 h 2082"/>
                  <a:gd name="T14" fmla="*/ 62 w 62"/>
                  <a:gd name="T15" fmla="*/ 0 h 2082"/>
                  <a:gd name="T16" fmla="*/ 31 w 62"/>
                  <a:gd name="T17" fmla="*/ 0 h 2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082">
                    <a:moveTo>
                      <a:pt x="31" y="0"/>
                    </a:moveTo>
                    <a:lnTo>
                      <a:pt x="0" y="26"/>
                    </a:lnTo>
                    <a:lnTo>
                      <a:pt x="0" y="2082"/>
                    </a:lnTo>
                    <a:lnTo>
                      <a:pt x="62" y="2082"/>
                    </a:lnTo>
                    <a:lnTo>
                      <a:pt x="62" y="26"/>
                    </a:lnTo>
                    <a:lnTo>
                      <a:pt x="31" y="0"/>
                    </a:lnTo>
                    <a:lnTo>
                      <a:pt x="62" y="26"/>
                    </a:lnTo>
                    <a:lnTo>
                      <a:pt x="62" y="0"/>
                    </a:lnTo>
                    <a:lnTo>
                      <a:pt x="31"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29" name="Freeform 43"/>
              <p:cNvSpPr>
                <a:spLocks/>
              </p:cNvSpPr>
              <p:nvPr/>
            </p:nvSpPr>
            <p:spPr bwMode="auto">
              <a:xfrm>
                <a:off x="1312" y="1157"/>
                <a:ext cx="857" cy="13"/>
              </a:xfrm>
              <a:custGeom>
                <a:avLst/>
                <a:gdLst>
                  <a:gd name="T0" fmla="*/ 0 w 3427"/>
                  <a:gd name="T1" fmla="*/ 26 h 51"/>
                  <a:gd name="T2" fmla="*/ 32 w 3427"/>
                  <a:gd name="T3" fmla="*/ 51 h 51"/>
                  <a:gd name="T4" fmla="*/ 3427 w 3427"/>
                  <a:gd name="T5" fmla="*/ 51 h 51"/>
                  <a:gd name="T6" fmla="*/ 3427 w 3427"/>
                  <a:gd name="T7" fmla="*/ 0 h 51"/>
                  <a:gd name="T8" fmla="*/ 32 w 3427"/>
                  <a:gd name="T9" fmla="*/ 0 h 51"/>
                  <a:gd name="T10" fmla="*/ 0 w 3427"/>
                  <a:gd name="T11" fmla="*/ 26 h 51"/>
                  <a:gd name="T12" fmla="*/ 32 w 3427"/>
                  <a:gd name="T13" fmla="*/ 0 h 51"/>
                  <a:gd name="T14" fmla="*/ 0 w 3427"/>
                  <a:gd name="T15" fmla="*/ 0 h 51"/>
                  <a:gd name="T16" fmla="*/ 0 w 3427"/>
                  <a:gd name="T17" fmla="*/ 2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27" h="51">
                    <a:moveTo>
                      <a:pt x="0" y="26"/>
                    </a:moveTo>
                    <a:lnTo>
                      <a:pt x="32" y="51"/>
                    </a:lnTo>
                    <a:lnTo>
                      <a:pt x="3427" y="51"/>
                    </a:lnTo>
                    <a:lnTo>
                      <a:pt x="3427" y="0"/>
                    </a:lnTo>
                    <a:lnTo>
                      <a:pt x="32" y="0"/>
                    </a:lnTo>
                    <a:lnTo>
                      <a:pt x="0" y="26"/>
                    </a:lnTo>
                    <a:lnTo>
                      <a:pt x="32" y="0"/>
                    </a:lnTo>
                    <a:lnTo>
                      <a:pt x="0" y="0"/>
                    </a:lnTo>
                    <a:lnTo>
                      <a:pt x="0" y="26"/>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30" name="Freeform 44"/>
              <p:cNvSpPr>
                <a:spLocks/>
              </p:cNvSpPr>
              <p:nvPr/>
            </p:nvSpPr>
            <p:spPr bwMode="auto">
              <a:xfrm>
                <a:off x="1312" y="1164"/>
                <a:ext cx="16" cy="520"/>
              </a:xfrm>
              <a:custGeom>
                <a:avLst/>
                <a:gdLst>
                  <a:gd name="T0" fmla="*/ 32 w 64"/>
                  <a:gd name="T1" fmla="*/ 2081 h 2081"/>
                  <a:gd name="T2" fmla="*/ 64 w 64"/>
                  <a:gd name="T3" fmla="*/ 2056 h 2081"/>
                  <a:gd name="T4" fmla="*/ 64 w 64"/>
                  <a:gd name="T5" fmla="*/ 0 h 2081"/>
                  <a:gd name="T6" fmla="*/ 0 w 64"/>
                  <a:gd name="T7" fmla="*/ 0 h 2081"/>
                  <a:gd name="T8" fmla="*/ 0 w 64"/>
                  <a:gd name="T9" fmla="*/ 2056 h 2081"/>
                  <a:gd name="T10" fmla="*/ 32 w 64"/>
                  <a:gd name="T11" fmla="*/ 2081 h 2081"/>
                  <a:gd name="T12" fmla="*/ 0 w 64"/>
                  <a:gd name="T13" fmla="*/ 2056 h 2081"/>
                  <a:gd name="T14" fmla="*/ 0 w 64"/>
                  <a:gd name="T15" fmla="*/ 2081 h 2081"/>
                  <a:gd name="T16" fmla="*/ 32 w 64"/>
                  <a:gd name="T17" fmla="*/ 2081 h 2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2081">
                    <a:moveTo>
                      <a:pt x="32" y="2081"/>
                    </a:moveTo>
                    <a:lnTo>
                      <a:pt x="64" y="2056"/>
                    </a:lnTo>
                    <a:lnTo>
                      <a:pt x="64" y="0"/>
                    </a:lnTo>
                    <a:lnTo>
                      <a:pt x="0" y="0"/>
                    </a:lnTo>
                    <a:lnTo>
                      <a:pt x="0" y="2056"/>
                    </a:lnTo>
                    <a:lnTo>
                      <a:pt x="32" y="2081"/>
                    </a:lnTo>
                    <a:lnTo>
                      <a:pt x="0" y="2056"/>
                    </a:lnTo>
                    <a:lnTo>
                      <a:pt x="0" y="2081"/>
                    </a:lnTo>
                    <a:lnTo>
                      <a:pt x="32" y="208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31" name="Freeform 45"/>
              <p:cNvSpPr>
                <a:spLocks/>
              </p:cNvSpPr>
              <p:nvPr/>
            </p:nvSpPr>
            <p:spPr bwMode="auto">
              <a:xfrm>
                <a:off x="1536" y="1200"/>
                <a:ext cx="80" cy="76"/>
              </a:xfrm>
              <a:custGeom>
                <a:avLst/>
                <a:gdLst>
                  <a:gd name="T0" fmla="*/ 312 w 316"/>
                  <a:gd name="T1" fmla="*/ 220 h 307"/>
                  <a:gd name="T2" fmla="*/ 296 w 316"/>
                  <a:gd name="T3" fmla="*/ 250 h 307"/>
                  <a:gd name="T4" fmla="*/ 272 w 316"/>
                  <a:gd name="T5" fmla="*/ 274 h 307"/>
                  <a:gd name="T6" fmla="*/ 242 w 316"/>
                  <a:gd name="T7" fmla="*/ 292 h 307"/>
                  <a:gd name="T8" fmla="*/ 208 w 316"/>
                  <a:gd name="T9" fmla="*/ 303 h 307"/>
                  <a:gd name="T10" fmla="*/ 169 w 316"/>
                  <a:gd name="T11" fmla="*/ 307 h 307"/>
                  <a:gd name="T12" fmla="*/ 128 w 316"/>
                  <a:gd name="T13" fmla="*/ 304 h 307"/>
                  <a:gd name="T14" fmla="*/ 94 w 316"/>
                  <a:gd name="T15" fmla="*/ 295 h 307"/>
                  <a:gd name="T16" fmla="*/ 66 w 316"/>
                  <a:gd name="T17" fmla="*/ 282 h 307"/>
                  <a:gd name="T18" fmla="*/ 42 w 316"/>
                  <a:gd name="T19" fmla="*/ 263 h 307"/>
                  <a:gd name="T20" fmla="*/ 24 w 316"/>
                  <a:gd name="T21" fmla="*/ 240 h 307"/>
                  <a:gd name="T22" fmla="*/ 5 w 316"/>
                  <a:gd name="T23" fmla="*/ 192 h 307"/>
                  <a:gd name="T24" fmla="*/ 1 w 316"/>
                  <a:gd name="T25" fmla="*/ 140 h 307"/>
                  <a:gd name="T26" fmla="*/ 5 w 316"/>
                  <a:gd name="T27" fmla="*/ 108 h 307"/>
                  <a:gd name="T28" fmla="*/ 16 w 316"/>
                  <a:gd name="T29" fmla="*/ 80 h 307"/>
                  <a:gd name="T30" fmla="*/ 33 w 316"/>
                  <a:gd name="T31" fmla="*/ 55 h 307"/>
                  <a:gd name="T32" fmla="*/ 56 w 316"/>
                  <a:gd name="T33" fmla="*/ 34 h 307"/>
                  <a:gd name="T34" fmla="*/ 82 w 316"/>
                  <a:gd name="T35" fmla="*/ 18 h 307"/>
                  <a:gd name="T36" fmla="*/ 113 w 316"/>
                  <a:gd name="T37" fmla="*/ 7 h 307"/>
                  <a:gd name="T38" fmla="*/ 146 w 316"/>
                  <a:gd name="T39" fmla="*/ 2 h 307"/>
                  <a:gd name="T40" fmla="*/ 183 w 316"/>
                  <a:gd name="T41" fmla="*/ 1 h 307"/>
                  <a:gd name="T42" fmla="*/ 218 w 316"/>
                  <a:gd name="T43" fmla="*/ 6 h 307"/>
                  <a:gd name="T44" fmla="*/ 250 w 316"/>
                  <a:gd name="T45" fmla="*/ 18 h 307"/>
                  <a:gd name="T46" fmla="*/ 277 w 316"/>
                  <a:gd name="T47" fmla="*/ 36 h 307"/>
                  <a:gd name="T48" fmla="*/ 296 w 316"/>
                  <a:gd name="T49" fmla="*/ 59 h 307"/>
                  <a:gd name="T50" fmla="*/ 310 w 316"/>
                  <a:gd name="T51" fmla="*/ 86 h 307"/>
                  <a:gd name="T52" fmla="*/ 249 w 316"/>
                  <a:gd name="T53" fmla="*/ 68 h 307"/>
                  <a:gd name="T54" fmla="*/ 234 w 316"/>
                  <a:gd name="T55" fmla="*/ 53 h 307"/>
                  <a:gd name="T56" fmla="*/ 214 w 316"/>
                  <a:gd name="T57" fmla="*/ 42 h 307"/>
                  <a:gd name="T58" fmla="*/ 185 w 316"/>
                  <a:gd name="T59" fmla="*/ 35 h 307"/>
                  <a:gd name="T60" fmla="*/ 148 w 316"/>
                  <a:gd name="T61" fmla="*/ 35 h 307"/>
                  <a:gd name="T62" fmla="*/ 122 w 316"/>
                  <a:gd name="T63" fmla="*/ 40 h 307"/>
                  <a:gd name="T64" fmla="*/ 99 w 316"/>
                  <a:gd name="T65" fmla="*/ 51 h 307"/>
                  <a:gd name="T66" fmla="*/ 81 w 316"/>
                  <a:gd name="T67" fmla="*/ 64 h 307"/>
                  <a:gd name="T68" fmla="*/ 67 w 316"/>
                  <a:gd name="T69" fmla="*/ 81 h 307"/>
                  <a:gd name="T70" fmla="*/ 56 w 316"/>
                  <a:gd name="T71" fmla="*/ 108 h 307"/>
                  <a:gd name="T72" fmla="*/ 49 w 316"/>
                  <a:gd name="T73" fmla="*/ 151 h 307"/>
                  <a:gd name="T74" fmla="*/ 57 w 316"/>
                  <a:gd name="T75" fmla="*/ 202 h 307"/>
                  <a:gd name="T76" fmla="*/ 70 w 316"/>
                  <a:gd name="T77" fmla="*/ 230 h 307"/>
                  <a:gd name="T78" fmla="*/ 85 w 316"/>
                  <a:gd name="T79" fmla="*/ 247 h 307"/>
                  <a:gd name="T80" fmla="*/ 104 w 316"/>
                  <a:gd name="T81" fmla="*/ 260 h 307"/>
                  <a:gd name="T82" fmla="*/ 148 w 316"/>
                  <a:gd name="T83" fmla="*/ 272 h 307"/>
                  <a:gd name="T84" fmla="*/ 184 w 316"/>
                  <a:gd name="T85" fmla="*/ 272 h 307"/>
                  <a:gd name="T86" fmla="*/ 209 w 316"/>
                  <a:gd name="T87" fmla="*/ 266 h 307"/>
                  <a:gd name="T88" fmla="*/ 232 w 316"/>
                  <a:gd name="T89" fmla="*/ 254 h 307"/>
                  <a:gd name="T90" fmla="*/ 250 w 316"/>
                  <a:gd name="T91" fmla="*/ 238 h 307"/>
                  <a:gd name="T92" fmla="*/ 263 w 316"/>
                  <a:gd name="T93" fmla="*/ 216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6" h="307">
                    <a:moveTo>
                      <a:pt x="269" y="198"/>
                    </a:moveTo>
                    <a:lnTo>
                      <a:pt x="316" y="208"/>
                    </a:lnTo>
                    <a:lnTo>
                      <a:pt x="312" y="220"/>
                    </a:lnTo>
                    <a:lnTo>
                      <a:pt x="307" y="230"/>
                    </a:lnTo>
                    <a:lnTo>
                      <a:pt x="302" y="241"/>
                    </a:lnTo>
                    <a:lnTo>
                      <a:pt x="296" y="250"/>
                    </a:lnTo>
                    <a:lnTo>
                      <a:pt x="288" y="259"/>
                    </a:lnTo>
                    <a:lnTo>
                      <a:pt x="281" y="267"/>
                    </a:lnTo>
                    <a:lnTo>
                      <a:pt x="272" y="274"/>
                    </a:lnTo>
                    <a:lnTo>
                      <a:pt x="263" y="282"/>
                    </a:lnTo>
                    <a:lnTo>
                      <a:pt x="253" y="287"/>
                    </a:lnTo>
                    <a:lnTo>
                      <a:pt x="242" y="292"/>
                    </a:lnTo>
                    <a:lnTo>
                      <a:pt x="231" y="296"/>
                    </a:lnTo>
                    <a:lnTo>
                      <a:pt x="220" y="301"/>
                    </a:lnTo>
                    <a:lnTo>
                      <a:pt x="208" y="303"/>
                    </a:lnTo>
                    <a:lnTo>
                      <a:pt x="195" y="305"/>
                    </a:lnTo>
                    <a:lnTo>
                      <a:pt x="181" y="306"/>
                    </a:lnTo>
                    <a:lnTo>
                      <a:pt x="169" y="307"/>
                    </a:lnTo>
                    <a:lnTo>
                      <a:pt x="154" y="306"/>
                    </a:lnTo>
                    <a:lnTo>
                      <a:pt x="141" y="305"/>
                    </a:lnTo>
                    <a:lnTo>
                      <a:pt x="128" y="304"/>
                    </a:lnTo>
                    <a:lnTo>
                      <a:pt x="115" y="302"/>
                    </a:lnTo>
                    <a:lnTo>
                      <a:pt x="104" y="299"/>
                    </a:lnTo>
                    <a:lnTo>
                      <a:pt x="94" y="295"/>
                    </a:lnTo>
                    <a:lnTo>
                      <a:pt x="84" y="291"/>
                    </a:lnTo>
                    <a:lnTo>
                      <a:pt x="75" y="287"/>
                    </a:lnTo>
                    <a:lnTo>
                      <a:pt x="66" y="282"/>
                    </a:lnTo>
                    <a:lnTo>
                      <a:pt x="57" y="276"/>
                    </a:lnTo>
                    <a:lnTo>
                      <a:pt x="49" y="270"/>
                    </a:lnTo>
                    <a:lnTo>
                      <a:pt x="42" y="263"/>
                    </a:lnTo>
                    <a:lnTo>
                      <a:pt x="35" y="255"/>
                    </a:lnTo>
                    <a:lnTo>
                      <a:pt x="29" y="248"/>
                    </a:lnTo>
                    <a:lnTo>
                      <a:pt x="24" y="240"/>
                    </a:lnTo>
                    <a:lnTo>
                      <a:pt x="19" y="230"/>
                    </a:lnTo>
                    <a:lnTo>
                      <a:pt x="11" y="212"/>
                    </a:lnTo>
                    <a:lnTo>
                      <a:pt x="5" y="192"/>
                    </a:lnTo>
                    <a:lnTo>
                      <a:pt x="1" y="172"/>
                    </a:lnTo>
                    <a:lnTo>
                      <a:pt x="0" y="151"/>
                    </a:lnTo>
                    <a:lnTo>
                      <a:pt x="1" y="140"/>
                    </a:lnTo>
                    <a:lnTo>
                      <a:pt x="1" y="129"/>
                    </a:lnTo>
                    <a:lnTo>
                      <a:pt x="4" y="119"/>
                    </a:lnTo>
                    <a:lnTo>
                      <a:pt x="5" y="108"/>
                    </a:lnTo>
                    <a:lnTo>
                      <a:pt x="9" y="98"/>
                    </a:lnTo>
                    <a:lnTo>
                      <a:pt x="13" y="88"/>
                    </a:lnTo>
                    <a:lnTo>
                      <a:pt x="16" y="80"/>
                    </a:lnTo>
                    <a:lnTo>
                      <a:pt x="21" y="70"/>
                    </a:lnTo>
                    <a:lnTo>
                      <a:pt x="28" y="62"/>
                    </a:lnTo>
                    <a:lnTo>
                      <a:pt x="33" y="55"/>
                    </a:lnTo>
                    <a:lnTo>
                      <a:pt x="40" y="47"/>
                    </a:lnTo>
                    <a:lnTo>
                      <a:pt x="47" y="40"/>
                    </a:lnTo>
                    <a:lnTo>
                      <a:pt x="56" y="34"/>
                    </a:lnTo>
                    <a:lnTo>
                      <a:pt x="63" y="28"/>
                    </a:lnTo>
                    <a:lnTo>
                      <a:pt x="72" y="23"/>
                    </a:lnTo>
                    <a:lnTo>
                      <a:pt x="82" y="18"/>
                    </a:lnTo>
                    <a:lnTo>
                      <a:pt x="93" y="14"/>
                    </a:lnTo>
                    <a:lnTo>
                      <a:pt x="103" y="11"/>
                    </a:lnTo>
                    <a:lnTo>
                      <a:pt x="113" y="7"/>
                    </a:lnTo>
                    <a:lnTo>
                      <a:pt x="123" y="5"/>
                    </a:lnTo>
                    <a:lnTo>
                      <a:pt x="134" y="3"/>
                    </a:lnTo>
                    <a:lnTo>
                      <a:pt x="146" y="2"/>
                    </a:lnTo>
                    <a:lnTo>
                      <a:pt x="157" y="1"/>
                    </a:lnTo>
                    <a:lnTo>
                      <a:pt x="169" y="0"/>
                    </a:lnTo>
                    <a:lnTo>
                      <a:pt x="183" y="1"/>
                    </a:lnTo>
                    <a:lnTo>
                      <a:pt x="194" y="2"/>
                    </a:lnTo>
                    <a:lnTo>
                      <a:pt x="207" y="4"/>
                    </a:lnTo>
                    <a:lnTo>
                      <a:pt x="218" y="6"/>
                    </a:lnTo>
                    <a:lnTo>
                      <a:pt x="230" y="10"/>
                    </a:lnTo>
                    <a:lnTo>
                      <a:pt x="240" y="14"/>
                    </a:lnTo>
                    <a:lnTo>
                      <a:pt x="250" y="18"/>
                    </a:lnTo>
                    <a:lnTo>
                      <a:pt x="259" y="23"/>
                    </a:lnTo>
                    <a:lnTo>
                      <a:pt x="268" y="30"/>
                    </a:lnTo>
                    <a:lnTo>
                      <a:pt x="277" y="36"/>
                    </a:lnTo>
                    <a:lnTo>
                      <a:pt x="283" y="43"/>
                    </a:lnTo>
                    <a:lnTo>
                      <a:pt x="291" y="51"/>
                    </a:lnTo>
                    <a:lnTo>
                      <a:pt x="296" y="59"/>
                    </a:lnTo>
                    <a:lnTo>
                      <a:pt x="302" y="67"/>
                    </a:lnTo>
                    <a:lnTo>
                      <a:pt x="306" y="77"/>
                    </a:lnTo>
                    <a:lnTo>
                      <a:pt x="310" y="86"/>
                    </a:lnTo>
                    <a:lnTo>
                      <a:pt x="264" y="96"/>
                    </a:lnTo>
                    <a:lnTo>
                      <a:pt x="256" y="81"/>
                    </a:lnTo>
                    <a:lnTo>
                      <a:pt x="249" y="68"/>
                    </a:lnTo>
                    <a:lnTo>
                      <a:pt x="244" y="62"/>
                    </a:lnTo>
                    <a:lnTo>
                      <a:pt x="239" y="57"/>
                    </a:lnTo>
                    <a:lnTo>
                      <a:pt x="234" y="53"/>
                    </a:lnTo>
                    <a:lnTo>
                      <a:pt x="227" y="48"/>
                    </a:lnTo>
                    <a:lnTo>
                      <a:pt x="221" y="45"/>
                    </a:lnTo>
                    <a:lnTo>
                      <a:pt x="214" y="42"/>
                    </a:lnTo>
                    <a:lnTo>
                      <a:pt x="208" y="40"/>
                    </a:lnTo>
                    <a:lnTo>
                      <a:pt x="201" y="38"/>
                    </a:lnTo>
                    <a:lnTo>
                      <a:pt x="185" y="35"/>
                    </a:lnTo>
                    <a:lnTo>
                      <a:pt x="167" y="34"/>
                    </a:lnTo>
                    <a:lnTo>
                      <a:pt x="157" y="35"/>
                    </a:lnTo>
                    <a:lnTo>
                      <a:pt x="148" y="35"/>
                    </a:lnTo>
                    <a:lnTo>
                      <a:pt x="140" y="37"/>
                    </a:lnTo>
                    <a:lnTo>
                      <a:pt x="131" y="38"/>
                    </a:lnTo>
                    <a:lnTo>
                      <a:pt x="122" y="40"/>
                    </a:lnTo>
                    <a:lnTo>
                      <a:pt x="114" y="43"/>
                    </a:lnTo>
                    <a:lnTo>
                      <a:pt x="107" y="46"/>
                    </a:lnTo>
                    <a:lnTo>
                      <a:pt x="99" y="51"/>
                    </a:lnTo>
                    <a:lnTo>
                      <a:pt x="93" y="55"/>
                    </a:lnTo>
                    <a:lnTo>
                      <a:pt x="86" y="59"/>
                    </a:lnTo>
                    <a:lnTo>
                      <a:pt x="81" y="64"/>
                    </a:lnTo>
                    <a:lnTo>
                      <a:pt x="76" y="69"/>
                    </a:lnTo>
                    <a:lnTo>
                      <a:pt x="71" y="76"/>
                    </a:lnTo>
                    <a:lnTo>
                      <a:pt x="67" y="81"/>
                    </a:lnTo>
                    <a:lnTo>
                      <a:pt x="63" y="87"/>
                    </a:lnTo>
                    <a:lnTo>
                      <a:pt x="61" y="95"/>
                    </a:lnTo>
                    <a:lnTo>
                      <a:pt x="56" y="108"/>
                    </a:lnTo>
                    <a:lnTo>
                      <a:pt x="52" y="122"/>
                    </a:lnTo>
                    <a:lnTo>
                      <a:pt x="49" y="137"/>
                    </a:lnTo>
                    <a:lnTo>
                      <a:pt x="49" y="151"/>
                    </a:lnTo>
                    <a:lnTo>
                      <a:pt x="49" y="169"/>
                    </a:lnTo>
                    <a:lnTo>
                      <a:pt x="52" y="186"/>
                    </a:lnTo>
                    <a:lnTo>
                      <a:pt x="57" y="202"/>
                    </a:lnTo>
                    <a:lnTo>
                      <a:pt x="62" y="217"/>
                    </a:lnTo>
                    <a:lnTo>
                      <a:pt x="66" y="224"/>
                    </a:lnTo>
                    <a:lnTo>
                      <a:pt x="70" y="230"/>
                    </a:lnTo>
                    <a:lnTo>
                      <a:pt x="75" y="237"/>
                    </a:lnTo>
                    <a:lnTo>
                      <a:pt x="80" y="242"/>
                    </a:lnTo>
                    <a:lnTo>
                      <a:pt x="85" y="247"/>
                    </a:lnTo>
                    <a:lnTo>
                      <a:pt x="90" y="251"/>
                    </a:lnTo>
                    <a:lnTo>
                      <a:pt x="96" y="255"/>
                    </a:lnTo>
                    <a:lnTo>
                      <a:pt x="104" y="260"/>
                    </a:lnTo>
                    <a:lnTo>
                      <a:pt x="118" y="265"/>
                    </a:lnTo>
                    <a:lnTo>
                      <a:pt x="133" y="269"/>
                    </a:lnTo>
                    <a:lnTo>
                      <a:pt x="148" y="272"/>
                    </a:lnTo>
                    <a:lnTo>
                      <a:pt x="165" y="273"/>
                    </a:lnTo>
                    <a:lnTo>
                      <a:pt x="174" y="272"/>
                    </a:lnTo>
                    <a:lnTo>
                      <a:pt x="184" y="272"/>
                    </a:lnTo>
                    <a:lnTo>
                      <a:pt x="193" y="270"/>
                    </a:lnTo>
                    <a:lnTo>
                      <a:pt x="201" y="268"/>
                    </a:lnTo>
                    <a:lnTo>
                      <a:pt x="209" y="266"/>
                    </a:lnTo>
                    <a:lnTo>
                      <a:pt x="217" y="263"/>
                    </a:lnTo>
                    <a:lnTo>
                      <a:pt x="225" y="259"/>
                    </a:lnTo>
                    <a:lnTo>
                      <a:pt x="232" y="254"/>
                    </a:lnTo>
                    <a:lnTo>
                      <a:pt x="239" y="249"/>
                    </a:lnTo>
                    <a:lnTo>
                      <a:pt x="245" y="244"/>
                    </a:lnTo>
                    <a:lnTo>
                      <a:pt x="250" y="238"/>
                    </a:lnTo>
                    <a:lnTo>
                      <a:pt x="255" y="230"/>
                    </a:lnTo>
                    <a:lnTo>
                      <a:pt x="259" y="223"/>
                    </a:lnTo>
                    <a:lnTo>
                      <a:pt x="263" y="216"/>
                    </a:lnTo>
                    <a:lnTo>
                      <a:pt x="267" y="207"/>
                    </a:lnTo>
                    <a:lnTo>
                      <a:pt x="269" y="198"/>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32" name="Freeform 46"/>
              <p:cNvSpPr>
                <a:spLocks/>
              </p:cNvSpPr>
              <p:nvPr/>
            </p:nvSpPr>
            <p:spPr bwMode="auto">
              <a:xfrm>
                <a:off x="1657" y="1222"/>
                <a:ext cx="53" cy="53"/>
              </a:xfrm>
              <a:custGeom>
                <a:avLst/>
                <a:gdLst>
                  <a:gd name="T0" fmla="*/ 0 w 211"/>
                  <a:gd name="T1" fmla="*/ 0 h 215"/>
                  <a:gd name="T2" fmla="*/ 211 w 211"/>
                  <a:gd name="T3" fmla="*/ 0 h 215"/>
                  <a:gd name="T4" fmla="*/ 211 w 211"/>
                  <a:gd name="T5" fmla="*/ 30 h 215"/>
                  <a:gd name="T6" fmla="*/ 127 w 211"/>
                  <a:gd name="T7" fmla="*/ 30 h 215"/>
                  <a:gd name="T8" fmla="*/ 127 w 211"/>
                  <a:gd name="T9" fmla="*/ 215 h 215"/>
                  <a:gd name="T10" fmla="*/ 84 w 211"/>
                  <a:gd name="T11" fmla="*/ 215 h 215"/>
                  <a:gd name="T12" fmla="*/ 84 w 211"/>
                  <a:gd name="T13" fmla="*/ 30 h 215"/>
                  <a:gd name="T14" fmla="*/ 0 w 211"/>
                  <a:gd name="T15" fmla="*/ 30 h 215"/>
                  <a:gd name="T16" fmla="*/ 0 w 211"/>
                  <a:gd name="T1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5">
                    <a:moveTo>
                      <a:pt x="0" y="0"/>
                    </a:moveTo>
                    <a:lnTo>
                      <a:pt x="211" y="0"/>
                    </a:lnTo>
                    <a:lnTo>
                      <a:pt x="211" y="30"/>
                    </a:lnTo>
                    <a:lnTo>
                      <a:pt x="127" y="30"/>
                    </a:lnTo>
                    <a:lnTo>
                      <a:pt x="127" y="215"/>
                    </a:lnTo>
                    <a:lnTo>
                      <a:pt x="84" y="215"/>
                    </a:lnTo>
                    <a:lnTo>
                      <a:pt x="84" y="30"/>
                    </a:lnTo>
                    <a:lnTo>
                      <a:pt x="0" y="30"/>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33" name="Freeform 47"/>
              <p:cNvSpPr>
                <a:spLocks noEditPoints="1"/>
              </p:cNvSpPr>
              <p:nvPr/>
            </p:nvSpPr>
            <p:spPr bwMode="auto">
              <a:xfrm>
                <a:off x="1715" y="1220"/>
                <a:ext cx="61" cy="56"/>
              </a:xfrm>
              <a:custGeom>
                <a:avLst/>
                <a:gdLst>
                  <a:gd name="T0" fmla="*/ 2 w 242"/>
                  <a:gd name="T1" fmla="*/ 84 h 224"/>
                  <a:gd name="T2" fmla="*/ 15 w 242"/>
                  <a:gd name="T3" fmla="*/ 49 h 224"/>
                  <a:gd name="T4" fmla="*/ 39 w 242"/>
                  <a:gd name="T5" fmla="*/ 24 h 224"/>
                  <a:gd name="T6" fmla="*/ 67 w 242"/>
                  <a:gd name="T7" fmla="*/ 10 h 224"/>
                  <a:gd name="T8" fmla="*/ 98 w 242"/>
                  <a:gd name="T9" fmla="*/ 2 h 224"/>
                  <a:gd name="T10" fmla="*/ 134 w 242"/>
                  <a:gd name="T11" fmla="*/ 1 h 224"/>
                  <a:gd name="T12" fmla="*/ 170 w 242"/>
                  <a:gd name="T13" fmla="*/ 7 h 224"/>
                  <a:gd name="T14" fmla="*/ 199 w 242"/>
                  <a:gd name="T15" fmla="*/ 22 h 224"/>
                  <a:gd name="T16" fmla="*/ 223 w 242"/>
                  <a:gd name="T17" fmla="*/ 45 h 224"/>
                  <a:gd name="T18" fmla="*/ 237 w 242"/>
                  <a:gd name="T19" fmla="*/ 74 h 224"/>
                  <a:gd name="T20" fmla="*/ 242 w 242"/>
                  <a:gd name="T21" fmla="*/ 109 h 224"/>
                  <a:gd name="T22" fmla="*/ 236 w 242"/>
                  <a:gd name="T23" fmla="*/ 155 h 224"/>
                  <a:gd name="T24" fmla="*/ 227 w 242"/>
                  <a:gd name="T25" fmla="*/ 174 h 224"/>
                  <a:gd name="T26" fmla="*/ 197 w 242"/>
                  <a:gd name="T27" fmla="*/ 204 h 224"/>
                  <a:gd name="T28" fmla="*/ 154 w 242"/>
                  <a:gd name="T29" fmla="*/ 221 h 224"/>
                  <a:gd name="T30" fmla="*/ 108 w 242"/>
                  <a:gd name="T31" fmla="*/ 224 h 224"/>
                  <a:gd name="T32" fmla="*/ 72 w 242"/>
                  <a:gd name="T33" fmla="*/ 218 h 224"/>
                  <a:gd name="T34" fmla="*/ 42 w 242"/>
                  <a:gd name="T35" fmla="*/ 202 h 224"/>
                  <a:gd name="T36" fmla="*/ 19 w 242"/>
                  <a:gd name="T37" fmla="*/ 180 h 224"/>
                  <a:gd name="T38" fmla="*/ 5 w 242"/>
                  <a:gd name="T39" fmla="*/ 149 h 224"/>
                  <a:gd name="T40" fmla="*/ 0 w 242"/>
                  <a:gd name="T41" fmla="*/ 112 h 224"/>
                  <a:gd name="T42" fmla="*/ 46 w 242"/>
                  <a:gd name="T43" fmla="*/ 131 h 224"/>
                  <a:gd name="T44" fmla="*/ 53 w 242"/>
                  <a:gd name="T45" fmla="*/ 156 h 224"/>
                  <a:gd name="T46" fmla="*/ 66 w 242"/>
                  <a:gd name="T47" fmla="*/ 173 h 224"/>
                  <a:gd name="T48" fmla="*/ 85 w 242"/>
                  <a:gd name="T49" fmla="*/ 186 h 224"/>
                  <a:gd name="T50" fmla="*/ 105 w 242"/>
                  <a:gd name="T51" fmla="*/ 193 h 224"/>
                  <a:gd name="T52" fmla="*/ 129 w 242"/>
                  <a:gd name="T53" fmla="*/ 194 h 224"/>
                  <a:gd name="T54" fmla="*/ 151 w 242"/>
                  <a:gd name="T55" fmla="*/ 189 h 224"/>
                  <a:gd name="T56" fmla="*/ 170 w 242"/>
                  <a:gd name="T57" fmla="*/ 179 h 224"/>
                  <a:gd name="T58" fmla="*/ 185 w 242"/>
                  <a:gd name="T59" fmla="*/ 162 h 224"/>
                  <a:gd name="T60" fmla="*/ 194 w 242"/>
                  <a:gd name="T61" fmla="*/ 140 h 224"/>
                  <a:gd name="T62" fmla="*/ 197 w 242"/>
                  <a:gd name="T63" fmla="*/ 111 h 224"/>
                  <a:gd name="T64" fmla="*/ 194 w 242"/>
                  <a:gd name="T65" fmla="*/ 84 h 224"/>
                  <a:gd name="T66" fmla="*/ 185 w 242"/>
                  <a:gd name="T67" fmla="*/ 62 h 224"/>
                  <a:gd name="T68" fmla="*/ 170 w 242"/>
                  <a:gd name="T69" fmla="*/ 46 h 224"/>
                  <a:gd name="T70" fmla="*/ 151 w 242"/>
                  <a:gd name="T71" fmla="*/ 36 h 224"/>
                  <a:gd name="T72" fmla="*/ 129 w 242"/>
                  <a:gd name="T73" fmla="*/ 31 h 224"/>
                  <a:gd name="T74" fmla="*/ 105 w 242"/>
                  <a:gd name="T75" fmla="*/ 32 h 224"/>
                  <a:gd name="T76" fmla="*/ 85 w 242"/>
                  <a:gd name="T77" fmla="*/ 38 h 224"/>
                  <a:gd name="T78" fmla="*/ 66 w 242"/>
                  <a:gd name="T79" fmla="*/ 50 h 224"/>
                  <a:gd name="T80" fmla="*/ 53 w 242"/>
                  <a:gd name="T81" fmla="*/ 69 h 224"/>
                  <a:gd name="T82" fmla="*/ 46 w 242"/>
                  <a:gd name="T83" fmla="*/ 9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2" h="224">
                    <a:moveTo>
                      <a:pt x="0" y="112"/>
                    </a:moveTo>
                    <a:lnTo>
                      <a:pt x="0" y="98"/>
                    </a:lnTo>
                    <a:lnTo>
                      <a:pt x="2" y="84"/>
                    </a:lnTo>
                    <a:lnTo>
                      <a:pt x="5" y="72"/>
                    </a:lnTo>
                    <a:lnTo>
                      <a:pt x="10" y="61"/>
                    </a:lnTo>
                    <a:lnTo>
                      <a:pt x="15" y="49"/>
                    </a:lnTo>
                    <a:lnTo>
                      <a:pt x="23" y="40"/>
                    </a:lnTo>
                    <a:lnTo>
                      <a:pt x="30" y="32"/>
                    </a:lnTo>
                    <a:lnTo>
                      <a:pt x="39" y="24"/>
                    </a:lnTo>
                    <a:lnTo>
                      <a:pt x="48" y="19"/>
                    </a:lnTo>
                    <a:lnTo>
                      <a:pt x="57" y="14"/>
                    </a:lnTo>
                    <a:lnTo>
                      <a:pt x="67" y="10"/>
                    </a:lnTo>
                    <a:lnTo>
                      <a:pt x="77" y="6"/>
                    </a:lnTo>
                    <a:lnTo>
                      <a:pt x="87" y="3"/>
                    </a:lnTo>
                    <a:lnTo>
                      <a:pt x="98" y="2"/>
                    </a:lnTo>
                    <a:lnTo>
                      <a:pt x="109" y="1"/>
                    </a:lnTo>
                    <a:lnTo>
                      <a:pt x="122" y="0"/>
                    </a:lnTo>
                    <a:lnTo>
                      <a:pt x="134" y="1"/>
                    </a:lnTo>
                    <a:lnTo>
                      <a:pt x="147" y="2"/>
                    </a:lnTo>
                    <a:lnTo>
                      <a:pt x="159" y="4"/>
                    </a:lnTo>
                    <a:lnTo>
                      <a:pt x="170" y="7"/>
                    </a:lnTo>
                    <a:lnTo>
                      <a:pt x="180" y="12"/>
                    </a:lnTo>
                    <a:lnTo>
                      <a:pt x="190" y="17"/>
                    </a:lnTo>
                    <a:lnTo>
                      <a:pt x="199" y="22"/>
                    </a:lnTo>
                    <a:lnTo>
                      <a:pt x="208" y="29"/>
                    </a:lnTo>
                    <a:lnTo>
                      <a:pt x="217" y="37"/>
                    </a:lnTo>
                    <a:lnTo>
                      <a:pt x="223" y="45"/>
                    </a:lnTo>
                    <a:lnTo>
                      <a:pt x="230" y="54"/>
                    </a:lnTo>
                    <a:lnTo>
                      <a:pt x="234" y="64"/>
                    </a:lnTo>
                    <a:lnTo>
                      <a:pt x="237" y="74"/>
                    </a:lnTo>
                    <a:lnTo>
                      <a:pt x="240" y="85"/>
                    </a:lnTo>
                    <a:lnTo>
                      <a:pt x="242" y="97"/>
                    </a:lnTo>
                    <a:lnTo>
                      <a:pt x="242" y="109"/>
                    </a:lnTo>
                    <a:lnTo>
                      <a:pt x="241" y="129"/>
                    </a:lnTo>
                    <a:lnTo>
                      <a:pt x="239" y="146"/>
                    </a:lnTo>
                    <a:lnTo>
                      <a:pt x="236" y="155"/>
                    </a:lnTo>
                    <a:lnTo>
                      <a:pt x="234" y="162"/>
                    </a:lnTo>
                    <a:lnTo>
                      <a:pt x="231" y="168"/>
                    </a:lnTo>
                    <a:lnTo>
                      <a:pt x="227" y="174"/>
                    </a:lnTo>
                    <a:lnTo>
                      <a:pt x="220" y="186"/>
                    </a:lnTo>
                    <a:lnTo>
                      <a:pt x="209" y="195"/>
                    </a:lnTo>
                    <a:lnTo>
                      <a:pt x="197" y="204"/>
                    </a:lnTo>
                    <a:lnTo>
                      <a:pt x="184" y="211"/>
                    </a:lnTo>
                    <a:lnTo>
                      <a:pt x="169" y="217"/>
                    </a:lnTo>
                    <a:lnTo>
                      <a:pt x="154" y="221"/>
                    </a:lnTo>
                    <a:lnTo>
                      <a:pt x="138" y="224"/>
                    </a:lnTo>
                    <a:lnTo>
                      <a:pt x="122" y="224"/>
                    </a:lnTo>
                    <a:lnTo>
                      <a:pt x="108" y="224"/>
                    </a:lnTo>
                    <a:lnTo>
                      <a:pt x="95" y="223"/>
                    </a:lnTo>
                    <a:lnTo>
                      <a:pt x="84" y="221"/>
                    </a:lnTo>
                    <a:lnTo>
                      <a:pt x="72" y="218"/>
                    </a:lnTo>
                    <a:lnTo>
                      <a:pt x="61" y="213"/>
                    </a:lnTo>
                    <a:lnTo>
                      <a:pt x="52" y="208"/>
                    </a:lnTo>
                    <a:lnTo>
                      <a:pt x="42" y="202"/>
                    </a:lnTo>
                    <a:lnTo>
                      <a:pt x="33" y="195"/>
                    </a:lnTo>
                    <a:lnTo>
                      <a:pt x="25" y="188"/>
                    </a:lnTo>
                    <a:lnTo>
                      <a:pt x="19" y="180"/>
                    </a:lnTo>
                    <a:lnTo>
                      <a:pt x="13" y="170"/>
                    </a:lnTo>
                    <a:lnTo>
                      <a:pt x="7" y="160"/>
                    </a:lnTo>
                    <a:lnTo>
                      <a:pt x="5" y="149"/>
                    </a:lnTo>
                    <a:lnTo>
                      <a:pt x="1" y="138"/>
                    </a:lnTo>
                    <a:lnTo>
                      <a:pt x="0" y="125"/>
                    </a:lnTo>
                    <a:lnTo>
                      <a:pt x="0" y="112"/>
                    </a:lnTo>
                    <a:close/>
                    <a:moveTo>
                      <a:pt x="44" y="112"/>
                    </a:moveTo>
                    <a:lnTo>
                      <a:pt x="46" y="122"/>
                    </a:lnTo>
                    <a:lnTo>
                      <a:pt x="46" y="131"/>
                    </a:lnTo>
                    <a:lnTo>
                      <a:pt x="48" y="140"/>
                    </a:lnTo>
                    <a:lnTo>
                      <a:pt x="51" y="148"/>
                    </a:lnTo>
                    <a:lnTo>
                      <a:pt x="53" y="156"/>
                    </a:lnTo>
                    <a:lnTo>
                      <a:pt x="57" y="163"/>
                    </a:lnTo>
                    <a:lnTo>
                      <a:pt x="61" y="168"/>
                    </a:lnTo>
                    <a:lnTo>
                      <a:pt x="66" y="173"/>
                    </a:lnTo>
                    <a:lnTo>
                      <a:pt x="72" y="179"/>
                    </a:lnTo>
                    <a:lnTo>
                      <a:pt x="79" y="183"/>
                    </a:lnTo>
                    <a:lnTo>
                      <a:pt x="85" y="186"/>
                    </a:lnTo>
                    <a:lnTo>
                      <a:pt x="91" y="189"/>
                    </a:lnTo>
                    <a:lnTo>
                      <a:pt x="98" y="191"/>
                    </a:lnTo>
                    <a:lnTo>
                      <a:pt x="105" y="193"/>
                    </a:lnTo>
                    <a:lnTo>
                      <a:pt x="113" y="194"/>
                    </a:lnTo>
                    <a:lnTo>
                      <a:pt x="122" y="194"/>
                    </a:lnTo>
                    <a:lnTo>
                      <a:pt x="129" y="194"/>
                    </a:lnTo>
                    <a:lnTo>
                      <a:pt x="137" y="193"/>
                    </a:lnTo>
                    <a:lnTo>
                      <a:pt x="145" y="191"/>
                    </a:lnTo>
                    <a:lnTo>
                      <a:pt x="151" y="189"/>
                    </a:lnTo>
                    <a:lnTo>
                      <a:pt x="157" y="186"/>
                    </a:lnTo>
                    <a:lnTo>
                      <a:pt x="164" y="183"/>
                    </a:lnTo>
                    <a:lnTo>
                      <a:pt x="170" y="179"/>
                    </a:lnTo>
                    <a:lnTo>
                      <a:pt x="175" y="173"/>
                    </a:lnTo>
                    <a:lnTo>
                      <a:pt x="180" y="168"/>
                    </a:lnTo>
                    <a:lnTo>
                      <a:pt x="185" y="162"/>
                    </a:lnTo>
                    <a:lnTo>
                      <a:pt x="189" y="156"/>
                    </a:lnTo>
                    <a:lnTo>
                      <a:pt x="192" y="148"/>
                    </a:lnTo>
                    <a:lnTo>
                      <a:pt x="194" y="140"/>
                    </a:lnTo>
                    <a:lnTo>
                      <a:pt x="195" y="131"/>
                    </a:lnTo>
                    <a:lnTo>
                      <a:pt x="197" y="121"/>
                    </a:lnTo>
                    <a:lnTo>
                      <a:pt x="197" y="111"/>
                    </a:lnTo>
                    <a:lnTo>
                      <a:pt x="197" y="102"/>
                    </a:lnTo>
                    <a:lnTo>
                      <a:pt x="195" y="93"/>
                    </a:lnTo>
                    <a:lnTo>
                      <a:pt x="194" y="84"/>
                    </a:lnTo>
                    <a:lnTo>
                      <a:pt x="192" y="76"/>
                    </a:lnTo>
                    <a:lnTo>
                      <a:pt x="189" y="69"/>
                    </a:lnTo>
                    <a:lnTo>
                      <a:pt x="185" y="62"/>
                    </a:lnTo>
                    <a:lnTo>
                      <a:pt x="180" y="57"/>
                    </a:lnTo>
                    <a:lnTo>
                      <a:pt x="175" y="50"/>
                    </a:lnTo>
                    <a:lnTo>
                      <a:pt x="170" y="46"/>
                    </a:lnTo>
                    <a:lnTo>
                      <a:pt x="164" y="42"/>
                    </a:lnTo>
                    <a:lnTo>
                      <a:pt x="157" y="39"/>
                    </a:lnTo>
                    <a:lnTo>
                      <a:pt x="151" y="36"/>
                    </a:lnTo>
                    <a:lnTo>
                      <a:pt x="143" y="34"/>
                    </a:lnTo>
                    <a:lnTo>
                      <a:pt x="137" y="32"/>
                    </a:lnTo>
                    <a:lnTo>
                      <a:pt x="129" y="31"/>
                    </a:lnTo>
                    <a:lnTo>
                      <a:pt x="122" y="31"/>
                    </a:lnTo>
                    <a:lnTo>
                      <a:pt x="113" y="31"/>
                    </a:lnTo>
                    <a:lnTo>
                      <a:pt x="105" y="32"/>
                    </a:lnTo>
                    <a:lnTo>
                      <a:pt x="98" y="34"/>
                    </a:lnTo>
                    <a:lnTo>
                      <a:pt x="91" y="36"/>
                    </a:lnTo>
                    <a:lnTo>
                      <a:pt x="85" y="38"/>
                    </a:lnTo>
                    <a:lnTo>
                      <a:pt x="79" y="42"/>
                    </a:lnTo>
                    <a:lnTo>
                      <a:pt x="72" y="46"/>
                    </a:lnTo>
                    <a:lnTo>
                      <a:pt x="66" y="50"/>
                    </a:lnTo>
                    <a:lnTo>
                      <a:pt x="61" y="56"/>
                    </a:lnTo>
                    <a:lnTo>
                      <a:pt x="57" y="62"/>
                    </a:lnTo>
                    <a:lnTo>
                      <a:pt x="53" y="69"/>
                    </a:lnTo>
                    <a:lnTo>
                      <a:pt x="51" y="77"/>
                    </a:lnTo>
                    <a:lnTo>
                      <a:pt x="48" y="84"/>
                    </a:lnTo>
                    <a:lnTo>
                      <a:pt x="46" y="93"/>
                    </a:lnTo>
                    <a:lnTo>
                      <a:pt x="46" y="102"/>
                    </a:lnTo>
                    <a:lnTo>
                      <a:pt x="44"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34" name="Freeform 48"/>
              <p:cNvSpPr>
                <a:spLocks/>
              </p:cNvSpPr>
              <p:nvPr/>
            </p:nvSpPr>
            <p:spPr bwMode="auto">
              <a:xfrm>
                <a:off x="1782" y="1222"/>
                <a:ext cx="53" cy="53"/>
              </a:xfrm>
              <a:custGeom>
                <a:avLst/>
                <a:gdLst>
                  <a:gd name="T0" fmla="*/ 0 w 210"/>
                  <a:gd name="T1" fmla="*/ 0 h 215"/>
                  <a:gd name="T2" fmla="*/ 44 w 210"/>
                  <a:gd name="T3" fmla="*/ 0 h 215"/>
                  <a:gd name="T4" fmla="*/ 44 w 210"/>
                  <a:gd name="T5" fmla="*/ 40 h 215"/>
                  <a:gd name="T6" fmla="*/ 44 w 210"/>
                  <a:gd name="T7" fmla="*/ 53 h 215"/>
                  <a:gd name="T8" fmla="*/ 45 w 210"/>
                  <a:gd name="T9" fmla="*/ 63 h 215"/>
                  <a:gd name="T10" fmla="*/ 45 w 210"/>
                  <a:gd name="T11" fmla="*/ 72 h 215"/>
                  <a:gd name="T12" fmla="*/ 48 w 210"/>
                  <a:gd name="T13" fmla="*/ 79 h 215"/>
                  <a:gd name="T14" fmla="*/ 50 w 210"/>
                  <a:gd name="T15" fmla="*/ 84 h 215"/>
                  <a:gd name="T16" fmla="*/ 54 w 210"/>
                  <a:gd name="T17" fmla="*/ 90 h 215"/>
                  <a:gd name="T18" fmla="*/ 59 w 210"/>
                  <a:gd name="T19" fmla="*/ 95 h 215"/>
                  <a:gd name="T20" fmla="*/ 66 w 210"/>
                  <a:gd name="T21" fmla="*/ 99 h 215"/>
                  <a:gd name="T22" fmla="*/ 73 w 210"/>
                  <a:gd name="T23" fmla="*/ 103 h 215"/>
                  <a:gd name="T24" fmla="*/ 82 w 210"/>
                  <a:gd name="T25" fmla="*/ 106 h 215"/>
                  <a:gd name="T26" fmla="*/ 91 w 210"/>
                  <a:gd name="T27" fmla="*/ 107 h 215"/>
                  <a:gd name="T28" fmla="*/ 101 w 210"/>
                  <a:gd name="T29" fmla="*/ 109 h 215"/>
                  <a:gd name="T30" fmla="*/ 115 w 210"/>
                  <a:gd name="T31" fmla="*/ 107 h 215"/>
                  <a:gd name="T32" fmla="*/ 130 w 210"/>
                  <a:gd name="T33" fmla="*/ 105 h 215"/>
                  <a:gd name="T34" fmla="*/ 147 w 210"/>
                  <a:gd name="T35" fmla="*/ 102 h 215"/>
                  <a:gd name="T36" fmla="*/ 166 w 210"/>
                  <a:gd name="T37" fmla="*/ 97 h 215"/>
                  <a:gd name="T38" fmla="*/ 166 w 210"/>
                  <a:gd name="T39" fmla="*/ 0 h 215"/>
                  <a:gd name="T40" fmla="*/ 210 w 210"/>
                  <a:gd name="T41" fmla="*/ 0 h 215"/>
                  <a:gd name="T42" fmla="*/ 210 w 210"/>
                  <a:gd name="T43" fmla="*/ 215 h 215"/>
                  <a:gd name="T44" fmla="*/ 166 w 210"/>
                  <a:gd name="T45" fmla="*/ 215 h 215"/>
                  <a:gd name="T46" fmla="*/ 166 w 210"/>
                  <a:gd name="T47" fmla="*/ 129 h 215"/>
                  <a:gd name="T48" fmla="*/ 146 w 210"/>
                  <a:gd name="T49" fmla="*/ 133 h 215"/>
                  <a:gd name="T50" fmla="*/ 127 w 210"/>
                  <a:gd name="T51" fmla="*/ 136 h 215"/>
                  <a:gd name="T52" fmla="*/ 109 w 210"/>
                  <a:gd name="T53" fmla="*/ 138 h 215"/>
                  <a:gd name="T54" fmla="*/ 91 w 210"/>
                  <a:gd name="T55" fmla="*/ 139 h 215"/>
                  <a:gd name="T56" fmla="*/ 76 w 210"/>
                  <a:gd name="T57" fmla="*/ 138 h 215"/>
                  <a:gd name="T58" fmla="*/ 63 w 210"/>
                  <a:gd name="T59" fmla="*/ 136 h 215"/>
                  <a:gd name="T60" fmla="*/ 50 w 210"/>
                  <a:gd name="T61" fmla="*/ 132 h 215"/>
                  <a:gd name="T62" fmla="*/ 39 w 210"/>
                  <a:gd name="T63" fmla="*/ 126 h 215"/>
                  <a:gd name="T64" fmla="*/ 28 w 210"/>
                  <a:gd name="T65" fmla="*/ 120 h 215"/>
                  <a:gd name="T66" fmla="*/ 20 w 210"/>
                  <a:gd name="T67" fmla="*/ 113 h 215"/>
                  <a:gd name="T68" fmla="*/ 12 w 210"/>
                  <a:gd name="T69" fmla="*/ 104 h 215"/>
                  <a:gd name="T70" fmla="*/ 8 w 210"/>
                  <a:gd name="T71" fmla="*/ 96 h 215"/>
                  <a:gd name="T72" fmla="*/ 5 w 210"/>
                  <a:gd name="T73" fmla="*/ 86 h 215"/>
                  <a:gd name="T74" fmla="*/ 2 w 210"/>
                  <a:gd name="T75" fmla="*/ 77 h 215"/>
                  <a:gd name="T76" fmla="*/ 1 w 210"/>
                  <a:gd name="T77" fmla="*/ 67 h 215"/>
                  <a:gd name="T78" fmla="*/ 0 w 210"/>
                  <a:gd name="T79" fmla="*/ 56 h 215"/>
                  <a:gd name="T80" fmla="*/ 0 w 210"/>
                  <a:gd name="T8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215">
                    <a:moveTo>
                      <a:pt x="0" y="0"/>
                    </a:moveTo>
                    <a:lnTo>
                      <a:pt x="44" y="0"/>
                    </a:lnTo>
                    <a:lnTo>
                      <a:pt x="44" y="40"/>
                    </a:lnTo>
                    <a:lnTo>
                      <a:pt x="44" y="53"/>
                    </a:lnTo>
                    <a:lnTo>
                      <a:pt x="45" y="63"/>
                    </a:lnTo>
                    <a:lnTo>
                      <a:pt x="45" y="72"/>
                    </a:lnTo>
                    <a:lnTo>
                      <a:pt x="48" y="79"/>
                    </a:lnTo>
                    <a:lnTo>
                      <a:pt x="50" y="84"/>
                    </a:lnTo>
                    <a:lnTo>
                      <a:pt x="54" y="90"/>
                    </a:lnTo>
                    <a:lnTo>
                      <a:pt x="59" y="95"/>
                    </a:lnTo>
                    <a:lnTo>
                      <a:pt x="66" y="99"/>
                    </a:lnTo>
                    <a:lnTo>
                      <a:pt x="73" y="103"/>
                    </a:lnTo>
                    <a:lnTo>
                      <a:pt x="82" y="106"/>
                    </a:lnTo>
                    <a:lnTo>
                      <a:pt x="91" y="107"/>
                    </a:lnTo>
                    <a:lnTo>
                      <a:pt x="101" y="109"/>
                    </a:lnTo>
                    <a:lnTo>
                      <a:pt x="115" y="107"/>
                    </a:lnTo>
                    <a:lnTo>
                      <a:pt x="130" y="105"/>
                    </a:lnTo>
                    <a:lnTo>
                      <a:pt x="147" y="102"/>
                    </a:lnTo>
                    <a:lnTo>
                      <a:pt x="166" y="97"/>
                    </a:lnTo>
                    <a:lnTo>
                      <a:pt x="166" y="0"/>
                    </a:lnTo>
                    <a:lnTo>
                      <a:pt x="210" y="0"/>
                    </a:lnTo>
                    <a:lnTo>
                      <a:pt x="210" y="215"/>
                    </a:lnTo>
                    <a:lnTo>
                      <a:pt x="166" y="215"/>
                    </a:lnTo>
                    <a:lnTo>
                      <a:pt x="166" y="129"/>
                    </a:lnTo>
                    <a:lnTo>
                      <a:pt x="146" y="133"/>
                    </a:lnTo>
                    <a:lnTo>
                      <a:pt x="127" y="136"/>
                    </a:lnTo>
                    <a:lnTo>
                      <a:pt x="109" y="138"/>
                    </a:lnTo>
                    <a:lnTo>
                      <a:pt x="91" y="139"/>
                    </a:lnTo>
                    <a:lnTo>
                      <a:pt x="76" y="138"/>
                    </a:lnTo>
                    <a:lnTo>
                      <a:pt x="63" y="136"/>
                    </a:lnTo>
                    <a:lnTo>
                      <a:pt x="50" y="132"/>
                    </a:lnTo>
                    <a:lnTo>
                      <a:pt x="39" y="126"/>
                    </a:lnTo>
                    <a:lnTo>
                      <a:pt x="28" y="120"/>
                    </a:lnTo>
                    <a:lnTo>
                      <a:pt x="20" y="113"/>
                    </a:lnTo>
                    <a:lnTo>
                      <a:pt x="12" y="104"/>
                    </a:lnTo>
                    <a:lnTo>
                      <a:pt x="8" y="96"/>
                    </a:lnTo>
                    <a:lnTo>
                      <a:pt x="5" y="86"/>
                    </a:lnTo>
                    <a:lnTo>
                      <a:pt x="2" y="77"/>
                    </a:lnTo>
                    <a:lnTo>
                      <a:pt x="1" y="67"/>
                    </a:lnTo>
                    <a:lnTo>
                      <a:pt x="0" y="56"/>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35" name="Freeform 49"/>
              <p:cNvSpPr>
                <a:spLocks/>
              </p:cNvSpPr>
              <p:nvPr/>
            </p:nvSpPr>
            <p:spPr bwMode="auto">
              <a:xfrm>
                <a:off x="1851" y="1222"/>
                <a:ext cx="47" cy="53"/>
              </a:xfrm>
              <a:custGeom>
                <a:avLst/>
                <a:gdLst>
                  <a:gd name="T0" fmla="*/ 0 w 190"/>
                  <a:gd name="T1" fmla="*/ 0 h 215"/>
                  <a:gd name="T2" fmla="*/ 44 w 190"/>
                  <a:gd name="T3" fmla="*/ 0 h 215"/>
                  <a:gd name="T4" fmla="*/ 44 w 190"/>
                  <a:gd name="T5" fmla="*/ 93 h 215"/>
                  <a:gd name="T6" fmla="*/ 54 w 190"/>
                  <a:gd name="T7" fmla="*/ 93 h 215"/>
                  <a:gd name="T8" fmla="*/ 61 w 190"/>
                  <a:gd name="T9" fmla="*/ 91 h 215"/>
                  <a:gd name="T10" fmla="*/ 68 w 190"/>
                  <a:gd name="T11" fmla="*/ 89 h 215"/>
                  <a:gd name="T12" fmla="*/ 73 w 190"/>
                  <a:gd name="T13" fmla="*/ 86 h 215"/>
                  <a:gd name="T14" fmla="*/ 78 w 190"/>
                  <a:gd name="T15" fmla="*/ 81 h 215"/>
                  <a:gd name="T16" fmla="*/ 83 w 190"/>
                  <a:gd name="T17" fmla="*/ 73 h 215"/>
                  <a:gd name="T18" fmla="*/ 91 w 190"/>
                  <a:gd name="T19" fmla="*/ 62 h 215"/>
                  <a:gd name="T20" fmla="*/ 98 w 190"/>
                  <a:gd name="T21" fmla="*/ 48 h 215"/>
                  <a:gd name="T22" fmla="*/ 105 w 190"/>
                  <a:gd name="T23" fmla="*/ 36 h 215"/>
                  <a:gd name="T24" fmla="*/ 110 w 190"/>
                  <a:gd name="T25" fmla="*/ 27 h 215"/>
                  <a:gd name="T26" fmla="*/ 115 w 190"/>
                  <a:gd name="T27" fmla="*/ 19 h 215"/>
                  <a:gd name="T28" fmla="*/ 119 w 190"/>
                  <a:gd name="T29" fmla="*/ 14 h 215"/>
                  <a:gd name="T30" fmla="*/ 124 w 190"/>
                  <a:gd name="T31" fmla="*/ 10 h 215"/>
                  <a:gd name="T32" fmla="*/ 127 w 190"/>
                  <a:gd name="T33" fmla="*/ 7 h 215"/>
                  <a:gd name="T34" fmla="*/ 133 w 190"/>
                  <a:gd name="T35" fmla="*/ 5 h 215"/>
                  <a:gd name="T36" fmla="*/ 138 w 190"/>
                  <a:gd name="T37" fmla="*/ 3 h 215"/>
                  <a:gd name="T38" fmla="*/ 152 w 190"/>
                  <a:gd name="T39" fmla="*/ 1 h 215"/>
                  <a:gd name="T40" fmla="*/ 171 w 190"/>
                  <a:gd name="T41" fmla="*/ 0 h 215"/>
                  <a:gd name="T42" fmla="*/ 179 w 190"/>
                  <a:gd name="T43" fmla="*/ 0 h 215"/>
                  <a:gd name="T44" fmla="*/ 179 w 190"/>
                  <a:gd name="T45" fmla="*/ 30 h 215"/>
                  <a:gd name="T46" fmla="*/ 168 w 190"/>
                  <a:gd name="T47" fmla="*/ 30 h 215"/>
                  <a:gd name="T48" fmla="*/ 159 w 190"/>
                  <a:gd name="T49" fmla="*/ 31 h 215"/>
                  <a:gd name="T50" fmla="*/ 154 w 190"/>
                  <a:gd name="T51" fmla="*/ 31 h 215"/>
                  <a:gd name="T52" fmla="*/ 149 w 190"/>
                  <a:gd name="T53" fmla="*/ 33 h 215"/>
                  <a:gd name="T54" fmla="*/ 145 w 190"/>
                  <a:gd name="T55" fmla="*/ 34 h 215"/>
                  <a:gd name="T56" fmla="*/ 139 w 190"/>
                  <a:gd name="T57" fmla="*/ 43 h 215"/>
                  <a:gd name="T58" fmla="*/ 130 w 190"/>
                  <a:gd name="T59" fmla="*/ 60 h 215"/>
                  <a:gd name="T60" fmla="*/ 125 w 190"/>
                  <a:gd name="T61" fmla="*/ 71 h 215"/>
                  <a:gd name="T62" fmla="*/ 120 w 190"/>
                  <a:gd name="T63" fmla="*/ 78 h 215"/>
                  <a:gd name="T64" fmla="*/ 116 w 190"/>
                  <a:gd name="T65" fmla="*/ 85 h 215"/>
                  <a:gd name="T66" fmla="*/ 112 w 190"/>
                  <a:gd name="T67" fmla="*/ 90 h 215"/>
                  <a:gd name="T68" fmla="*/ 107 w 190"/>
                  <a:gd name="T69" fmla="*/ 94 h 215"/>
                  <a:gd name="T70" fmla="*/ 101 w 190"/>
                  <a:gd name="T71" fmla="*/ 97 h 215"/>
                  <a:gd name="T72" fmla="*/ 94 w 190"/>
                  <a:gd name="T73" fmla="*/ 101 h 215"/>
                  <a:gd name="T74" fmla="*/ 86 w 190"/>
                  <a:gd name="T75" fmla="*/ 104 h 215"/>
                  <a:gd name="T76" fmla="*/ 93 w 190"/>
                  <a:gd name="T77" fmla="*/ 106 h 215"/>
                  <a:gd name="T78" fmla="*/ 99 w 190"/>
                  <a:gd name="T79" fmla="*/ 110 h 215"/>
                  <a:gd name="T80" fmla="*/ 107 w 190"/>
                  <a:gd name="T81" fmla="*/ 114 h 215"/>
                  <a:gd name="T82" fmla="*/ 113 w 190"/>
                  <a:gd name="T83" fmla="*/ 119 h 215"/>
                  <a:gd name="T84" fmla="*/ 121 w 190"/>
                  <a:gd name="T85" fmla="*/ 124 h 215"/>
                  <a:gd name="T86" fmla="*/ 127 w 190"/>
                  <a:gd name="T87" fmla="*/ 132 h 215"/>
                  <a:gd name="T88" fmla="*/ 135 w 190"/>
                  <a:gd name="T89" fmla="*/ 139 h 215"/>
                  <a:gd name="T90" fmla="*/ 141 w 190"/>
                  <a:gd name="T91" fmla="*/ 148 h 215"/>
                  <a:gd name="T92" fmla="*/ 190 w 190"/>
                  <a:gd name="T93" fmla="*/ 215 h 215"/>
                  <a:gd name="T94" fmla="*/ 141 w 190"/>
                  <a:gd name="T95" fmla="*/ 215 h 215"/>
                  <a:gd name="T96" fmla="*/ 94 w 190"/>
                  <a:gd name="T97" fmla="*/ 148 h 215"/>
                  <a:gd name="T98" fmla="*/ 88 w 190"/>
                  <a:gd name="T99" fmla="*/ 139 h 215"/>
                  <a:gd name="T100" fmla="*/ 80 w 190"/>
                  <a:gd name="T101" fmla="*/ 132 h 215"/>
                  <a:gd name="T102" fmla="*/ 75 w 190"/>
                  <a:gd name="T103" fmla="*/ 125 h 215"/>
                  <a:gd name="T104" fmla="*/ 69 w 190"/>
                  <a:gd name="T105" fmla="*/ 122 h 215"/>
                  <a:gd name="T106" fmla="*/ 64 w 190"/>
                  <a:gd name="T107" fmla="*/ 119 h 215"/>
                  <a:gd name="T108" fmla="*/ 58 w 190"/>
                  <a:gd name="T109" fmla="*/ 117 h 215"/>
                  <a:gd name="T110" fmla="*/ 51 w 190"/>
                  <a:gd name="T111" fmla="*/ 116 h 215"/>
                  <a:gd name="T112" fmla="*/ 44 w 190"/>
                  <a:gd name="T113" fmla="*/ 116 h 215"/>
                  <a:gd name="T114" fmla="*/ 44 w 190"/>
                  <a:gd name="T115" fmla="*/ 215 h 215"/>
                  <a:gd name="T116" fmla="*/ 0 w 190"/>
                  <a:gd name="T117" fmla="*/ 215 h 215"/>
                  <a:gd name="T118" fmla="*/ 0 w 190"/>
                  <a:gd name="T119"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 h="215">
                    <a:moveTo>
                      <a:pt x="0" y="0"/>
                    </a:moveTo>
                    <a:lnTo>
                      <a:pt x="44" y="0"/>
                    </a:lnTo>
                    <a:lnTo>
                      <a:pt x="44" y="93"/>
                    </a:lnTo>
                    <a:lnTo>
                      <a:pt x="54" y="93"/>
                    </a:lnTo>
                    <a:lnTo>
                      <a:pt x="61" y="91"/>
                    </a:lnTo>
                    <a:lnTo>
                      <a:pt x="68" y="89"/>
                    </a:lnTo>
                    <a:lnTo>
                      <a:pt x="73" y="86"/>
                    </a:lnTo>
                    <a:lnTo>
                      <a:pt x="78" y="81"/>
                    </a:lnTo>
                    <a:lnTo>
                      <a:pt x="83" y="73"/>
                    </a:lnTo>
                    <a:lnTo>
                      <a:pt x="91" y="62"/>
                    </a:lnTo>
                    <a:lnTo>
                      <a:pt x="98" y="48"/>
                    </a:lnTo>
                    <a:lnTo>
                      <a:pt x="105" y="36"/>
                    </a:lnTo>
                    <a:lnTo>
                      <a:pt x="110" y="27"/>
                    </a:lnTo>
                    <a:lnTo>
                      <a:pt x="115" y="19"/>
                    </a:lnTo>
                    <a:lnTo>
                      <a:pt x="119" y="14"/>
                    </a:lnTo>
                    <a:lnTo>
                      <a:pt x="124" y="10"/>
                    </a:lnTo>
                    <a:lnTo>
                      <a:pt x="127" y="7"/>
                    </a:lnTo>
                    <a:lnTo>
                      <a:pt x="133" y="5"/>
                    </a:lnTo>
                    <a:lnTo>
                      <a:pt x="138" y="3"/>
                    </a:lnTo>
                    <a:lnTo>
                      <a:pt x="152" y="1"/>
                    </a:lnTo>
                    <a:lnTo>
                      <a:pt x="171" y="0"/>
                    </a:lnTo>
                    <a:lnTo>
                      <a:pt x="179" y="0"/>
                    </a:lnTo>
                    <a:lnTo>
                      <a:pt x="179" y="30"/>
                    </a:lnTo>
                    <a:lnTo>
                      <a:pt x="168" y="30"/>
                    </a:lnTo>
                    <a:lnTo>
                      <a:pt x="159" y="31"/>
                    </a:lnTo>
                    <a:lnTo>
                      <a:pt x="154" y="31"/>
                    </a:lnTo>
                    <a:lnTo>
                      <a:pt x="149" y="33"/>
                    </a:lnTo>
                    <a:lnTo>
                      <a:pt x="145" y="34"/>
                    </a:lnTo>
                    <a:lnTo>
                      <a:pt x="139" y="43"/>
                    </a:lnTo>
                    <a:lnTo>
                      <a:pt x="130" y="60"/>
                    </a:lnTo>
                    <a:lnTo>
                      <a:pt x="125" y="71"/>
                    </a:lnTo>
                    <a:lnTo>
                      <a:pt x="120" y="78"/>
                    </a:lnTo>
                    <a:lnTo>
                      <a:pt x="116" y="85"/>
                    </a:lnTo>
                    <a:lnTo>
                      <a:pt x="112" y="90"/>
                    </a:lnTo>
                    <a:lnTo>
                      <a:pt x="107" y="94"/>
                    </a:lnTo>
                    <a:lnTo>
                      <a:pt x="101" y="97"/>
                    </a:lnTo>
                    <a:lnTo>
                      <a:pt x="94" y="101"/>
                    </a:lnTo>
                    <a:lnTo>
                      <a:pt x="86" y="104"/>
                    </a:lnTo>
                    <a:lnTo>
                      <a:pt x="93" y="106"/>
                    </a:lnTo>
                    <a:lnTo>
                      <a:pt x="99" y="110"/>
                    </a:lnTo>
                    <a:lnTo>
                      <a:pt x="107" y="114"/>
                    </a:lnTo>
                    <a:lnTo>
                      <a:pt x="113" y="119"/>
                    </a:lnTo>
                    <a:lnTo>
                      <a:pt x="121" y="124"/>
                    </a:lnTo>
                    <a:lnTo>
                      <a:pt x="127" y="132"/>
                    </a:lnTo>
                    <a:lnTo>
                      <a:pt x="135" y="139"/>
                    </a:lnTo>
                    <a:lnTo>
                      <a:pt x="141" y="148"/>
                    </a:lnTo>
                    <a:lnTo>
                      <a:pt x="190" y="215"/>
                    </a:lnTo>
                    <a:lnTo>
                      <a:pt x="141" y="215"/>
                    </a:lnTo>
                    <a:lnTo>
                      <a:pt x="94" y="148"/>
                    </a:lnTo>
                    <a:lnTo>
                      <a:pt x="88" y="139"/>
                    </a:lnTo>
                    <a:lnTo>
                      <a:pt x="80" y="132"/>
                    </a:lnTo>
                    <a:lnTo>
                      <a:pt x="75" y="125"/>
                    </a:lnTo>
                    <a:lnTo>
                      <a:pt x="69" y="122"/>
                    </a:lnTo>
                    <a:lnTo>
                      <a:pt x="64" y="119"/>
                    </a:lnTo>
                    <a:lnTo>
                      <a:pt x="58" y="117"/>
                    </a:lnTo>
                    <a:lnTo>
                      <a:pt x="51" y="116"/>
                    </a:lnTo>
                    <a:lnTo>
                      <a:pt x="44" y="116"/>
                    </a:lnTo>
                    <a:lnTo>
                      <a:pt x="44"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36" name="Freeform 50"/>
              <p:cNvSpPr>
                <a:spLocks/>
              </p:cNvSpPr>
              <p:nvPr/>
            </p:nvSpPr>
            <p:spPr bwMode="auto">
              <a:xfrm>
                <a:off x="1906" y="1222"/>
                <a:ext cx="53" cy="53"/>
              </a:xfrm>
              <a:custGeom>
                <a:avLst/>
                <a:gdLst>
                  <a:gd name="T0" fmla="*/ 0 w 213"/>
                  <a:gd name="T1" fmla="*/ 0 h 215"/>
                  <a:gd name="T2" fmla="*/ 43 w 213"/>
                  <a:gd name="T3" fmla="*/ 0 h 215"/>
                  <a:gd name="T4" fmla="*/ 43 w 213"/>
                  <a:gd name="T5" fmla="*/ 163 h 215"/>
                  <a:gd name="T6" fmla="*/ 165 w 213"/>
                  <a:gd name="T7" fmla="*/ 0 h 215"/>
                  <a:gd name="T8" fmla="*/ 213 w 213"/>
                  <a:gd name="T9" fmla="*/ 0 h 215"/>
                  <a:gd name="T10" fmla="*/ 213 w 213"/>
                  <a:gd name="T11" fmla="*/ 215 h 215"/>
                  <a:gd name="T12" fmla="*/ 169 w 213"/>
                  <a:gd name="T13" fmla="*/ 215 h 215"/>
                  <a:gd name="T14" fmla="*/ 169 w 213"/>
                  <a:gd name="T15" fmla="*/ 52 h 215"/>
                  <a:gd name="T16" fmla="*/ 47 w 213"/>
                  <a:gd name="T17" fmla="*/ 215 h 215"/>
                  <a:gd name="T18" fmla="*/ 0 w 213"/>
                  <a:gd name="T19" fmla="*/ 215 h 215"/>
                  <a:gd name="T20" fmla="*/ 0 w 213"/>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5">
                    <a:moveTo>
                      <a:pt x="0" y="0"/>
                    </a:moveTo>
                    <a:lnTo>
                      <a:pt x="43" y="0"/>
                    </a:lnTo>
                    <a:lnTo>
                      <a:pt x="43" y="163"/>
                    </a:lnTo>
                    <a:lnTo>
                      <a:pt x="165" y="0"/>
                    </a:lnTo>
                    <a:lnTo>
                      <a:pt x="213" y="0"/>
                    </a:lnTo>
                    <a:lnTo>
                      <a:pt x="213" y="215"/>
                    </a:lnTo>
                    <a:lnTo>
                      <a:pt x="169" y="215"/>
                    </a:lnTo>
                    <a:lnTo>
                      <a:pt x="169" y="52"/>
                    </a:lnTo>
                    <a:lnTo>
                      <a:pt x="47"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37" name="Freeform 51"/>
              <p:cNvSpPr>
                <a:spLocks/>
              </p:cNvSpPr>
              <p:nvPr/>
            </p:nvSpPr>
            <p:spPr bwMode="auto">
              <a:xfrm>
                <a:off x="1550" y="1336"/>
                <a:ext cx="50" cy="56"/>
              </a:xfrm>
              <a:custGeom>
                <a:avLst/>
                <a:gdLst>
                  <a:gd name="T0" fmla="*/ 101 w 199"/>
                  <a:gd name="T1" fmla="*/ 93 h 224"/>
                  <a:gd name="T2" fmla="*/ 125 w 199"/>
                  <a:gd name="T3" fmla="*/ 89 h 224"/>
                  <a:gd name="T4" fmla="*/ 139 w 199"/>
                  <a:gd name="T5" fmla="*/ 78 h 224"/>
                  <a:gd name="T6" fmla="*/ 145 w 199"/>
                  <a:gd name="T7" fmla="*/ 62 h 224"/>
                  <a:gd name="T8" fmla="*/ 138 w 199"/>
                  <a:gd name="T9" fmla="*/ 43 h 224"/>
                  <a:gd name="T10" fmla="*/ 119 w 199"/>
                  <a:gd name="T11" fmla="*/ 32 h 224"/>
                  <a:gd name="T12" fmla="*/ 92 w 199"/>
                  <a:gd name="T13" fmla="*/ 31 h 224"/>
                  <a:gd name="T14" fmla="*/ 71 w 199"/>
                  <a:gd name="T15" fmla="*/ 39 h 224"/>
                  <a:gd name="T16" fmla="*/ 54 w 199"/>
                  <a:gd name="T17" fmla="*/ 57 h 224"/>
                  <a:gd name="T18" fmla="*/ 14 w 199"/>
                  <a:gd name="T19" fmla="*/ 47 h 224"/>
                  <a:gd name="T20" fmla="*/ 30 w 199"/>
                  <a:gd name="T21" fmla="*/ 24 h 224"/>
                  <a:gd name="T22" fmla="*/ 48 w 199"/>
                  <a:gd name="T23" fmla="*/ 12 h 224"/>
                  <a:gd name="T24" fmla="*/ 68 w 199"/>
                  <a:gd name="T25" fmla="*/ 4 h 224"/>
                  <a:gd name="T26" fmla="*/ 113 w 199"/>
                  <a:gd name="T27" fmla="*/ 0 h 224"/>
                  <a:gd name="T28" fmla="*/ 139 w 199"/>
                  <a:gd name="T29" fmla="*/ 5 h 224"/>
                  <a:gd name="T30" fmla="*/ 161 w 199"/>
                  <a:gd name="T31" fmla="*/ 14 h 224"/>
                  <a:gd name="T32" fmla="*/ 178 w 199"/>
                  <a:gd name="T33" fmla="*/ 29 h 224"/>
                  <a:gd name="T34" fmla="*/ 188 w 199"/>
                  <a:gd name="T35" fmla="*/ 46 h 224"/>
                  <a:gd name="T36" fmla="*/ 192 w 199"/>
                  <a:gd name="T37" fmla="*/ 63 h 224"/>
                  <a:gd name="T38" fmla="*/ 186 w 199"/>
                  <a:gd name="T39" fmla="*/ 81 h 224"/>
                  <a:gd name="T40" fmla="*/ 174 w 199"/>
                  <a:gd name="T41" fmla="*/ 97 h 224"/>
                  <a:gd name="T42" fmla="*/ 170 w 199"/>
                  <a:gd name="T43" fmla="*/ 110 h 224"/>
                  <a:gd name="T44" fmla="*/ 189 w 199"/>
                  <a:gd name="T45" fmla="*/ 128 h 224"/>
                  <a:gd name="T46" fmla="*/ 199 w 199"/>
                  <a:gd name="T47" fmla="*/ 151 h 224"/>
                  <a:gd name="T48" fmla="*/ 198 w 199"/>
                  <a:gd name="T49" fmla="*/ 173 h 224"/>
                  <a:gd name="T50" fmla="*/ 189 w 199"/>
                  <a:gd name="T51" fmla="*/ 192 h 224"/>
                  <a:gd name="T52" fmla="*/ 174 w 199"/>
                  <a:gd name="T53" fmla="*/ 206 h 224"/>
                  <a:gd name="T54" fmla="*/ 152 w 199"/>
                  <a:gd name="T55" fmla="*/ 217 h 224"/>
                  <a:gd name="T56" fmla="*/ 124 w 199"/>
                  <a:gd name="T57" fmla="*/ 223 h 224"/>
                  <a:gd name="T58" fmla="*/ 92 w 199"/>
                  <a:gd name="T59" fmla="*/ 224 h 224"/>
                  <a:gd name="T60" fmla="*/ 63 w 199"/>
                  <a:gd name="T61" fmla="*/ 220 h 224"/>
                  <a:gd name="T62" fmla="*/ 39 w 199"/>
                  <a:gd name="T63" fmla="*/ 212 h 224"/>
                  <a:gd name="T64" fmla="*/ 21 w 199"/>
                  <a:gd name="T65" fmla="*/ 199 h 224"/>
                  <a:gd name="T66" fmla="*/ 9 w 199"/>
                  <a:gd name="T67" fmla="*/ 181 h 224"/>
                  <a:gd name="T68" fmla="*/ 0 w 199"/>
                  <a:gd name="T69" fmla="*/ 159 h 224"/>
                  <a:gd name="T70" fmla="*/ 51 w 199"/>
                  <a:gd name="T71" fmla="*/ 170 h 224"/>
                  <a:gd name="T72" fmla="*/ 73 w 199"/>
                  <a:gd name="T73" fmla="*/ 188 h 224"/>
                  <a:gd name="T74" fmla="*/ 104 w 199"/>
                  <a:gd name="T75" fmla="*/ 195 h 224"/>
                  <a:gd name="T76" fmla="*/ 133 w 199"/>
                  <a:gd name="T77" fmla="*/ 188 h 224"/>
                  <a:gd name="T78" fmla="*/ 152 w 199"/>
                  <a:gd name="T79" fmla="*/ 173 h 224"/>
                  <a:gd name="T80" fmla="*/ 155 w 199"/>
                  <a:gd name="T81" fmla="*/ 152 h 224"/>
                  <a:gd name="T82" fmla="*/ 146 w 199"/>
                  <a:gd name="T83" fmla="*/ 136 h 224"/>
                  <a:gd name="T84" fmla="*/ 132 w 199"/>
                  <a:gd name="T85" fmla="*/ 126 h 224"/>
                  <a:gd name="T86" fmla="*/ 89 w 199"/>
                  <a:gd name="T87" fmla="*/ 1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9" h="224">
                    <a:moveTo>
                      <a:pt x="78" y="122"/>
                    </a:moveTo>
                    <a:lnTo>
                      <a:pt x="78" y="94"/>
                    </a:lnTo>
                    <a:lnTo>
                      <a:pt x="101" y="93"/>
                    </a:lnTo>
                    <a:lnTo>
                      <a:pt x="117" y="92"/>
                    </a:lnTo>
                    <a:lnTo>
                      <a:pt x="122" y="91"/>
                    </a:lnTo>
                    <a:lnTo>
                      <a:pt x="125" y="89"/>
                    </a:lnTo>
                    <a:lnTo>
                      <a:pt x="131" y="87"/>
                    </a:lnTo>
                    <a:lnTo>
                      <a:pt x="136" y="82"/>
                    </a:lnTo>
                    <a:lnTo>
                      <a:pt x="139" y="78"/>
                    </a:lnTo>
                    <a:lnTo>
                      <a:pt x="142" y="73"/>
                    </a:lnTo>
                    <a:lnTo>
                      <a:pt x="143" y="68"/>
                    </a:lnTo>
                    <a:lnTo>
                      <a:pt x="145" y="62"/>
                    </a:lnTo>
                    <a:lnTo>
                      <a:pt x="143" y="55"/>
                    </a:lnTo>
                    <a:lnTo>
                      <a:pt x="142" y="49"/>
                    </a:lnTo>
                    <a:lnTo>
                      <a:pt x="138" y="43"/>
                    </a:lnTo>
                    <a:lnTo>
                      <a:pt x="133" y="38"/>
                    </a:lnTo>
                    <a:lnTo>
                      <a:pt x="127" y="35"/>
                    </a:lnTo>
                    <a:lnTo>
                      <a:pt x="119" y="32"/>
                    </a:lnTo>
                    <a:lnTo>
                      <a:pt x="111" y="31"/>
                    </a:lnTo>
                    <a:lnTo>
                      <a:pt x="101" y="30"/>
                    </a:lnTo>
                    <a:lnTo>
                      <a:pt x="92" y="31"/>
                    </a:lnTo>
                    <a:lnTo>
                      <a:pt x="85" y="32"/>
                    </a:lnTo>
                    <a:lnTo>
                      <a:pt x="77" y="35"/>
                    </a:lnTo>
                    <a:lnTo>
                      <a:pt x="71" y="39"/>
                    </a:lnTo>
                    <a:lnTo>
                      <a:pt x="65" y="45"/>
                    </a:lnTo>
                    <a:lnTo>
                      <a:pt x="59" y="50"/>
                    </a:lnTo>
                    <a:lnTo>
                      <a:pt x="54" y="57"/>
                    </a:lnTo>
                    <a:lnTo>
                      <a:pt x="51" y="66"/>
                    </a:lnTo>
                    <a:lnTo>
                      <a:pt x="9" y="60"/>
                    </a:lnTo>
                    <a:lnTo>
                      <a:pt x="14" y="47"/>
                    </a:lnTo>
                    <a:lnTo>
                      <a:pt x="21" y="34"/>
                    </a:lnTo>
                    <a:lnTo>
                      <a:pt x="26" y="29"/>
                    </a:lnTo>
                    <a:lnTo>
                      <a:pt x="30" y="24"/>
                    </a:lnTo>
                    <a:lnTo>
                      <a:pt x="35" y="19"/>
                    </a:lnTo>
                    <a:lnTo>
                      <a:pt x="42" y="15"/>
                    </a:lnTo>
                    <a:lnTo>
                      <a:pt x="48" y="12"/>
                    </a:lnTo>
                    <a:lnTo>
                      <a:pt x="54" y="9"/>
                    </a:lnTo>
                    <a:lnTo>
                      <a:pt x="61" y="6"/>
                    </a:lnTo>
                    <a:lnTo>
                      <a:pt x="68" y="4"/>
                    </a:lnTo>
                    <a:lnTo>
                      <a:pt x="85" y="1"/>
                    </a:lnTo>
                    <a:lnTo>
                      <a:pt x="103" y="0"/>
                    </a:lnTo>
                    <a:lnTo>
                      <a:pt x="113" y="0"/>
                    </a:lnTo>
                    <a:lnTo>
                      <a:pt x="122" y="1"/>
                    </a:lnTo>
                    <a:lnTo>
                      <a:pt x="131" y="3"/>
                    </a:lnTo>
                    <a:lnTo>
                      <a:pt x="139" y="5"/>
                    </a:lnTo>
                    <a:lnTo>
                      <a:pt x="147" y="8"/>
                    </a:lnTo>
                    <a:lnTo>
                      <a:pt x="155" y="11"/>
                    </a:lnTo>
                    <a:lnTo>
                      <a:pt x="161" y="14"/>
                    </a:lnTo>
                    <a:lnTo>
                      <a:pt x="167" y="19"/>
                    </a:lnTo>
                    <a:lnTo>
                      <a:pt x="172" y="24"/>
                    </a:lnTo>
                    <a:lnTo>
                      <a:pt x="178" y="29"/>
                    </a:lnTo>
                    <a:lnTo>
                      <a:pt x="181" y="34"/>
                    </a:lnTo>
                    <a:lnTo>
                      <a:pt x="185" y="39"/>
                    </a:lnTo>
                    <a:lnTo>
                      <a:pt x="188" y="46"/>
                    </a:lnTo>
                    <a:lnTo>
                      <a:pt x="189" y="51"/>
                    </a:lnTo>
                    <a:lnTo>
                      <a:pt x="190" y="57"/>
                    </a:lnTo>
                    <a:lnTo>
                      <a:pt x="192" y="63"/>
                    </a:lnTo>
                    <a:lnTo>
                      <a:pt x="190" y="70"/>
                    </a:lnTo>
                    <a:lnTo>
                      <a:pt x="189" y="76"/>
                    </a:lnTo>
                    <a:lnTo>
                      <a:pt x="186" y="81"/>
                    </a:lnTo>
                    <a:lnTo>
                      <a:pt x="184" y="88"/>
                    </a:lnTo>
                    <a:lnTo>
                      <a:pt x="179" y="92"/>
                    </a:lnTo>
                    <a:lnTo>
                      <a:pt x="174" y="97"/>
                    </a:lnTo>
                    <a:lnTo>
                      <a:pt x="167" y="101"/>
                    </a:lnTo>
                    <a:lnTo>
                      <a:pt x="160" y="105"/>
                    </a:lnTo>
                    <a:lnTo>
                      <a:pt x="170" y="110"/>
                    </a:lnTo>
                    <a:lnTo>
                      <a:pt x="178" y="115"/>
                    </a:lnTo>
                    <a:lnTo>
                      <a:pt x="184" y="121"/>
                    </a:lnTo>
                    <a:lnTo>
                      <a:pt x="189" y="128"/>
                    </a:lnTo>
                    <a:lnTo>
                      <a:pt x="194" y="135"/>
                    </a:lnTo>
                    <a:lnTo>
                      <a:pt x="197" y="142"/>
                    </a:lnTo>
                    <a:lnTo>
                      <a:pt x="199" y="151"/>
                    </a:lnTo>
                    <a:lnTo>
                      <a:pt x="199" y="159"/>
                    </a:lnTo>
                    <a:lnTo>
                      <a:pt x="199" y="166"/>
                    </a:lnTo>
                    <a:lnTo>
                      <a:pt x="198" y="173"/>
                    </a:lnTo>
                    <a:lnTo>
                      <a:pt x="195" y="179"/>
                    </a:lnTo>
                    <a:lnTo>
                      <a:pt x="193" y="185"/>
                    </a:lnTo>
                    <a:lnTo>
                      <a:pt x="189" y="192"/>
                    </a:lnTo>
                    <a:lnTo>
                      <a:pt x="185" y="197"/>
                    </a:lnTo>
                    <a:lnTo>
                      <a:pt x="180" y="201"/>
                    </a:lnTo>
                    <a:lnTo>
                      <a:pt x="174" y="206"/>
                    </a:lnTo>
                    <a:lnTo>
                      <a:pt x="167" y="211"/>
                    </a:lnTo>
                    <a:lnTo>
                      <a:pt x="160" y="214"/>
                    </a:lnTo>
                    <a:lnTo>
                      <a:pt x="152" y="217"/>
                    </a:lnTo>
                    <a:lnTo>
                      <a:pt x="143" y="220"/>
                    </a:lnTo>
                    <a:lnTo>
                      <a:pt x="134" y="221"/>
                    </a:lnTo>
                    <a:lnTo>
                      <a:pt x="124" y="223"/>
                    </a:lnTo>
                    <a:lnTo>
                      <a:pt x="114" y="224"/>
                    </a:lnTo>
                    <a:lnTo>
                      <a:pt x="103" y="224"/>
                    </a:lnTo>
                    <a:lnTo>
                      <a:pt x="92" y="224"/>
                    </a:lnTo>
                    <a:lnTo>
                      <a:pt x="82" y="223"/>
                    </a:lnTo>
                    <a:lnTo>
                      <a:pt x="72" y="222"/>
                    </a:lnTo>
                    <a:lnTo>
                      <a:pt x="63" y="220"/>
                    </a:lnTo>
                    <a:lnTo>
                      <a:pt x="54" y="218"/>
                    </a:lnTo>
                    <a:lnTo>
                      <a:pt x="47" y="215"/>
                    </a:lnTo>
                    <a:lnTo>
                      <a:pt x="39" y="212"/>
                    </a:lnTo>
                    <a:lnTo>
                      <a:pt x="33" y="207"/>
                    </a:lnTo>
                    <a:lnTo>
                      <a:pt x="26" y="203"/>
                    </a:lnTo>
                    <a:lnTo>
                      <a:pt x="21" y="199"/>
                    </a:lnTo>
                    <a:lnTo>
                      <a:pt x="16" y="194"/>
                    </a:lnTo>
                    <a:lnTo>
                      <a:pt x="12" y="187"/>
                    </a:lnTo>
                    <a:lnTo>
                      <a:pt x="9" y="181"/>
                    </a:lnTo>
                    <a:lnTo>
                      <a:pt x="5" y="174"/>
                    </a:lnTo>
                    <a:lnTo>
                      <a:pt x="2" y="166"/>
                    </a:lnTo>
                    <a:lnTo>
                      <a:pt x="0" y="159"/>
                    </a:lnTo>
                    <a:lnTo>
                      <a:pt x="42" y="152"/>
                    </a:lnTo>
                    <a:lnTo>
                      <a:pt x="45" y="161"/>
                    </a:lnTo>
                    <a:lnTo>
                      <a:pt x="51" y="170"/>
                    </a:lnTo>
                    <a:lnTo>
                      <a:pt x="57" y="177"/>
                    </a:lnTo>
                    <a:lnTo>
                      <a:pt x="65" y="183"/>
                    </a:lnTo>
                    <a:lnTo>
                      <a:pt x="73" y="188"/>
                    </a:lnTo>
                    <a:lnTo>
                      <a:pt x="82" y="192"/>
                    </a:lnTo>
                    <a:lnTo>
                      <a:pt x="92" y="194"/>
                    </a:lnTo>
                    <a:lnTo>
                      <a:pt x="104" y="195"/>
                    </a:lnTo>
                    <a:lnTo>
                      <a:pt x="114" y="194"/>
                    </a:lnTo>
                    <a:lnTo>
                      <a:pt x="124" y="193"/>
                    </a:lnTo>
                    <a:lnTo>
                      <a:pt x="133" y="188"/>
                    </a:lnTo>
                    <a:lnTo>
                      <a:pt x="141" y="184"/>
                    </a:lnTo>
                    <a:lnTo>
                      <a:pt x="147" y="179"/>
                    </a:lnTo>
                    <a:lnTo>
                      <a:pt x="152" y="173"/>
                    </a:lnTo>
                    <a:lnTo>
                      <a:pt x="155" y="165"/>
                    </a:lnTo>
                    <a:lnTo>
                      <a:pt x="156" y="158"/>
                    </a:lnTo>
                    <a:lnTo>
                      <a:pt x="155" y="152"/>
                    </a:lnTo>
                    <a:lnTo>
                      <a:pt x="153" y="146"/>
                    </a:lnTo>
                    <a:lnTo>
                      <a:pt x="150" y="141"/>
                    </a:lnTo>
                    <a:lnTo>
                      <a:pt x="146" y="136"/>
                    </a:lnTo>
                    <a:lnTo>
                      <a:pt x="142" y="132"/>
                    </a:lnTo>
                    <a:lnTo>
                      <a:pt x="137" y="129"/>
                    </a:lnTo>
                    <a:lnTo>
                      <a:pt x="132" y="126"/>
                    </a:lnTo>
                    <a:lnTo>
                      <a:pt x="127" y="124"/>
                    </a:lnTo>
                    <a:lnTo>
                      <a:pt x="111" y="122"/>
                    </a:lnTo>
                    <a:lnTo>
                      <a:pt x="89" y="122"/>
                    </a:lnTo>
                    <a:lnTo>
                      <a:pt x="85" y="122"/>
                    </a:lnTo>
                    <a:lnTo>
                      <a:pt x="78" y="12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38" name="Freeform 52"/>
              <p:cNvSpPr>
                <a:spLocks noEditPoints="1"/>
              </p:cNvSpPr>
              <p:nvPr/>
            </p:nvSpPr>
            <p:spPr bwMode="auto">
              <a:xfrm>
                <a:off x="1613" y="1336"/>
                <a:ext cx="56" cy="75"/>
              </a:xfrm>
              <a:custGeom>
                <a:avLst/>
                <a:gdLst>
                  <a:gd name="T0" fmla="*/ 0 w 225"/>
                  <a:gd name="T1" fmla="*/ 5 h 301"/>
                  <a:gd name="T2" fmla="*/ 41 w 225"/>
                  <a:gd name="T3" fmla="*/ 33 h 301"/>
                  <a:gd name="T4" fmla="*/ 55 w 225"/>
                  <a:gd name="T5" fmla="*/ 18 h 301"/>
                  <a:gd name="T6" fmla="*/ 72 w 225"/>
                  <a:gd name="T7" fmla="*/ 8 h 301"/>
                  <a:gd name="T8" fmla="*/ 91 w 225"/>
                  <a:gd name="T9" fmla="*/ 3 h 301"/>
                  <a:gd name="T10" fmla="*/ 115 w 225"/>
                  <a:gd name="T11" fmla="*/ 0 h 301"/>
                  <a:gd name="T12" fmla="*/ 146 w 225"/>
                  <a:gd name="T13" fmla="*/ 4 h 301"/>
                  <a:gd name="T14" fmla="*/ 174 w 225"/>
                  <a:gd name="T15" fmla="*/ 14 h 301"/>
                  <a:gd name="T16" fmla="*/ 196 w 225"/>
                  <a:gd name="T17" fmla="*/ 31 h 301"/>
                  <a:gd name="T18" fmla="*/ 212 w 225"/>
                  <a:gd name="T19" fmla="*/ 54 h 301"/>
                  <a:gd name="T20" fmla="*/ 222 w 225"/>
                  <a:gd name="T21" fmla="*/ 81 h 301"/>
                  <a:gd name="T22" fmla="*/ 225 w 225"/>
                  <a:gd name="T23" fmla="*/ 111 h 301"/>
                  <a:gd name="T24" fmla="*/ 221 w 225"/>
                  <a:gd name="T25" fmla="*/ 141 h 301"/>
                  <a:gd name="T26" fmla="*/ 211 w 225"/>
                  <a:gd name="T27" fmla="*/ 170 h 301"/>
                  <a:gd name="T28" fmla="*/ 193 w 225"/>
                  <a:gd name="T29" fmla="*/ 193 h 301"/>
                  <a:gd name="T30" fmla="*/ 169 w 225"/>
                  <a:gd name="T31" fmla="*/ 211 h 301"/>
                  <a:gd name="T32" fmla="*/ 141 w 225"/>
                  <a:gd name="T33" fmla="*/ 221 h 301"/>
                  <a:gd name="T34" fmla="*/ 112 w 225"/>
                  <a:gd name="T35" fmla="*/ 224 h 301"/>
                  <a:gd name="T36" fmla="*/ 91 w 225"/>
                  <a:gd name="T37" fmla="*/ 222 h 301"/>
                  <a:gd name="T38" fmla="*/ 72 w 225"/>
                  <a:gd name="T39" fmla="*/ 217 h 301"/>
                  <a:gd name="T40" fmla="*/ 57 w 225"/>
                  <a:gd name="T41" fmla="*/ 207 h 301"/>
                  <a:gd name="T42" fmla="*/ 44 w 225"/>
                  <a:gd name="T43" fmla="*/ 197 h 301"/>
                  <a:gd name="T44" fmla="*/ 0 w 225"/>
                  <a:gd name="T45" fmla="*/ 301 h 301"/>
                  <a:gd name="T46" fmla="*/ 41 w 225"/>
                  <a:gd name="T47" fmla="*/ 123 h 301"/>
                  <a:gd name="T48" fmla="*/ 43 w 225"/>
                  <a:gd name="T49" fmla="*/ 141 h 301"/>
                  <a:gd name="T50" fmla="*/ 48 w 225"/>
                  <a:gd name="T51" fmla="*/ 157 h 301"/>
                  <a:gd name="T52" fmla="*/ 56 w 225"/>
                  <a:gd name="T53" fmla="*/ 170 h 301"/>
                  <a:gd name="T54" fmla="*/ 65 w 225"/>
                  <a:gd name="T55" fmla="*/ 179 h 301"/>
                  <a:gd name="T56" fmla="*/ 76 w 225"/>
                  <a:gd name="T57" fmla="*/ 186 h 301"/>
                  <a:gd name="T58" fmla="*/ 89 w 225"/>
                  <a:gd name="T59" fmla="*/ 192 h 301"/>
                  <a:gd name="T60" fmla="*/ 102 w 225"/>
                  <a:gd name="T61" fmla="*/ 194 h 301"/>
                  <a:gd name="T62" fmla="*/ 117 w 225"/>
                  <a:gd name="T63" fmla="*/ 194 h 301"/>
                  <a:gd name="T64" fmla="*/ 129 w 225"/>
                  <a:gd name="T65" fmla="*/ 192 h 301"/>
                  <a:gd name="T66" fmla="*/ 142 w 225"/>
                  <a:gd name="T67" fmla="*/ 186 h 301"/>
                  <a:gd name="T68" fmla="*/ 154 w 225"/>
                  <a:gd name="T69" fmla="*/ 179 h 301"/>
                  <a:gd name="T70" fmla="*/ 164 w 225"/>
                  <a:gd name="T71" fmla="*/ 169 h 301"/>
                  <a:gd name="T72" fmla="*/ 171 w 225"/>
                  <a:gd name="T73" fmla="*/ 155 h 301"/>
                  <a:gd name="T74" fmla="*/ 178 w 225"/>
                  <a:gd name="T75" fmla="*/ 139 h 301"/>
                  <a:gd name="T76" fmla="*/ 180 w 225"/>
                  <a:gd name="T77" fmla="*/ 120 h 301"/>
                  <a:gd name="T78" fmla="*/ 180 w 225"/>
                  <a:gd name="T79" fmla="*/ 100 h 301"/>
                  <a:gd name="T80" fmla="*/ 178 w 225"/>
                  <a:gd name="T81" fmla="*/ 82 h 301"/>
                  <a:gd name="T82" fmla="*/ 173 w 225"/>
                  <a:gd name="T83" fmla="*/ 67 h 301"/>
                  <a:gd name="T84" fmla="*/ 165 w 225"/>
                  <a:gd name="T85" fmla="*/ 54 h 301"/>
                  <a:gd name="T86" fmla="*/ 155 w 225"/>
                  <a:gd name="T87" fmla="*/ 45 h 301"/>
                  <a:gd name="T88" fmla="*/ 143 w 225"/>
                  <a:gd name="T89" fmla="*/ 36 h 301"/>
                  <a:gd name="T90" fmla="*/ 131 w 225"/>
                  <a:gd name="T91" fmla="*/ 31 h 301"/>
                  <a:gd name="T92" fmla="*/ 118 w 225"/>
                  <a:gd name="T93" fmla="*/ 29 h 301"/>
                  <a:gd name="T94" fmla="*/ 104 w 225"/>
                  <a:gd name="T95" fmla="*/ 29 h 301"/>
                  <a:gd name="T96" fmla="*/ 91 w 225"/>
                  <a:gd name="T97" fmla="*/ 32 h 301"/>
                  <a:gd name="T98" fmla="*/ 79 w 225"/>
                  <a:gd name="T99" fmla="*/ 37 h 301"/>
                  <a:gd name="T100" fmla="*/ 67 w 225"/>
                  <a:gd name="T101" fmla="*/ 46 h 301"/>
                  <a:gd name="T102" fmla="*/ 56 w 225"/>
                  <a:gd name="T103" fmla="*/ 56 h 301"/>
                  <a:gd name="T104" fmla="*/ 48 w 225"/>
                  <a:gd name="T105" fmla="*/ 70 h 301"/>
                  <a:gd name="T106" fmla="*/ 43 w 225"/>
                  <a:gd name="T107" fmla="*/ 86 h 301"/>
                  <a:gd name="T108" fmla="*/ 41 w 225"/>
                  <a:gd name="T109" fmla="*/ 103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5" h="301">
                    <a:moveTo>
                      <a:pt x="0" y="301"/>
                    </a:moveTo>
                    <a:lnTo>
                      <a:pt x="0" y="5"/>
                    </a:lnTo>
                    <a:lnTo>
                      <a:pt x="41" y="5"/>
                    </a:lnTo>
                    <a:lnTo>
                      <a:pt x="41" y="33"/>
                    </a:lnTo>
                    <a:lnTo>
                      <a:pt x="47" y="26"/>
                    </a:lnTo>
                    <a:lnTo>
                      <a:pt x="55" y="18"/>
                    </a:lnTo>
                    <a:lnTo>
                      <a:pt x="63" y="13"/>
                    </a:lnTo>
                    <a:lnTo>
                      <a:pt x="72" y="8"/>
                    </a:lnTo>
                    <a:lnTo>
                      <a:pt x="81" y="5"/>
                    </a:lnTo>
                    <a:lnTo>
                      <a:pt x="91" y="3"/>
                    </a:lnTo>
                    <a:lnTo>
                      <a:pt x="103" y="0"/>
                    </a:lnTo>
                    <a:lnTo>
                      <a:pt x="115" y="0"/>
                    </a:lnTo>
                    <a:lnTo>
                      <a:pt x="131" y="1"/>
                    </a:lnTo>
                    <a:lnTo>
                      <a:pt x="146" y="4"/>
                    </a:lnTo>
                    <a:lnTo>
                      <a:pt x="160" y="8"/>
                    </a:lnTo>
                    <a:lnTo>
                      <a:pt x="174" y="14"/>
                    </a:lnTo>
                    <a:lnTo>
                      <a:pt x="185" y="22"/>
                    </a:lnTo>
                    <a:lnTo>
                      <a:pt x="196" y="31"/>
                    </a:lnTo>
                    <a:lnTo>
                      <a:pt x="204" y="42"/>
                    </a:lnTo>
                    <a:lnTo>
                      <a:pt x="212" y="54"/>
                    </a:lnTo>
                    <a:lnTo>
                      <a:pt x="217" y="68"/>
                    </a:lnTo>
                    <a:lnTo>
                      <a:pt x="222" y="81"/>
                    </a:lnTo>
                    <a:lnTo>
                      <a:pt x="225" y="95"/>
                    </a:lnTo>
                    <a:lnTo>
                      <a:pt x="225" y="111"/>
                    </a:lnTo>
                    <a:lnTo>
                      <a:pt x="223" y="126"/>
                    </a:lnTo>
                    <a:lnTo>
                      <a:pt x="221" y="141"/>
                    </a:lnTo>
                    <a:lnTo>
                      <a:pt x="217" y="156"/>
                    </a:lnTo>
                    <a:lnTo>
                      <a:pt x="211" y="170"/>
                    </a:lnTo>
                    <a:lnTo>
                      <a:pt x="203" y="182"/>
                    </a:lnTo>
                    <a:lnTo>
                      <a:pt x="193" y="193"/>
                    </a:lnTo>
                    <a:lnTo>
                      <a:pt x="182" y="202"/>
                    </a:lnTo>
                    <a:lnTo>
                      <a:pt x="169" y="211"/>
                    </a:lnTo>
                    <a:lnTo>
                      <a:pt x="155" y="216"/>
                    </a:lnTo>
                    <a:lnTo>
                      <a:pt x="141" y="221"/>
                    </a:lnTo>
                    <a:lnTo>
                      <a:pt x="127" y="223"/>
                    </a:lnTo>
                    <a:lnTo>
                      <a:pt x="112" y="224"/>
                    </a:lnTo>
                    <a:lnTo>
                      <a:pt x="102" y="223"/>
                    </a:lnTo>
                    <a:lnTo>
                      <a:pt x="91" y="222"/>
                    </a:lnTo>
                    <a:lnTo>
                      <a:pt x="81" y="220"/>
                    </a:lnTo>
                    <a:lnTo>
                      <a:pt x="72" y="217"/>
                    </a:lnTo>
                    <a:lnTo>
                      <a:pt x="65" y="213"/>
                    </a:lnTo>
                    <a:lnTo>
                      <a:pt x="57" y="207"/>
                    </a:lnTo>
                    <a:lnTo>
                      <a:pt x="49" y="202"/>
                    </a:lnTo>
                    <a:lnTo>
                      <a:pt x="44" y="197"/>
                    </a:lnTo>
                    <a:lnTo>
                      <a:pt x="44" y="301"/>
                    </a:lnTo>
                    <a:lnTo>
                      <a:pt x="0" y="301"/>
                    </a:lnTo>
                    <a:close/>
                    <a:moveTo>
                      <a:pt x="39" y="113"/>
                    </a:moveTo>
                    <a:lnTo>
                      <a:pt x="41" y="123"/>
                    </a:lnTo>
                    <a:lnTo>
                      <a:pt x="41" y="133"/>
                    </a:lnTo>
                    <a:lnTo>
                      <a:pt x="43" y="141"/>
                    </a:lnTo>
                    <a:lnTo>
                      <a:pt x="44" y="150"/>
                    </a:lnTo>
                    <a:lnTo>
                      <a:pt x="48" y="157"/>
                    </a:lnTo>
                    <a:lnTo>
                      <a:pt x="51" y="163"/>
                    </a:lnTo>
                    <a:lnTo>
                      <a:pt x="56" y="170"/>
                    </a:lnTo>
                    <a:lnTo>
                      <a:pt x="60" y="175"/>
                    </a:lnTo>
                    <a:lnTo>
                      <a:pt x="65" y="179"/>
                    </a:lnTo>
                    <a:lnTo>
                      <a:pt x="71" y="183"/>
                    </a:lnTo>
                    <a:lnTo>
                      <a:pt x="76" y="186"/>
                    </a:lnTo>
                    <a:lnTo>
                      <a:pt x="82" y="190"/>
                    </a:lnTo>
                    <a:lnTo>
                      <a:pt x="89" y="192"/>
                    </a:lnTo>
                    <a:lnTo>
                      <a:pt x="95" y="193"/>
                    </a:lnTo>
                    <a:lnTo>
                      <a:pt x="102" y="194"/>
                    </a:lnTo>
                    <a:lnTo>
                      <a:pt x="109" y="194"/>
                    </a:lnTo>
                    <a:lnTo>
                      <a:pt x="117" y="194"/>
                    </a:lnTo>
                    <a:lnTo>
                      <a:pt x="123" y="193"/>
                    </a:lnTo>
                    <a:lnTo>
                      <a:pt x="129" y="192"/>
                    </a:lnTo>
                    <a:lnTo>
                      <a:pt x="136" y="190"/>
                    </a:lnTo>
                    <a:lnTo>
                      <a:pt x="142" y="186"/>
                    </a:lnTo>
                    <a:lnTo>
                      <a:pt x="149" y="182"/>
                    </a:lnTo>
                    <a:lnTo>
                      <a:pt x="154" y="179"/>
                    </a:lnTo>
                    <a:lnTo>
                      <a:pt x="159" y="174"/>
                    </a:lnTo>
                    <a:lnTo>
                      <a:pt x="164" y="169"/>
                    </a:lnTo>
                    <a:lnTo>
                      <a:pt x="169" y="162"/>
                    </a:lnTo>
                    <a:lnTo>
                      <a:pt x="171" y="155"/>
                    </a:lnTo>
                    <a:lnTo>
                      <a:pt x="175" y="148"/>
                    </a:lnTo>
                    <a:lnTo>
                      <a:pt x="178" y="139"/>
                    </a:lnTo>
                    <a:lnTo>
                      <a:pt x="179" y="131"/>
                    </a:lnTo>
                    <a:lnTo>
                      <a:pt x="180" y="120"/>
                    </a:lnTo>
                    <a:lnTo>
                      <a:pt x="180" y="111"/>
                    </a:lnTo>
                    <a:lnTo>
                      <a:pt x="180" y="100"/>
                    </a:lnTo>
                    <a:lnTo>
                      <a:pt x="179" y="91"/>
                    </a:lnTo>
                    <a:lnTo>
                      <a:pt x="178" y="82"/>
                    </a:lnTo>
                    <a:lnTo>
                      <a:pt x="175" y="74"/>
                    </a:lnTo>
                    <a:lnTo>
                      <a:pt x="173" y="67"/>
                    </a:lnTo>
                    <a:lnTo>
                      <a:pt x="169" y="60"/>
                    </a:lnTo>
                    <a:lnTo>
                      <a:pt x="165" y="54"/>
                    </a:lnTo>
                    <a:lnTo>
                      <a:pt x="160" y="49"/>
                    </a:lnTo>
                    <a:lnTo>
                      <a:pt x="155" y="45"/>
                    </a:lnTo>
                    <a:lnTo>
                      <a:pt x="149" y="40"/>
                    </a:lnTo>
                    <a:lnTo>
                      <a:pt x="143" y="36"/>
                    </a:lnTo>
                    <a:lnTo>
                      <a:pt x="137" y="34"/>
                    </a:lnTo>
                    <a:lnTo>
                      <a:pt x="131" y="31"/>
                    </a:lnTo>
                    <a:lnTo>
                      <a:pt x="124" y="30"/>
                    </a:lnTo>
                    <a:lnTo>
                      <a:pt x="118" y="29"/>
                    </a:lnTo>
                    <a:lnTo>
                      <a:pt x="112" y="29"/>
                    </a:lnTo>
                    <a:lnTo>
                      <a:pt x="104" y="29"/>
                    </a:lnTo>
                    <a:lnTo>
                      <a:pt x="98" y="30"/>
                    </a:lnTo>
                    <a:lnTo>
                      <a:pt x="91" y="32"/>
                    </a:lnTo>
                    <a:lnTo>
                      <a:pt x="85" y="34"/>
                    </a:lnTo>
                    <a:lnTo>
                      <a:pt x="79" y="37"/>
                    </a:lnTo>
                    <a:lnTo>
                      <a:pt x="72" y="40"/>
                    </a:lnTo>
                    <a:lnTo>
                      <a:pt x="67" y="46"/>
                    </a:lnTo>
                    <a:lnTo>
                      <a:pt x="61" y="50"/>
                    </a:lnTo>
                    <a:lnTo>
                      <a:pt x="56" y="56"/>
                    </a:lnTo>
                    <a:lnTo>
                      <a:pt x="52" y="62"/>
                    </a:lnTo>
                    <a:lnTo>
                      <a:pt x="48" y="70"/>
                    </a:lnTo>
                    <a:lnTo>
                      <a:pt x="46" y="77"/>
                    </a:lnTo>
                    <a:lnTo>
                      <a:pt x="43" y="86"/>
                    </a:lnTo>
                    <a:lnTo>
                      <a:pt x="41" y="94"/>
                    </a:lnTo>
                    <a:lnTo>
                      <a:pt x="41" y="103"/>
                    </a:lnTo>
                    <a:lnTo>
                      <a:pt x="39" y="11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39" name="Freeform 53"/>
              <p:cNvSpPr>
                <a:spLocks noEditPoints="1"/>
              </p:cNvSpPr>
              <p:nvPr/>
            </p:nvSpPr>
            <p:spPr bwMode="auto">
              <a:xfrm>
                <a:off x="1679" y="1336"/>
                <a:ext cx="59" cy="56"/>
              </a:xfrm>
              <a:custGeom>
                <a:avLst/>
                <a:gdLst>
                  <a:gd name="T0" fmla="*/ 237 w 239"/>
                  <a:gd name="T1" fmla="*/ 155 h 224"/>
                  <a:gd name="T2" fmla="*/ 231 w 239"/>
                  <a:gd name="T3" fmla="*/ 171 h 224"/>
                  <a:gd name="T4" fmla="*/ 222 w 239"/>
                  <a:gd name="T5" fmla="*/ 184 h 224"/>
                  <a:gd name="T6" fmla="*/ 211 w 239"/>
                  <a:gd name="T7" fmla="*/ 196 h 224"/>
                  <a:gd name="T8" fmla="*/ 198 w 239"/>
                  <a:gd name="T9" fmla="*/ 206 h 224"/>
                  <a:gd name="T10" fmla="*/ 183 w 239"/>
                  <a:gd name="T11" fmla="*/ 214 h 224"/>
                  <a:gd name="T12" fmla="*/ 165 w 239"/>
                  <a:gd name="T13" fmla="*/ 220 h 224"/>
                  <a:gd name="T14" fmla="*/ 145 w 239"/>
                  <a:gd name="T15" fmla="*/ 223 h 224"/>
                  <a:gd name="T16" fmla="*/ 123 w 239"/>
                  <a:gd name="T17" fmla="*/ 224 h 224"/>
                  <a:gd name="T18" fmla="*/ 96 w 239"/>
                  <a:gd name="T19" fmla="*/ 222 h 224"/>
                  <a:gd name="T20" fmla="*/ 72 w 239"/>
                  <a:gd name="T21" fmla="*/ 217 h 224"/>
                  <a:gd name="T22" fmla="*/ 52 w 239"/>
                  <a:gd name="T23" fmla="*/ 207 h 224"/>
                  <a:gd name="T24" fmla="*/ 34 w 239"/>
                  <a:gd name="T25" fmla="*/ 195 h 224"/>
                  <a:gd name="T26" fmla="*/ 19 w 239"/>
                  <a:gd name="T27" fmla="*/ 179 h 224"/>
                  <a:gd name="T28" fmla="*/ 9 w 239"/>
                  <a:gd name="T29" fmla="*/ 160 h 224"/>
                  <a:gd name="T30" fmla="*/ 2 w 239"/>
                  <a:gd name="T31" fmla="*/ 139 h 224"/>
                  <a:gd name="T32" fmla="*/ 0 w 239"/>
                  <a:gd name="T33" fmla="*/ 114 h 224"/>
                  <a:gd name="T34" fmla="*/ 2 w 239"/>
                  <a:gd name="T35" fmla="*/ 89 h 224"/>
                  <a:gd name="T36" fmla="*/ 9 w 239"/>
                  <a:gd name="T37" fmla="*/ 66 h 224"/>
                  <a:gd name="T38" fmla="*/ 19 w 239"/>
                  <a:gd name="T39" fmla="*/ 47 h 224"/>
                  <a:gd name="T40" fmla="*/ 34 w 239"/>
                  <a:gd name="T41" fmla="*/ 30 h 224"/>
                  <a:gd name="T42" fmla="*/ 52 w 239"/>
                  <a:gd name="T43" fmla="*/ 17 h 224"/>
                  <a:gd name="T44" fmla="*/ 72 w 239"/>
                  <a:gd name="T45" fmla="*/ 8 h 224"/>
                  <a:gd name="T46" fmla="*/ 95 w 239"/>
                  <a:gd name="T47" fmla="*/ 1 h 224"/>
                  <a:gd name="T48" fmla="*/ 122 w 239"/>
                  <a:gd name="T49" fmla="*/ 0 h 224"/>
                  <a:gd name="T50" fmla="*/ 146 w 239"/>
                  <a:gd name="T51" fmla="*/ 1 h 224"/>
                  <a:gd name="T52" fmla="*/ 169 w 239"/>
                  <a:gd name="T53" fmla="*/ 8 h 224"/>
                  <a:gd name="T54" fmla="*/ 188 w 239"/>
                  <a:gd name="T55" fmla="*/ 16 h 224"/>
                  <a:gd name="T56" fmla="*/ 206 w 239"/>
                  <a:gd name="T57" fmla="*/ 30 h 224"/>
                  <a:gd name="T58" fmla="*/ 221 w 239"/>
                  <a:gd name="T59" fmla="*/ 46 h 224"/>
                  <a:gd name="T60" fmla="*/ 231 w 239"/>
                  <a:gd name="T61" fmla="*/ 64 h 224"/>
                  <a:gd name="T62" fmla="*/ 237 w 239"/>
                  <a:gd name="T63" fmla="*/ 87 h 224"/>
                  <a:gd name="T64" fmla="*/ 239 w 239"/>
                  <a:gd name="T65" fmla="*/ 112 h 224"/>
                  <a:gd name="T66" fmla="*/ 239 w 239"/>
                  <a:gd name="T67" fmla="*/ 121 h 224"/>
                  <a:gd name="T68" fmla="*/ 47 w 239"/>
                  <a:gd name="T69" fmla="*/ 130 h 224"/>
                  <a:gd name="T70" fmla="*/ 51 w 239"/>
                  <a:gd name="T71" fmla="*/ 145 h 224"/>
                  <a:gd name="T72" fmla="*/ 56 w 239"/>
                  <a:gd name="T73" fmla="*/ 159 h 224"/>
                  <a:gd name="T74" fmla="*/ 65 w 239"/>
                  <a:gd name="T75" fmla="*/ 171 h 224"/>
                  <a:gd name="T76" fmla="*/ 75 w 239"/>
                  <a:gd name="T77" fmla="*/ 180 h 224"/>
                  <a:gd name="T78" fmla="*/ 87 w 239"/>
                  <a:gd name="T79" fmla="*/ 186 h 224"/>
                  <a:gd name="T80" fmla="*/ 101 w 239"/>
                  <a:gd name="T81" fmla="*/ 192 h 224"/>
                  <a:gd name="T82" fmla="*/ 115 w 239"/>
                  <a:gd name="T83" fmla="*/ 194 h 224"/>
                  <a:gd name="T84" fmla="*/ 136 w 239"/>
                  <a:gd name="T85" fmla="*/ 194 h 224"/>
                  <a:gd name="T86" fmla="*/ 156 w 239"/>
                  <a:gd name="T87" fmla="*/ 188 h 224"/>
                  <a:gd name="T88" fmla="*/ 174 w 239"/>
                  <a:gd name="T89" fmla="*/ 178 h 224"/>
                  <a:gd name="T90" fmla="*/ 187 w 239"/>
                  <a:gd name="T91" fmla="*/ 161 h 224"/>
                  <a:gd name="T92" fmla="*/ 48 w 239"/>
                  <a:gd name="T93" fmla="*/ 92 h 224"/>
                  <a:gd name="T94" fmla="*/ 190 w 239"/>
                  <a:gd name="T95" fmla="*/ 79 h 224"/>
                  <a:gd name="T96" fmla="*/ 183 w 239"/>
                  <a:gd name="T97" fmla="*/ 58 h 224"/>
                  <a:gd name="T98" fmla="*/ 170 w 239"/>
                  <a:gd name="T99" fmla="*/ 46 h 224"/>
                  <a:gd name="T100" fmla="*/ 159 w 239"/>
                  <a:gd name="T101" fmla="*/ 38 h 224"/>
                  <a:gd name="T102" fmla="*/ 145 w 239"/>
                  <a:gd name="T103" fmla="*/ 33 h 224"/>
                  <a:gd name="T104" fmla="*/ 129 w 239"/>
                  <a:gd name="T105" fmla="*/ 30 h 224"/>
                  <a:gd name="T106" fmla="*/ 114 w 239"/>
                  <a:gd name="T107" fmla="*/ 30 h 224"/>
                  <a:gd name="T108" fmla="*/ 100 w 239"/>
                  <a:gd name="T109" fmla="*/ 32 h 224"/>
                  <a:gd name="T110" fmla="*/ 87 w 239"/>
                  <a:gd name="T111" fmla="*/ 36 h 224"/>
                  <a:gd name="T112" fmla="*/ 76 w 239"/>
                  <a:gd name="T113" fmla="*/ 42 h 224"/>
                  <a:gd name="T114" fmla="*/ 66 w 239"/>
                  <a:gd name="T115" fmla="*/ 51 h 224"/>
                  <a:gd name="T116" fmla="*/ 58 w 239"/>
                  <a:gd name="T117" fmla="*/ 61 h 224"/>
                  <a:gd name="T118" fmla="*/ 52 w 239"/>
                  <a:gd name="T119" fmla="*/ 72 h 224"/>
                  <a:gd name="T120" fmla="*/ 49 w 239"/>
                  <a:gd name="T121" fmla="*/ 8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4">
                    <a:moveTo>
                      <a:pt x="192" y="151"/>
                    </a:moveTo>
                    <a:lnTo>
                      <a:pt x="237" y="155"/>
                    </a:lnTo>
                    <a:lnTo>
                      <a:pt x="235" y="163"/>
                    </a:lnTo>
                    <a:lnTo>
                      <a:pt x="231" y="171"/>
                    </a:lnTo>
                    <a:lnTo>
                      <a:pt x="227" y="178"/>
                    </a:lnTo>
                    <a:lnTo>
                      <a:pt x="222" y="184"/>
                    </a:lnTo>
                    <a:lnTo>
                      <a:pt x="217" y="191"/>
                    </a:lnTo>
                    <a:lnTo>
                      <a:pt x="211" y="196"/>
                    </a:lnTo>
                    <a:lnTo>
                      <a:pt x="204" y="201"/>
                    </a:lnTo>
                    <a:lnTo>
                      <a:pt x="198" y="206"/>
                    </a:lnTo>
                    <a:lnTo>
                      <a:pt x="190" y="211"/>
                    </a:lnTo>
                    <a:lnTo>
                      <a:pt x="183" y="214"/>
                    </a:lnTo>
                    <a:lnTo>
                      <a:pt x="174" y="217"/>
                    </a:lnTo>
                    <a:lnTo>
                      <a:pt x="165" y="220"/>
                    </a:lnTo>
                    <a:lnTo>
                      <a:pt x="155" y="221"/>
                    </a:lnTo>
                    <a:lnTo>
                      <a:pt x="145" y="223"/>
                    </a:lnTo>
                    <a:lnTo>
                      <a:pt x="134" y="224"/>
                    </a:lnTo>
                    <a:lnTo>
                      <a:pt x="123" y="224"/>
                    </a:lnTo>
                    <a:lnTo>
                      <a:pt x="110" y="223"/>
                    </a:lnTo>
                    <a:lnTo>
                      <a:pt x="96" y="222"/>
                    </a:lnTo>
                    <a:lnTo>
                      <a:pt x="85" y="220"/>
                    </a:lnTo>
                    <a:lnTo>
                      <a:pt x="72" y="217"/>
                    </a:lnTo>
                    <a:lnTo>
                      <a:pt x="62" y="213"/>
                    </a:lnTo>
                    <a:lnTo>
                      <a:pt x="52" y="207"/>
                    </a:lnTo>
                    <a:lnTo>
                      <a:pt x="42" y="202"/>
                    </a:lnTo>
                    <a:lnTo>
                      <a:pt x="34" y="195"/>
                    </a:lnTo>
                    <a:lnTo>
                      <a:pt x="25" y="187"/>
                    </a:lnTo>
                    <a:lnTo>
                      <a:pt x="19" y="179"/>
                    </a:lnTo>
                    <a:lnTo>
                      <a:pt x="14" y="171"/>
                    </a:lnTo>
                    <a:lnTo>
                      <a:pt x="9" y="160"/>
                    </a:lnTo>
                    <a:lnTo>
                      <a:pt x="5" y="150"/>
                    </a:lnTo>
                    <a:lnTo>
                      <a:pt x="2" y="139"/>
                    </a:lnTo>
                    <a:lnTo>
                      <a:pt x="1" y="126"/>
                    </a:lnTo>
                    <a:lnTo>
                      <a:pt x="0" y="114"/>
                    </a:lnTo>
                    <a:lnTo>
                      <a:pt x="1" y="101"/>
                    </a:lnTo>
                    <a:lnTo>
                      <a:pt x="2" y="89"/>
                    </a:lnTo>
                    <a:lnTo>
                      <a:pt x="5" y="77"/>
                    </a:lnTo>
                    <a:lnTo>
                      <a:pt x="9" y="66"/>
                    </a:lnTo>
                    <a:lnTo>
                      <a:pt x="14" y="56"/>
                    </a:lnTo>
                    <a:lnTo>
                      <a:pt x="19" y="47"/>
                    </a:lnTo>
                    <a:lnTo>
                      <a:pt x="26" y="38"/>
                    </a:lnTo>
                    <a:lnTo>
                      <a:pt x="34" y="30"/>
                    </a:lnTo>
                    <a:lnTo>
                      <a:pt x="43" y="22"/>
                    </a:lnTo>
                    <a:lnTo>
                      <a:pt x="52" y="17"/>
                    </a:lnTo>
                    <a:lnTo>
                      <a:pt x="62" y="12"/>
                    </a:lnTo>
                    <a:lnTo>
                      <a:pt x="72" y="8"/>
                    </a:lnTo>
                    <a:lnTo>
                      <a:pt x="84" y="5"/>
                    </a:lnTo>
                    <a:lnTo>
                      <a:pt x="95" y="1"/>
                    </a:lnTo>
                    <a:lnTo>
                      <a:pt x="108" y="0"/>
                    </a:lnTo>
                    <a:lnTo>
                      <a:pt x="122" y="0"/>
                    </a:lnTo>
                    <a:lnTo>
                      <a:pt x="134" y="0"/>
                    </a:lnTo>
                    <a:lnTo>
                      <a:pt x="146" y="1"/>
                    </a:lnTo>
                    <a:lnTo>
                      <a:pt x="157" y="5"/>
                    </a:lnTo>
                    <a:lnTo>
                      <a:pt x="169" y="8"/>
                    </a:lnTo>
                    <a:lnTo>
                      <a:pt x="179" y="12"/>
                    </a:lnTo>
                    <a:lnTo>
                      <a:pt x="188" y="16"/>
                    </a:lnTo>
                    <a:lnTo>
                      <a:pt x="198" y="22"/>
                    </a:lnTo>
                    <a:lnTo>
                      <a:pt x="206" y="30"/>
                    </a:lnTo>
                    <a:lnTo>
                      <a:pt x="213" y="37"/>
                    </a:lnTo>
                    <a:lnTo>
                      <a:pt x="221" y="46"/>
                    </a:lnTo>
                    <a:lnTo>
                      <a:pt x="226" y="55"/>
                    </a:lnTo>
                    <a:lnTo>
                      <a:pt x="231" y="64"/>
                    </a:lnTo>
                    <a:lnTo>
                      <a:pt x="235" y="75"/>
                    </a:lnTo>
                    <a:lnTo>
                      <a:pt x="237" y="87"/>
                    </a:lnTo>
                    <a:lnTo>
                      <a:pt x="239" y="99"/>
                    </a:lnTo>
                    <a:lnTo>
                      <a:pt x="239" y="112"/>
                    </a:lnTo>
                    <a:lnTo>
                      <a:pt x="239" y="116"/>
                    </a:lnTo>
                    <a:lnTo>
                      <a:pt x="239" y="121"/>
                    </a:lnTo>
                    <a:lnTo>
                      <a:pt x="46" y="121"/>
                    </a:lnTo>
                    <a:lnTo>
                      <a:pt x="47" y="130"/>
                    </a:lnTo>
                    <a:lnTo>
                      <a:pt x="48" y="138"/>
                    </a:lnTo>
                    <a:lnTo>
                      <a:pt x="51" y="145"/>
                    </a:lnTo>
                    <a:lnTo>
                      <a:pt x="53" y="153"/>
                    </a:lnTo>
                    <a:lnTo>
                      <a:pt x="56" y="159"/>
                    </a:lnTo>
                    <a:lnTo>
                      <a:pt x="60" y="165"/>
                    </a:lnTo>
                    <a:lnTo>
                      <a:pt x="65" y="171"/>
                    </a:lnTo>
                    <a:lnTo>
                      <a:pt x="70" y="176"/>
                    </a:lnTo>
                    <a:lnTo>
                      <a:pt x="75" y="180"/>
                    </a:lnTo>
                    <a:lnTo>
                      <a:pt x="81" y="183"/>
                    </a:lnTo>
                    <a:lnTo>
                      <a:pt x="87" y="186"/>
                    </a:lnTo>
                    <a:lnTo>
                      <a:pt x="94" y="190"/>
                    </a:lnTo>
                    <a:lnTo>
                      <a:pt x="101" y="192"/>
                    </a:lnTo>
                    <a:lnTo>
                      <a:pt x="108" y="193"/>
                    </a:lnTo>
                    <a:lnTo>
                      <a:pt x="115" y="194"/>
                    </a:lnTo>
                    <a:lnTo>
                      <a:pt x="124" y="194"/>
                    </a:lnTo>
                    <a:lnTo>
                      <a:pt x="136" y="194"/>
                    </a:lnTo>
                    <a:lnTo>
                      <a:pt x="146" y="192"/>
                    </a:lnTo>
                    <a:lnTo>
                      <a:pt x="156" y="188"/>
                    </a:lnTo>
                    <a:lnTo>
                      <a:pt x="165" y="183"/>
                    </a:lnTo>
                    <a:lnTo>
                      <a:pt x="174" y="178"/>
                    </a:lnTo>
                    <a:lnTo>
                      <a:pt x="180" y="170"/>
                    </a:lnTo>
                    <a:lnTo>
                      <a:pt x="187" y="161"/>
                    </a:lnTo>
                    <a:lnTo>
                      <a:pt x="192" y="151"/>
                    </a:lnTo>
                    <a:close/>
                    <a:moveTo>
                      <a:pt x="48" y="92"/>
                    </a:moveTo>
                    <a:lnTo>
                      <a:pt x="193" y="92"/>
                    </a:lnTo>
                    <a:lnTo>
                      <a:pt x="190" y="79"/>
                    </a:lnTo>
                    <a:lnTo>
                      <a:pt x="187" y="68"/>
                    </a:lnTo>
                    <a:lnTo>
                      <a:pt x="183" y="58"/>
                    </a:lnTo>
                    <a:lnTo>
                      <a:pt x="176" y="51"/>
                    </a:lnTo>
                    <a:lnTo>
                      <a:pt x="170" y="46"/>
                    </a:lnTo>
                    <a:lnTo>
                      <a:pt x="165" y="41"/>
                    </a:lnTo>
                    <a:lnTo>
                      <a:pt x="159" y="38"/>
                    </a:lnTo>
                    <a:lnTo>
                      <a:pt x="152" y="35"/>
                    </a:lnTo>
                    <a:lnTo>
                      <a:pt x="145" y="33"/>
                    </a:lnTo>
                    <a:lnTo>
                      <a:pt x="137" y="31"/>
                    </a:lnTo>
                    <a:lnTo>
                      <a:pt x="129" y="30"/>
                    </a:lnTo>
                    <a:lnTo>
                      <a:pt x="122" y="30"/>
                    </a:lnTo>
                    <a:lnTo>
                      <a:pt x="114" y="30"/>
                    </a:lnTo>
                    <a:lnTo>
                      <a:pt x="108" y="31"/>
                    </a:lnTo>
                    <a:lnTo>
                      <a:pt x="100" y="32"/>
                    </a:lnTo>
                    <a:lnTo>
                      <a:pt x="94" y="34"/>
                    </a:lnTo>
                    <a:lnTo>
                      <a:pt x="87" y="36"/>
                    </a:lnTo>
                    <a:lnTo>
                      <a:pt x="82" y="39"/>
                    </a:lnTo>
                    <a:lnTo>
                      <a:pt x="76" y="42"/>
                    </a:lnTo>
                    <a:lnTo>
                      <a:pt x="71" y="47"/>
                    </a:lnTo>
                    <a:lnTo>
                      <a:pt x="66" y="51"/>
                    </a:lnTo>
                    <a:lnTo>
                      <a:pt x="62" y="56"/>
                    </a:lnTo>
                    <a:lnTo>
                      <a:pt x="58" y="61"/>
                    </a:lnTo>
                    <a:lnTo>
                      <a:pt x="54" y="67"/>
                    </a:lnTo>
                    <a:lnTo>
                      <a:pt x="52" y="72"/>
                    </a:lnTo>
                    <a:lnTo>
                      <a:pt x="51" y="78"/>
                    </a:lnTo>
                    <a:lnTo>
                      <a:pt x="49" y="84"/>
                    </a:lnTo>
                    <a:lnTo>
                      <a:pt x="48" y="9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40" name="Freeform 54"/>
              <p:cNvSpPr>
                <a:spLocks/>
              </p:cNvSpPr>
              <p:nvPr/>
            </p:nvSpPr>
            <p:spPr bwMode="auto">
              <a:xfrm>
                <a:off x="1752" y="1337"/>
                <a:ext cx="52" cy="53"/>
              </a:xfrm>
              <a:custGeom>
                <a:avLst/>
                <a:gdLst>
                  <a:gd name="T0" fmla="*/ 0 w 210"/>
                  <a:gd name="T1" fmla="*/ 0 h 214"/>
                  <a:gd name="T2" fmla="*/ 43 w 210"/>
                  <a:gd name="T3" fmla="*/ 0 h 214"/>
                  <a:gd name="T4" fmla="*/ 43 w 210"/>
                  <a:gd name="T5" fmla="*/ 89 h 214"/>
                  <a:gd name="T6" fmla="*/ 165 w 210"/>
                  <a:gd name="T7" fmla="*/ 89 h 214"/>
                  <a:gd name="T8" fmla="*/ 165 w 210"/>
                  <a:gd name="T9" fmla="*/ 0 h 214"/>
                  <a:gd name="T10" fmla="*/ 210 w 210"/>
                  <a:gd name="T11" fmla="*/ 0 h 214"/>
                  <a:gd name="T12" fmla="*/ 210 w 210"/>
                  <a:gd name="T13" fmla="*/ 214 h 214"/>
                  <a:gd name="T14" fmla="*/ 165 w 210"/>
                  <a:gd name="T15" fmla="*/ 214 h 214"/>
                  <a:gd name="T16" fmla="*/ 165 w 210"/>
                  <a:gd name="T17" fmla="*/ 119 h 214"/>
                  <a:gd name="T18" fmla="*/ 43 w 210"/>
                  <a:gd name="T19" fmla="*/ 119 h 214"/>
                  <a:gd name="T20" fmla="*/ 43 w 210"/>
                  <a:gd name="T21" fmla="*/ 214 h 214"/>
                  <a:gd name="T22" fmla="*/ 0 w 210"/>
                  <a:gd name="T23" fmla="*/ 214 h 214"/>
                  <a:gd name="T24" fmla="*/ 0 w 210"/>
                  <a:gd name="T2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4">
                    <a:moveTo>
                      <a:pt x="0" y="0"/>
                    </a:moveTo>
                    <a:lnTo>
                      <a:pt x="43" y="0"/>
                    </a:lnTo>
                    <a:lnTo>
                      <a:pt x="43" y="89"/>
                    </a:lnTo>
                    <a:lnTo>
                      <a:pt x="165" y="89"/>
                    </a:lnTo>
                    <a:lnTo>
                      <a:pt x="165" y="0"/>
                    </a:lnTo>
                    <a:lnTo>
                      <a:pt x="210" y="0"/>
                    </a:lnTo>
                    <a:lnTo>
                      <a:pt x="210" y="214"/>
                    </a:lnTo>
                    <a:lnTo>
                      <a:pt x="165" y="214"/>
                    </a:lnTo>
                    <a:lnTo>
                      <a:pt x="165" y="119"/>
                    </a:lnTo>
                    <a:lnTo>
                      <a:pt x="43" y="119"/>
                    </a:lnTo>
                    <a:lnTo>
                      <a:pt x="43"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41" name="Freeform 55"/>
              <p:cNvSpPr>
                <a:spLocks/>
              </p:cNvSpPr>
              <p:nvPr/>
            </p:nvSpPr>
            <p:spPr bwMode="auto">
              <a:xfrm>
                <a:off x="1821" y="1337"/>
                <a:ext cx="53" cy="53"/>
              </a:xfrm>
              <a:custGeom>
                <a:avLst/>
                <a:gdLst>
                  <a:gd name="T0" fmla="*/ 0 w 212"/>
                  <a:gd name="T1" fmla="*/ 0 h 214"/>
                  <a:gd name="T2" fmla="*/ 43 w 212"/>
                  <a:gd name="T3" fmla="*/ 0 h 214"/>
                  <a:gd name="T4" fmla="*/ 43 w 212"/>
                  <a:gd name="T5" fmla="*/ 164 h 214"/>
                  <a:gd name="T6" fmla="*/ 165 w 212"/>
                  <a:gd name="T7" fmla="*/ 0 h 214"/>
                  <a:gd name="T8" fmla="*/ 212 w 212"/>
                  <a:gd name="T9" fmla="*/ 0 h 214"/>
                  <a:gd name="T10" fmla="*/ 212 w 212"/>
                  <a:gd name="T11" fmla="*/ 214 h 214"/>
                  <a:gd name="T12" fmla="*/ 169 w 212"/>
                  <a:gd name="T13" fmla="*/ 214 h 214"/>
                  <a:gd name="T14" fmla="*/ 169 w 212"/>
                  <a:gd name="T15" fmla="*/ 52 h 214"/>
                  <a:gd name="T16" fmla="*/ 47 w 212"/>
                  <a:gd name="T17" fmla="*/ 214 h 214"/>
                  <a:gd name="T18" fmla="*/ 0 w 212"/>
                  <a:gd name="T19" fmla="*/ 214 h 214"/>
                  <a:gd name="T20" fmla="*/ 0 w 212"/>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214">
                    <a:moveTo>
                      <a:pt x="0" y="0"/>
                    </a:moveTo>
                    <a:lnTo>
                      <a:pt x="43" y="0"/>
                    </a:lnTo>
                    <a:lnTo>
                      <a:pt x="43" y="164"/>
                    </a:lnTo>
                    <a:lnTo>
                      <a:pt x="165" y="0"/>
                    </a:lnTo>
                    <a:lnTo>
                      <a:pt x="212" y="0"/>
                    </a:lnTo>
                    <a:lnTo>
                      <a:pt x="212" y="214"/>
                    </a:lnTo>
                    <a:lnTo>
                      <a:pt x="169" y="214"/>
                    </a:lnTo>
                    <a:lnTo>
                      <a:pt x="169" y="52"/>
                    </a:lnTo>
                    <a:lnTo>
                      <a:pt x="47"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42" name="Freeform 56"/>
              <p:cNvSpPr>
                <a:spLocks noEditPoints="1"/>
              </p:cNvSpPr>
              <p:nvPr/>
            </p:nvSpPr>
            <p:spPr bwMode="auto">
              <a:xfrm>
                <a:off x="1884" y="1337"/>
                <a:ext cx="58" cy="53"/>
              </a:xfrm>
              <a:custGeom>
                <a:avLst/>
                <a:gdLst>
                  <a:gd name="T0" fmla="*/ 228 w 228"/>
                  <a:gd name="T1" fmla="*/ 214 h 214"/>
                  <a:gd name="T2" fmla="*/ 185 w 228"/>
                  <a:gd name="T3" fmla="*/ 131 h 214"/>
                  <a:gd name="T4" fmla="*/ 148 w 228"/>
                  <a:gd name="T5" fmla="*/ 131 h 214"/>
                  <a:gd name="T6" fmla="*/ 132 w 228"/>
                  <a:gd name="T7" fmla="*/ 133 h 214"/>
                  <a:gd name="T8" fmla="*/ 119 w 228"/>
                  <a:gd name="T9" fmla="*/ 139 h 214"/>
                  <a:gd name="T10" fmla="*/ 103 w 228"/>
                  <a:gd name="T11" fmla="*/ 155 h 214"/>
                  <a:gd name="T12" fmla="*/ 53 w 228"/>
                  <a:gd name="T13" fmla="*/ 214 h 214"/>
                  <a:gd name="T14" fmla="*/ 47 w 228"/>
                  <a:gd name="T15" fmla="*/ 156 h 214"/>
                  <a:gd name="T16" fmla="*/ 68 w 228"/>
                  <a:gd name="T17" fmla="*/ 136 h 214"/>
                  <a:gd name="T18" fmla="*/ 79 w 228"/>
                  <a:gd name="T19" fmla="*/ 130 h 214"/>
                  <a:gd name="T20" fmla="*/ 90 w 228"/>
                  <a:gd name="T21" fmla="*/ 127 h 214"/>
                  <a:gd name="T22" fmla="*/ 72 w 228"/>
                  <a:gd name="T23" fmla="*/ 124 h 214"/>
                  <a:gd name="T24" fmla="*/ 57 w 228"/>
                  <a:gd name="T25" fmla="*/ 119 h 214"/>
                  <a:gd name="T26" fmla="*/ 44 w 228"/>
                  <a:gd name="T27" fmla="*/ 112 h 214"/>
                  <a:gd name="T28" fmla="*/ 34 w 228"/>
                  <a:gd name="T29" fmla="*/ 105 h 214"/>
                  <a:gd name="T30" fmla="*/ 20 w 228"/>
                  <a:gd name="T31" fmla="*/ 85 h 214"/>
                  <a:gd name="T32" fmla="*/ 16 w 228"/>
                  <a:gd name="T33" fmla="*/ 63 h 214"/>
                  <a:gd name="T34" fmla="*/ 18 w 228"/>
                  <a:gd name="T35" fmla="*/ 49 h 214"/>
                  <a:gd name="T36" fmla="*/ 21 w 228"/>
                  <a:gd name="T37" fmla="*/ 37 h 214"/>
                  <a:gd name="T38" fmla="*/ 29 w 228"/>
                  <a:gd name="T39" fmla="*/ 27 h 214"/>
                  <a:gd name="T40" fmla="*/ 39 w 228"/>
                  <a:gd name="T41" fmla="*/ 17 h 214"/>
                  <a:gd name="T42" fmla="*/ 53 w 228"/>
                  <a:gd name="T43" fmla="*/ 10 h 214"/>
                  <a:gd name="T44" fmla="*/ 68 w 228"/>
                  <a:gd name="T45" fmla="*/ 4 h 214"/>
                  <a:gd name="T46" fmla="*/ 87 w 228"/>
                  <a:gd name="T47" fmla="*/ 1 h 214"/>
                  <a:gd name="T48" fmla="*/ 109 w 228"/>
                  <a:gd name="T49" fmla="*/ 0 h 214"/>
                  <a:gd name="T50" fmla="*/ 185 w 228"/>
                  <a:gd name="T51" fmla="*/ 30 h 214"/>
                  <a:gd name="T52" fmla="*/ 104 w 228"/>
                  <a:gd name="T53" fmla="*/ 30 h 214"/>
                  <a:gd name="T54" fmla="*/ 84 w 228"/>
                  <a:gd name="T55" fmla="*/ 34 h 214"/>
                  <a:gd name="T56" fmla="*/ 75 w 228"/>
                  <a:gd name="T57" fmla="*/ 37 h 214"/>
                  <a:gd name="T58" fmla="*/ 67 w 228"/>
                  <a:gd name="T59" fmla="*/ 46 h 214"/>
                  <a:gd name="T60" fmla="*/ 61 w 228"/>
                  <a:gd name="T61" fmla="*/ 57 h 214"/>
                  <a:gd name="T62" fmla="*/ 62 w 228"/>
                  <a:gd name="T63" fmla="*/ 72 h 214"/>
                  <a:gd name="T64" fmla="*/ 67 w 228"/>
                  <a:gd name="T65" fmla="*/ 84 h 214"/>
                  <a:gd name="T66" fmla="*/ 73 w 228"/>
                  <a:gd name="T67" fmla="*/ 89 h 214"/>
                  <a:gd name="T68" fmla="*/ 87 w 228"/>
                  <a:gd name="T69" fmla="*/ 96 h 214"/>
                  <a:gd name="T70" fmla="*/ 117 w 228"/>
                  <a:gd name="T71" fmla="*/ 100 h 214"/>
                  <a:gd name="T72" fmla="*/ 185 w 228"/>
                  <a:gd name="T73" fmla="*/ 10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14">
                    <a:moveTo>
                      <a:pt x="228" y="0"/>
                    </a:moveTo>
                    <a:lnTo>
                      <a:pt x="228" y="214"/>
                    </a:lnTo>
                    <a:lnTo>
                      <a:pt x="185" y="214"/>
                    </a:lnTo>
                    <a:lnTo>
                      <a:pt x="185" y="131"/>
                    </a:lnTo>
                    <a:lnTo>
                      <a:pt x="160" y="131"/>
                    </a:lnTo>
                    <a:lnTo>
                      <a:pt x="148" y="131"/>
                    </a:lnTo>
                    <a:lnTo>
                      <a:pt x="139" y="132"/>
                    </a:lnTo>
                    <a:lnTo>
                      <a:pt x="132" y="133"/>
                    </a:lnTo>
                    <a:lnTo>
                      <a:pt x="126" y="135"/>
                    </a:lnTo>
                    <a:lnTo>
                      <a:pt x="119" y="139"/>
                    </a:lnTo>
                    <a:lnTo>
                      <a:pt x="112" y="146"/>
                    </a:lnTo>
                    <a:lnTo>
                      <a:pt x="103" y="155"/>
                    </a:lnTo>
                    <a:lnTo>
                      <a:pt x="92" y="168"/>
                    </a:lnTo>
                    <a:lnTo>
                      <a:pt x="53" y="214"/>
                    </a:lnTo>
                    <a:lnTo>
                      <a:pt x="0" y="214"/>
                    </a:lnTo>
                    <a:lnTo>
                      <a:pt x="47" y="156"/>
                    </a:lnTo>
                    <a:lnTo>
                      <a:pt x="57" y="145"/>
                    </a:lnTo>
                    <a:lnTo>
                      <a:pt x="68" y="136"/>
                    </a:lnTo>
                    <a:lnTo>
                      <a:pt x="73" y="132"/>
                    </a:lnTo>
                    <a:lnTo>
                      <a:pt x="79" y="130"/>
                    </a:lnTo>
                    <a:lnTo>
                      <a:pt x="85" y="128"/>
                    </a:lnTo>
                    <a:lnTo>
                      <a:pt x="90" y="127"/>
                    </a:lnTo>
                    <a:lnTo>
                      <a:pt x="81" y="126"/>
                    </a:lnTo>
                    <a:lnTo>
                      <a:pt x="72" y="124"/>
                    </a:lnTo>
                    <a:lnTo>
                      <a:pt x="65" y="121"/>
                    </a:lnTo>
                    <a:lnTo>
                      <a:pt x="57" y="119"/>
                    </a:lnTo>
                    <a:lnTo>
                      <a:pt x="51" y="116"/>
                    </a:lnTo>
                    <a:lnTo>
                      <a:pt x="44" y="112"/>
                    </a:lnTo>
                    <a:lnTo>
                      <a:pt x="39" y="109"/>
                    </a:lnTo>
                    <a:lnTo>
                      <a:pt x="34" y="105"/>
                    </a:lnTo>
                    <a:lnTo>
                      <a:pt x="26" y="95"/>
                    </a:lnTo>
                    <a:lnTo>
                      <a:pt x="20" y="85"/>
                    </a:lnTo>
                    <a:lnTo>
                      <a:pt x="16" y="74"/>
                    </a:lnTo>
                    <a:lnTo>
                      <a:pt x="16" y="63"/>
                    </a:lnTo>
                    <a:lnTo>
                      <a:pt x="16" y="55"/>
                    </a:lnTo>
                    <a:lnTo>
                      <a:pt x="18" y="49"/>
                    </a:lnTo>
                    <a:lnTo>
                      <a:pt x="19" y="43"/>
                    </a:lnTo>
                    <a:lnTo>
                      <a:pt x="21" y="37"/>
                    </a:lnTo>
                    <a:lnTo>
                      <a:pt x="25" y="32"/>
                    </a:lnTo>
                    <a:lnTo>
                      <a:pt x="29" y="27"/>
                    </a:lnTo>
                    <a:lnTo>
                      <a:pt x="34" y="22"/>
                    </a:lnTo>
                    <a:lnTo>
                      <a:pt x="39" y="17"/>
                    </a:lnTo>
                    <a:lnTo>
                      <a:pt x="45" y="13"/>
                    </a:lnTo>
                    <a:lnTo>
                      <a:pt x="53" y="10"/>
                    </a:lnTo>
                    <a:lnTo>
                      <a:pt x="61" y="7"/>
                    </a:lnTo>
                    <a:lnTo>
                      <a:pt x="68" y="4"/>
                    </a:lnTo>
                    <a:lnTo>
                      <a:pt x="77" y="3"/>
                    </a:lnTo>
                    <a:lnTo>
                      <a:pt x="87" y="1"/>
                    </a:lnTo>
                    <a:lnTo>
                      <a:pt x="98" y="1"/>
                    </a:lnTo>
                    <a:lnTo>
                      <a:pt x="109" y="0"/>
                    </a:lnTo>
                    <a:lnTo>
                      <a:pt x="228" y="0"/>
                    </a:lnTo>
                    <a:close/>
                    <a:moveTo>
                      <a:pt x="185" y="30"/>
                    </a:moveTo>
                    <a:lnTo>
                      <a:pt x="123" y="30"/>
                    </a:lnTo>
                    <a:lnTo>
                      <a:pt x="104" y="30"/>
                    </a:lnTo>
                    <a:lnTo>
                      <a:pt x="90" y="32"/>
                    </a:lnTo>
                    <a:lnTo>
                      <a:pt x="84" y="34"/>
                    </a:lnTo>
                    <a:lnTo>
                      <a:pt x="79" y="35"/>
                    </a:lnTo>
                    <a:lnTo>
                      <a:pt x="75" y="37"/>
                    </a:lnTo>
                    <a:lnTo>
                      <a:pt x="72" y="41"/>
                    </a:lnTo>
                    <a:lnTo>
                      <a:pt x="67" y="46"/>
                    </a:lnTo>
                    <a:lnTo>
                      <a:pt x="63" y="51"/>
                    </a:lnTo>
                    <a:lnTo>
                      <a:pt x="61" y="57"/>
                    </a:lnTo>
                    <a:lnTo>
                      <a:pt x="61" y="64"/>
                    </a:lnTo>
                    <a:lnTo>
                      <a:pt x="62" y="72"/>
                    </a:lnTo>
                    <a:lnTo>
                      <a:pt x="65" y="81"/>
                    </a:lnTo>
                    <a:lnTo>
                      <a:pt x="67" y="84"/>
                    </a:lnTo>
                    <a:lnTo>
                      <a:pt x="70" y="87"/>
                    </a:lnTo>
                    <a:lnTo>
                      <a:pt x="73" y="89"/>
                    </a:lnTo>
                    <a:lnTo>
                      <a:pt x="77" y="92"/>
                    </a:lnTo>
                    <a:lnTo>
                      <a:pt x="87" y="96"/>
                    </a:lnTo>
                    <a:lnTo>
                      <a:pt x="100" y="98"/>
                    </a:lnTo>
                    <a:lnTo>
                      <a:pt x="117" y="100"/>
                    </a:lnTo>
                    <a:lnTo>
                      <a:pt x="136" y="100"/>
                    </a:lnTo>
                    <a:lnTo>
                      <a:pt x="185" y="100"/>
                    </a:lnTo>
                    <a:lnTo>
                      <a:pt x="185" y="3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43" name="Freeform 57"/>
              <p:cNvSpPr>
                <a:spLocks/>
              </p:cNvSpPr>
              <p:nvPr/>
            </p:nvSpPr>
            <p:spPr bwMode="auto">
              <a:xfrm>
                <a:off x="1422" y="1452"/>
                <a:ext cx="52" cy="54"/>
              </a:xfrm>
              <a:custGeom>
                <a:avLst/>
                <a:gdLst>
                  <a:gd name="T0" fmla="*/ 0 w 210"/>
                  <a:gd name="T1" fmla="*/ 0 h 214"/>
                  <a:gd name="T2" fmla="*/ 45 w 210"/>
                  <a:gd name="T3" fmla="*/ 0 h 214"/>
                  <a:gd name="T4" fmla="*/ 45 w 210"/>
                  <a:gd name="T5" fmla="*/ 89 h 214"/>
                  <a:gd name="T6" fmla="*/ 166 w 210"/>
                  <a:gd name="T7" fmla="*/ 89 h 214"/>
                  <a:gd name="T8" fmla="*/ 166 w 210"/>
                  <a:gd name="T9" fmla="*/ 0 h 214"/>
                  <a:gd name="T10" fmla="*/ 210 w 210"/>
                  <a:gd name="T11" fmla="*/ 0 h 214"/>
                  <a:gd name="T12" fmla="*/ 210 w 210"/>
                  <a:gd name="T13" fmla="*/ 214 h 214"/>
                  <a:gd name="T14" fmla="*/ 166 w 210"/>
                  <a:gd name="T15" fmla="*/ 214 h 214"/>
                  <a:gd name="T16" fmla="*/ 166 w 210"/>
                  <a:gd name="T17" fmla="*/ 119 h 214"/>
                  <a:gd name="T18" fmla="*/ 45 w 210"/>
                  <a:gd name="T19" fmla="*/ 119 h 214"/>
                  <a:gd name="T20" fmla="*/ 45 w 210"/>
                  <a:gd name="T21" fmla="*/ 214 h 214"/>
                  <a:gd name="T22" fmla="*/ 0 w 210"/>
                  <a:gd name="T23" fmla="*/ 214 h 214"/>
                  <a:gd name="T24" fmla="*/ 0 w 210"/>
                  <a:gd name="T2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4">
                    <a:moveTo>
                      <a:pt x="0" y="0"/>
                    </a:moveTo>
                    <a:lnTo>
                      <a:pt x="45" y="0"/>
                    </a:lnTo>
                    <a:lnTo>
                      <a:pt x="45" y="89"/>
                    </a:lnTo>
                    <a:lnTo>
                      <a:pt x="166" y="89"/>
                    </a:lnTo>
                    <a:lnTo>
                      <a:pt x="166" y="0"/>
                    </a:lnTo>
                    <a:lnTo>
                      <a:pt x="210" y="0"/>
                    </a:lnTo>
                    <a:lnTo>
                      <a:pt x="210" y="214"/>
                    </a:lnTo>
                    <a:lnTo>
                      <a:pt x="166" y="214"/>
                    </a:lnTo>
                    <a:lnTo>
                      <a:pt x="166" y="119"/>
                    </a:lnTo>
                    <a:lnTo>
                      <a:pt x="45" y="119"/>
                    </a:lnTo>
                    <a:lnTo>
                      <a:pt x="45"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44" name="Freeform 58"/>
              <p:cNvSpPr>
                <a:spLocks noEditPoints="1"/>
              </p:cNvSpPr>
              <p:nvPr/>
            </p:nvSpPr>
            <p:spPr bwMode="auto">
              <a:xfrm>
                <a:off x="1487" y="1451"/>
                <a:ext cx="60" cy="56"/>
              </a:xfrm>
              <a:custGeom>
                <a:avLst/>
                <a:gdLst>
                  <a:gd name="T0" fmla="*/ 160 w 238"/>
                  <a:gd name="T1" fmla="*/ 207 h 224"/>
                  <a:gd name="T2" fmla="*/ 124 w 238"/>
                  <a:gd name="T3" fmla="*/ 219 h 224"/>
                  <a:gd name="T4" fmla="*/ 87 w 238"/>
                  <a:gd name="T5" fmla="*/ 224 h 224"/>
                  <a:gd name="T6" fmla="*/ 58 w 238"/>
                  <a:gd name="T7" fmla="*/ 221 h 224"/>
                  <a:gd name="T8" fmla="*/ 35 w 238"/>
                  <a:gd name="T9" fmla="*/ 214 h 224"/>
                  <a:gd name="T10" fmla="*/ 16 w 238"/>
                  <a:gd name="T11" fmla="*/ 203 h 224"/>
                  <a:gd name="T12" fmla="*/ 5 w 238"/>
                  <a:gd name="T13" fmla="*/ 187 h 224"/>
                  <a:gd name="T14" fmla="*/ 0 w 238"/>
                  <a:gd name="T15" fmla="*/ 169 h 224"/>
                  <a:gd name="T16" fmla="*/ 1 w 238"/>
                  <a:gd name="T17" fmla="*/ 148 h 224"/>
                  <a:gd name="T18" fmla="*/ 12 w 238"/>
                  <a:gd name="T19" fmla="*/ 128 h 224"/>
                  <a:gd name="T20" fmla="*/ 30 w 238"/>
                  <a:gd name="T21" fmla="*/ 113 h 224"/>
                  <a:gd name="T22" fmla="*/ 54 w 238"/>
                  <a:gd name="T23" fmla="*/ 103 h 224"/>
                  <a:gd name="T24" fmla="*/ 78 w 238"/>
                  <a:gd name="T25" fmla="*/ 98 h 224"/>
                  <a:gd name="T26" fmla="*/ 127 w 238"/>
                  <a:gd name="T27" fmla="*/ 93 h 224"/>
                  <a:gd name="T28" fmla="*/ 180 w 238"/>
                  <a:gd name="T29" fmla="*/ 83 h 224"/>
                  <a:gd name="T30" fmla="*/ 179 w 238"/>
                  <a:gd name="T31" fmla="*/ 63 h 224"/>
                  <a:gd name="T32" fmla="*/ 167 w 238"/>
                  <a:gd name="T33" fmla="*/ 42 h 224"/>
                  <a:gd name="T34" fmla="*/ 152 w 238"/>
                  <a:gd name="T35" fmla="*/ 34 h 224"/>
                  <a:gd name="T36" fmla="*/ 118 w 238"/>
                  <a:gd name="T37" fmla="*/ 30 h 224"/>
                  <a:gd name="T38" fmla="*/ 80 w 238"/>
                  <a:gd name="T39" fmla="*/ 35 h 224"/>
                  <a:gd name="T40" fmla="*/ 59 w 238"/>
                  <a:gd name="T41" fmla="*/ 51 h 224"/>
                  <a:gd name="T42" fmla="*/ 7 w 238"/>
                  <a:gd name="T43" fmla="*/ 66 h 224"/>
                  <a:gd name="T44" fmla="*/ 20 w 238"/>
                  <a:gd name="T45" fmla="*/ 36 h 224"/>
                  <a:gd name="T46" fmla="*/ 43 w 238"/>
                  <a:gd name="T47" fmla="*/ 17 h 224"/>
                  <a:gd name="T48" fmla="*/ 78 w 238"/>
                  <a:gd name="T49" fmla="*/ 4 h 224"/>
                  <a:gd name="T50" fmla="*/ 124 w 238"/>
                  <a:gd name="T51" fmla="*/ 0 h 224"/>
                  <a:gd name="T52" fmla="*/ 166 w 238"/>
                  <a:gd name="T53" fmla="*/ 4 h 224"/>
                  <a:gd name="T54" fmla="*/ 195 w 238"/>
                  <a:gd name="T55" fmla="*/ 13 h 224"/>
                  <a:gd name="T56" fmla="*/ 213 w 238"/>
                  <a:gd name="T57" fmla="*/ 28 h 224"/>
                  <a:gd name="T58" fmla="*/ 222 w 238"/>
                  <a:gd name="T59" fmla="*/ 47 h 224"/>
                  <a:gd name="T60" fmla="*/ 223 w 238"/>
                  <a:gd name="T61" fmla="*/ 69 h 224"/>
                  <a:gd name="T62" fmla="*/ 225 w 238"/>
                  <a:gd name="T63" fmla="*/ 152 h 224"/>
                  <a:gd name="T64" fmla="*/ 227 w 238"/>
                  <a:gd name="T65" fmla="*/ 193 h 224"/>
                  <a:gd name="T66" fmla="*/ 235 w 238"/>
                  <a:gd name="T67" fmla="*/ 213 h 224"/>
                  <a:gd name="T68" fmla="*/ 189 w 238"/>
                  <a:gd name="T69" fmla="*/ 213 h 224"/>
                  <a:gd name="T70" fmla="*/ 184 w 238"/>
                  <a:gd name="T71" fmla="*/ 192 h 224"/>
                  <a:gd name="T72" fmla="*/ 150 w 238"/>
                  <a:gd name="T73" fmla="*/ 118 h 224"/>
                  <a:gd name="T74" fmla="*/ 95 w 238"/>
                  <a:gd name="T75" fmla="*/ 127 h 224"/>
                  <a:gd name="T76" fmla="*/ 70 w 238"/>
                  <a:gd name="T77" fmla="*/ 132 h 224"/>
                  <a:gd name="T78" fmla="*/ 56 w 238"/>
                  <a:gd name="T79" fmla="*/ 141 h 224"/>
                  <a:gd name="T80" fmla="*/ 48 w 238"/>
                  <a:gd name="T81" fmla="*/ 152 h 224"/>
                  <a:gd name="T82" fmla="*/ 47 w 238"/>
                  <a:gd name="T83" fmla="*/ 169 h 224"/>
                  <a:gd name="T84" fmla="*/ 59 w 238"/>
                  <a:gd name="T85" fmla="*/ 186 h 224"/>
                  <a:gd name="T86" fmla="*/ 86 w 238"/>
                  <a:gd name="T87" fmla="*/ 195 h 224"/>
                  <a:gd name="T88" fmla="*/ 123 w 238"/>
                  <a:gd name="T89" fmla="*/ 193 h 224"/>
                  <a:gd name="T90" fmla="*/ 152 w 238"/>
                  <a:gd name="T91" fmla="*/ 181 h 224"/>
                  <a:gd name="T92" fmla="*/ 172 w 238"/>
                  <a:gd name="T93" fmla="*/ 162 h 224"/>
                  <a:gd name="T94" fmla="*/ 179 w 238"/>
                  <a:gd name="T95" fmla="*/ 13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24">
                    <a:moveTo>
                      <a:pt x="184" y="192"/>
                    </a:moveTo>
                    <a:lnTo>
                      <a:pt x="171" y="200"/>
                    </a:lnTo>
                    <a:lnTo>
                      <a:pt x="160" y="207"/>
                    </a:lnTo>
                    <a:lnTo>
                      <a:pt x="147" y="213"/>
                    </a:lnTo>
                    <a:lnTo>
                      <a:pt x="137" y="217"/>
                    </a:lnTo>
                    <a:lnTo>
                      <a:pt x="124" y="219"/>
                    </a:lnTo>
                    <a:lnTo>
                      <a:pt x="113" y="222"/>
                    </a:lnTo>
                    <a:lnTo>
                      <a:pt x="100" y="224"/>
                    </a:lnTo>
                    <a:lnTo>
                      <a:pt x="87" y="224"/>
                    </a:lnTo>
                    <a:lnTo>
                      <a:pt x="77" y="224"/>
                    </a:lnTo>
                    <a:lnTo>
                      <a:pt x="68" y="222"/>
                    </a:lnTo>
                    <a:lnTo>
                      <a:pt x="58" y="221"/>
                    </a:lnTo>
                    <a:lnTo>
                      <a:pt x="51" y="219"/>
                    </a:lnTo>
                    <a:lnTo>
                      <a:pt x="42" y="217"/>
                    </a:lnTo>
                    <a:lnTo>
                      <a:pt x="35" y="214"/>
                    </a:lnTo>
                    <a:lnTo>
                      <a:pt x="28" y="211"/>
                    </a:lnTo>
                    <a:lnTo>
                      <a:pt x="23" y="207"/>
                    </a:lnTo>
                    <a:lnTo>
                      <a:pt x="16" y="203"/>
                    </a:lnTo>
                    <a:lnTo>
                      <a:pt x="12" y="197"/>
                    </a:lnTo>
                    <a:lnTo>
                      <a:pt x="9" y="192"/>
                    </a:lnTo>
                    <a:lnTo>
                      <a:pt x="5" y="187"/>
                    </a:lnTo>
                    <a:lnTo>
                      <a:pt x="2" y="181"/>
                    </a:lnTo>
                    <a:lnTo>
                      <a:pt x="1" y="175"/>
                    </a:lnTo>
                    <a:lnTo>
                      <a:pt x="0" y="169"/>
                    </a:lnTo>
                    <a:lnTo>
                      <a:pt x="0" y="163"/>
                    </a:lnTo>
                    <a:lnTo>
                      <a:pt x="0" y="155"/>
                    </a:lnTo>
                    <a:lnTo>
                      <a:pt x="1" y="148"/>
                    </a:lnTo>
                    <a:lnTo>
                      <a:pt x="5" y="141"/>
                    </a:lnTo>
                    <a:lnTo>
                      <a:pt x="9" y="134"/>
                    </a:lnTo>
                    <a:lnTo>
                      <a:pt x="12" y="128"/>
                    </a:lnTo>
                    <a:lnTo>
                      <a:pt x="18" y="122"/>
                    </a:lnTo>
                    <a:lnTo>
                      <a:pt x="24" y="117"/>
                    </a:lnTo>
                    <a:lnTo>
                      <a:pt x="30" y="113"/>
                    </a:lnTo>
                    <a:lnTo>
                      <a:pt x="38" y="109"/>
                    </a:lnTo>
                    <a:lnTo>
                      <a:pt x="45" y="106"/>
                    </a:lnTo>
                    <a:lnTo>
                      <a:pt x="54" y="103"/>
                    </a:lnTo>
                    <a:lnTo>
                      <a:pt x="62" y="101"/>
                    </a:lnTo>
                    <a:lnTo>
                      <a:pt x="70" y="100"/>
                    </a:lnTo>
                    <a:lnTo>
                      <a:pt x="78" y="98"/>
                    </a:lnTo>
                    <a:lnTo>
                      <a:pt x="89" y="96"/>
                    </a:lnTo>
                    <a:lnTo>
                      <a:pt x="101" y="95"/>
                    </a:lnTo>
                    <a:lnTo>
                      <a:pt x="127" y="93"/>
                    </a:lnTo>
                    <a:lnTo>
                      <a:pt x="147" y="90"/>
                    </a:lnTo>
                    <a:lnTo>
                      <a:pt x="165" y="87"/>
                    </a:lnTo>
                    <a:lnTo>
                      <a:pt x="180" y="83"/>
                    </a:lnTo>
                    <a:lnTo>
                      <a:pt x="180" y="76"/>
                    </a:lnTo>
                    <a:lnTo>
                      <a:pt x="180" y="73"/>
                    </a:lnTo>
                    <a:lnTo>
                      <a:pt x="179" y="63"/>
                    </a:lnTo>
                    <a:lnTo>
                      <a:pt x="176" y="54"/>
                    </a:lnTo>
                    <a:lnTo>
                      <a:pt x="172" y="48"/>
                    </a:lnTo>
                    <a:lnTo>
                      <a:pt x="167" y="42"/>
                    </a:lnTo>
                    <a:lnTo>
                      <a:pt x="162" y="40"/>
                    </a:lnTo>
                    <a:lnTo>
                      <a:pt x="158" y="36"/>
                    </a:lnTo>
                    <a:lnTo>
                      <a:pt x="152" y="34"/>
                    </a:lnTo>
                    <a:lnTo>
                      <a:pt x="147" y="33"/>
                    </a:lnTo>
                    <a:lnTo>
                      <a:pt x="133" y="30"/>
                    </a:lnTo>
                    <a:lnTo>
                      <a:pt x="118" y="30"/>
                    </a:lnTo>
                    <a:lnTo>
                      <a:pt x="103" y="30"/>
                    </a:lnTo>
                    <a:lnTo>
                      <a:pt x="90" y="32"/>
                    </a:lnTo>
                    <a:lnTo>
                      <a:pt x="80" y="35"/>
                    </a:lnTo>
                    <a:lnTo>
                      <a:pt x="72" y="39"/>
                    </a:lnTo>
                    <a:lnTo>
                      <a:pt x="65" y="44"/>
                    </a:lnTo>
                    <a:lnTo>
                      <a:pt x="59" y="51"/>
                    </a:lnTo>
                    <a:lnTo>
                      <a:pt x="54" y="60"/>
                    </a:lnTo>
                    <a:lnTo>
                      <a:pt x="49" y="71"/>
                    </a:lnTo>
                    <a:lnTo>
                      <a:pt x="7" y="66"/>
                    </a:lnTo>
                    <a:lnTo>
                      <a:pt x="10" y="55"/>
                    </a:lnTo>
                    <a:lnTo>
                      <a:pt x="15" y="45"/>
                    </a:lnTo>
                    <a:lnTo>
                      <a:pt x="20" y="36"/>
                    </a:lnTo>
                    <a:lnTo>
                      <a:pt x="26" y="29"/>
                    </a:lnTo>
                    <a:lnTo>
                      <a:pt x="34" y="23"/>
                    </a:lnTo>
                    <a:lnTo>
                      <a:pt x="43" y="17"/>
                    </a:lnTo>
                    <a:lnTo>
                      <a:pt x="53" y="11"/>
                    </a:lnTo>
                    <a:lnTo>
                      <a:pt x="65" y="7"/>
                    </a:lnTo>
                    <a:lnTo>
                      <a:pt x="78" y="4"/>
                    </a:lnTo>
                    <a:lnTo>
                      <a:pt x="92" y="2"/>
                    </a:lnTo>
                    <a:lnTo>
                      <a:pt x="108" y="1"/>
                    </a:lnTo>
                    <a:lnTo>
                      <a:pt x="124" y="0"/>
                    </a:lnTo>
                    <a:lnTo>
                      <a:pt x="139" y="0"/>
                    </a:lnTo>
                    <a:lnTo>
                      <a:pt x="153" y="2"/>
                    </a:lnTo>
                    <a:lnTo>
                      <a:pt x="166" y="4"/>
                    </a:lnTo>
                    <a:lnTo>
                      <a:pt x="178" y="6"/>
                    </a:lnTo>
                    <a:lnTo>
                      <a:pt x="188" y="10"/>
                    </a:lnTo>
                    <a:lnTo>
                      <a:pt x="195" y="13"/>
                    </a:lnTo>
                    <a:lnTo>
                      <a:pt x="203" y="18"/>
                    </a:lnTo>
                    <a:lnTo>
                      <a:pt x="208" y="23"/>
                    </a:lnTo>
                    <a:lnTo>
                      <a:pt x="213" y="28"/>
                    </a:lnTo>
                    <a:lnTo>
                      <a:pt x="217" y="33"/>
                    </a:lnTo>
                    <a:lnTo>
                      <a:pt x="219" y="40"/>
                    </a:lnTo>
                    <a:lnTo>
                      <a:pt x="222" y="47"/>
                    </a:lnTo>
                    <a:lnTo>
                      <a:pt x="223" y="53"/>
                    </a:lnTo>
                    <a:lnTo>
                      <a:pt x="223" y="61"/>
                    </a:lnTo>
                    <a:lnTo>
                      <a:pt x="223" y="69"/>
                    </a:lnTo>
                    <a:lnTo>
                      <a:pt x="225" y="81"/>
                    </a:lnTo>
                    <a:lnTo>
                      <a:pt x="225" y="129"/>
                    </a:lnTo>
                    <a:lnTo>
                      <a:pt x="225" y="152"/>
                    </a:lnTo>
                    <a:lnTo>
                      <a:pt x="225" y="171"/>
                    </a:lnTo>
                    <a:lnTo>
                      <a:pt x="226" y="185"/>
                    </a:lnTo>
                    <a:lnTo>
                      <a:pt x="227" y="193"/>
                    </a:lnTo>
                    <a:lnTo>
                      <a:pt x="228" y="199"/>
                    </a:lnTo>
                    <a:lnTo>
                      <a:pt x="231" y="207"/>
                    </a:lnTo>
                    <a:lnTo>
                      <a:pt x="235" y="213"/>
                    </a:lnTo>
                    <a:lnTo>
                      <a:pt x="238" y="219"/>
                    </a:lnTo>
                    <a:lnTo>
                      <a:pt x="192" y="219"/>
                    </a:lnTo>
                    <a:lnTo>
                      <a:pt x="189" y="213"/>
                    </a:lnTo>
                    <a:lnTo>
                      <a:pt x="186" y="207"/>
                    </a:lnTo>
                    <a:lnTo>
                      <a:pt x="185" y="200"/>
                    </a:lnTo>
                    <a:lnTo>
                      <a:pt x="184" y="192"/>
                    </a:lnTo>
                    <a:close/>
                    <a:moveTo>
                      <a:pt x="180" y="111"/>
                    </a:moveTo>
                    <a:lnTo>
                      <a:pt x="166" y="115"/>
                    </a:lnTo>
                    <a:lnTo>
                      <a:pt x="150" y="118"/>
                    </a:lnTo>
                    <a:lnTo>
                      <a:pt x="131" y="123"/>
                    </a:lnTo>
                    <a:lnTo>
                      <a:pt x="108" y="125"/>
                    </a:lnTo>
                    <a:lnTo>
                      <a:pt x="95" y="127"/>
                    </a:lnTo>
                    <a:lnTo>
                      <a:pt x="85" y="129"/>
                    </a:lnTo>
                    <a:lnTo>
                      <a:pt x="76" y="130"/>
                    </a:lnTo>
                    <a:lnTo>
                      <a:pt x="70" y="132"/>
                    </a:lnTo>
                    <a:lnTo>
                      <a:pt x="65" y="134"/>
                    </a:lnTo>
                    <a:lnTo>
                      <a:pt x="59" y="137"/>
                    </a:lnTo>
                    <a:lnTo>
                      <a:pt x="56" y="141"/>
                    </a:lnTo>
                    <a:lnTo>
                      <a:pt x="52" y="145"/>
                    </a:lnTo>
                    <a:lnTo>
                      <a:pt x="49" y="148"/>
                    </a:lnTo>
                    <a:lnTo>
                      <a:pt x="48" y="152"/>
                    </a:lnTo>
                    <a:lnTo>
                      <a:pt x="47" y="157"/>
                    </a:lnTo>
                    <a:lnTo>
                      <a:pt x="47" y="162"/>
                    </a:lnTo>
                    <a:lnTo>
                      <a:pt x="47" y="169"/>
                    </a:lnTo>
                    <a:lnTo>
                      <a:pt x="49" y="175"/>
                    </a:lnTo>
                    <a:lnTo>
                      <a:pt x="53" y="180"/>
                    </a:lnTo>
                    <a:lnTo>
                      <a:pt x="59" y="186"/>
                    </a:lnTo>
                    <a:lnTo>
                      <a:pt x="67" y="190"/>
                    </a:lnTo>
                    <a:lnTo>
                      <a:pt x="76" y="193"/>
                    </a:lnTo>
                    <a:lnTo>
                      <a:pt x="86" y="195"/>
                    </a:lnTo>
                    <a:lnTo>
                      <a:pt x="99" y="195"/>
                    </a:lnTo>
                    <a:lnTo>
                      <a:pt x="110" y="195"/>
                    </a:lnTo>
                    <a:lnTo>
                      <a:pt x="123" y="193"/>
                    </a:lnTo>
                    <a:lnTo>
                      <a:pt x="133" y="190"/>
                    </a:lnTo>
                    <a:lnTo>
                      <a:pt x="143" y="186"/>
                    </a:lnTo>
                    <a:lnTo>
                      <a:pt x="152" y="181"/>
                    </a:lnTo>
                    <a:lnTo>
                      <a:pt x="161" y="175"/>
                    </a:lnTo>
                    <a:lnTo>
                      <a:pt x="167" y="169"/>
                    </a:lnTo>
                    <a:lnTo>
                      <a:pt x="172" y="162"/>
                    </a:lnTo>
                    <a:lnTo>
                      <a:pt x="176" y="154"/>
                    </a:lnTo>
                    <a:lnTo>
                      <a:pt x="178" y="146"/>
                    </a:lnTo>
                    <a:lnTo>
                      <a:pt x="179" y="136"/>
                    </a:lnTo>
                    <a:lnTo>
                      <a:pt x="180" y="125"/>
                    </a:lnTo>
                    <a:lnTo>
                      <a:pt x="180" y="11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45" name="Freeform 59"/>
              <p:cNvSpPr>
                <a:spLocks/>
              </p:cNvSpPr>
              <p:nvPr/>
            </p:nvSpPr>
            <p:spPr bwMode="auto">
              <a:xfrm>
                <a:off x="1553" y="1451"/>
                <a:ext cx="50" cy="56"/>
              </a:xfrm>
              <a:custGeom>
                <a:avLst/>
                <a:gdLst>
                  <a:gd name="T0" fmla="*/ 102 w 200"/>
                  <a:gd name="T1" fmla="*/ 93 h 224"/>
                  <a:gd name="T2" fmla="*/ 127 w 200"/>
                  <a:gd name="T3" fmla="*/ 89 h 224"/>
                  <a:gd name="T4" fmla="*/ 140 w 200"/>
                  <a:gd name="T5" fmla="*/ 77 h 224"/>
                  <a:gd name="T6" fmla="*/ 145 w 200"/>
                  <a:gd name="T7" fmla="*/ 62 h 224"/>
                  <a:gd name="T8" fmla="*/ 139 w 200"/>
                  <a:gd name="T9" fmla="*/ 43 h 224"/>
                  <a:gd name="T10" fmla="*/ 120 w 200"/>
                  <a:gd name="T11" fmla="*/ 32 h 224"/>
                  <a:gd name="T12" fmla="*/ 93 w 200"/>
                  <a:gd name="T13" fmla="*/ 30 h 224"/>
                  <a:gd name="T14" fmla="*/ 71 w 200"/>
                  <a:gd name="T15" fmla="*/ 39 h 224"/>
                  <a:gd name="T16" fmla="*/ 55 w 200"/>
                  <a:gd name="T17" fmla="*/ 57 h 224"/>
                  <a:gd name="T18" fmla="*/ 14 w 200"/>
                  <a:gd name="T19" fmla="*/ 46 h 224"/>
                  <a:gd name="T20" fmla="*/ 31 w 200"/>
                  <a:gd name="T21" fmla="*/ 24 h 224"/>
                  <a:gd name="T22" fmla="*/ 48 w 200"/>
                  <a:gd name="T23" fmla="*/ 11 h 224"/>
                  <a:gd name="T24" fmla="*/ 69 w 200"/>
                  <a:gd name="T25" fmla="*/ 4 h 224"/>
                  <a:gd name="T26" fmla="*/ 113 w 200"/>
                  <a:gd name="T27" fmla="*/ 0 h 224"/>
                  <a:gd name="T28" fmla="*/ 140 w 200"/>
                  <a:gd name="T29" fmla="*/ 5 h 224"/>
                  <a:gd name="T30" fmla="*/ 161 w 200"/>
                  <a:gd name="T31" fmla="*/ 14 h 224"/>
                  <a:gd name="T32" fmla="*/ 178 w 200"/>
                  <a:gd name="T33" fmla="*/ 28 h 224"/>
                  <a:gd name="T34" fmla="*/ 188 w 200"/>
                  <a:gd name="T35" fmla="*/ 45 h 224"/>
                  <a:gd name="T36" fmla="*/ 192 w 200"/>
                  <a:gd name="T37" fmla="*/ 64 h 224"/>
                  <a:gd name="T38" fmla="*/ 187 w 200"/>
                  <a:gd name="T39" fmla="*/ 82 h 224"/>
                  <a:gd name="T40" fmla="*/ 174 w 200"/>
                  <a:gd name="T41" fmla="*/ 96 h 224"/>
                  <a:gd name="T42" fmla="*/ 170 w 200"/>
                  <a:gd name="T43" fmla="*/ 110 h 224"/>
                  <a:gd name="T44" fmla="*/ 191 w 200"/>
                  <a:gd name="T45" fmla="*/ 127 h 224"/>
                  <a:gd name="T46" fmla="*/ 200 w 200"/>
                  <a:gd name="T47" fmla="*/ 150 h 224"/>
                  <a:gd name="T48" fmla="*/ 198 w 200"/>
                  <a:gd name="T49" fmla="*/ 173 h 224"/>
                  <a:gd name="T50" fmla="*/ 189 w 200"/>
                  <a:gd name="T51" fmla="*/ 191 h 224"/>
                  <a:gd name="T52" fmla="*/ 174 w 200"/>
                  <a:gd name="T53" fmla="*/ 206 h 224"/>
                  <a:gd name="T54" fmla="*/ 153 w 200"/>
                  <a:gd name="T55" fmla="*/ 217 h 224"/>
                  <a:gd name="T56" fmla="*/ 125 w 200"/>
                  <a:gd name="T57" fmla="*/ 222 h 224"/>
                  <a:gd name="T58" fmla="*/ 93 w 200"/>
                  <a:gd name="T59" fmla="*/ 224 h 224"/>
                  <a:gd name="T60" fmla="*/ 64 w 200"/>
                  <a:gd name="T61" fmla="*/ 219 h 224"/>
                  <a:gd name="T62" fmla="*/ 40 w 200"/>
                  <a:gd name="T63" fmla="*/ 211 h 224"/>
                  <a:gd name="T64" fmla="*/ 22 w 200"/>
                  <a:gd name="T65" fmla="*/ 198 h 224"/>
                  <a:gd name="T66" fmla="*/ 9 w 200"/>
                  <a:gd name="T67" fmla="*/ 180 h 224"/>
                  <a:gd name="T68" fmla="*/ 0 w 200"/>
                  <a:gd name="T69" fmla="*/ 158 h 224"/>
                  <a:gd name="T70" fmla="*/ 51 w 200"/>
                  <a:gd name="T71" fmla="*/ 170 h 224"/>
                  <a:gd name="T72" fmla="*/ 74 w 200"/>
                  <a:gd name="T73" fmla="*/ 188 h 224"/>
                  <a:gd name="T74" fmla="*/ 104 w 200"/>
                  <a:gd name="T75" fmla="*/ 194 h 224"/>
                  <a:gd name="T76" fmla="*/ 134 w 200"/>
                  <a:gd name="T77" fmla="*/ 189 h 224"/>
                  <a:gd name="T78" fmla="*/ 153 w 200"/>
                  <a:gd name="T79" fmla="*/ 172 h 224"/>
                  <a:gd name="T80" fmla="*/ 155 w 200"/>
                  <a:gd name="T81" fmla="*/ 152 h 224"/>
                  <a:gd name="T82" fmla="*/ 146 w 200"/>
                  <a:gd name="T83" fmla="*/ 136 h 224"/>
                  <a:gd name="T84" fmla="*/ 132 w 200"/>
                  <a:gd name="T85" fmla="*/ 126 h 224"/>
                  <a:gd name="T86" fmla="*/ 89 w 200"/>
                  <a:gd name="T87" fmla="*/ 1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0" h="224">
                    <a:moveTo>
                      <a:pt x="79" y="122"/>
                    </a:moveTo>
                    <a:lnTo>
                      <a:pt x="79" y="93"/>
                    </a:lnTo>
                    <a:lnTo>
                      <a:pt x="102" y="93"/>
                    </a:lnTo>
                    <a:lnTo>
                      <a:pt x="117" y="92"/>
                    </a:lnTo>
                    <a:lnTo>
                      <a:pt x="122" y="91"/>
                    </a:lnTo>
                    <a:lnTo>
                      <a:pt x="127" y="89"/>
                    </a:lnTo>
                    <a:lnTo>
                      <a:pt x="131" y="86"/>
                    </a:lnTo>
                    <a:lnTo>
                      <a:pt x="136" y="82"/>
                    </a:lnTo>
                    <a:lnTo>
                      <a:pt x="140" y="77"/>
                    </a:lnTo>
                    <a:lnTo>
                      <a:pt x="142" y="73"/>
                    </a:lnTo>
                    <a:lnTo>
                      <a:pt x="145" y="68"/>
                    </a:lnTo>
                    <a:lnTo>
                      <a:pt x="145" y="62"/>
                    </a:lnTo>
                    <a:lnTo>
                      <a:pt x="144" y="55"/>
                    </a:lnTo>
                    <a:lnTo>
                      <a:pt x="142" y="49"/>
                    </a:lnTo>
                    <a:lnTo>
                      <a:pt x="139" y="43"/>
                    </a:lnTo>
                    <a:lnTo>
                      <a:pt x="134" y="39"/>
                    </a:lnTo>
                    <a:lnTo>
                      <a:pt x="127" y="34"/>
                    </a:lnTo>
                    <a:lnTo>
                      <a:pt x="120" y="32"/>
                    </a:lnTo>
                    <a:lnTo>
                      <a:pt x="112" y="30"/>
                    </a:lnTo>
                    <a:lnTo>
                      <a:pt x="103" y="30"/>
                    </a:lnTo>
                    <a:lnTo>
                      <a:pt x="93" y="30"/>
                    </a:lnTo>
                    <a:lnTo>
                      <a:pt x="85" y="32"/>
                    </a:lnTo>
                    <a:lnTo>
                      <a:pt x="78" y="34"/>
                    </a:lnTo>
                    <a:lnTo>
                      <a:pt x="71" y="39"/>
                    </a:lnTo>
                    <a:lnTo>
                      <a:pt x="65" y="44"/>
                    </a:lnTo>
                    <a:lnTo>
                      <a:pt x="60" y="50"/>
                    </a:lnTo>
                    <a:lnTo>
                      <a:pt x="55" y="57"/>
                    </a:lnTo>
                    <a:lnTo>
                      <a:pt x="51" y="66"/>
                    </a:lnTo>
                    <a:lnTo>
                      <a:pt x="9" y="60"/>
                    </a:lnTo>
                    <a:lnTo>
                      <a:pt x="14" y="46"/>
                    </a:lnTo>
                    <a:lnTo>
                      <a:pt x="22" y="33"/>
                    </a:lnTo>
                    <a:lnTo>
                      <a:pt x="27" y="28"/>
                    </a:lnTo>
                    <a:lnTo>
                      <a:pt x="31" y="24"/>
                    </a:lnTo>
                    <a:lnTo>
                      <a:pt x="36" y="19"/>
                    </a:lnTo>
                    <a:lnTo>
                      <a:pt x="42" y="14"/>
                    </a:lnTo>
                    <a:lnTo>
                      <a:pt x="48" y="11"/>
                    </a:lnTo>
                    <a:lnTo>
                      <a:pt x="55" y="8"/>
                    </a:lnTo>
                    <a:lnTo>
                      <a:pt x="61" y="6"/>
                    </a:lnTo>
                    <a:lnTo>
                      <a:pt x="69" y="4"/>
                    </a:lnTo>
                    <a:lnTo>
                      <a:pt x="85" y="1"/>
                    </a:lnTo>
                    <a:lnTo>
                      <a:pt x="103" y="0"/>
                    </a:lnTo>
                    <a:lnTo>
                      <a:pt x="113" y="0"/>
                    </a:lnTo>
                    <a:lnTo>
                      <a:pt x="122" y="1"/>
                    </a:lnTo>
                    <a:lnTo>
                      <a:pt x="131" y="3"/>
                    </a:lnTo>
                    <a:lnTo>
                      <a:pt x="140" y="5"/>
                    </a:lnTo>
                    <a:lnTo>
                      <a:pt x="147" y="7"/>
                    </a:lnTo>
                    <a:lnTo>
                      <a:pt x="155" y="10"/>
                    </a:lnTo>
                    <a:lnTo>
                      <a:pt x="161" y="14"/>
                    </a:lnTo>
                    <a:lnTo>
                      <a:pt x="168" y="19"/>
                    </a:lnTo>
                    <a:lnTo>
                      <a:pt x="173" y="24"/>
                    </a:lnTo>
                    <a:lnTo>
                      <a:pt x="178" y="28"/>
                    </a:lnTo>
                    <a:lnTo>
                      <a:pt x="182" y="33"/>
                    </a:lnTo>
                    <a:lnTo>
                      <a:pt x="186" y="40"/>
                    </a:lnTo>
                    <a:lnTo>
                      <a:pt x="188" y="45"/>
                    </a:lnTo>
                    <a:lnTo>
                      <a:pt x="191" y="51"/>
                    </a:lnTo>
                    <a:lnTo>
                      <a:pt x="191" y="57"/>
                    </a:lnTo>
                    <a:lnTo>
                      <a:pt x="192" y="64"/>
                    </a:lnTo>
                    <a:lnTo>
                      <a:pt x="191" y="70"/>
                    </a:lnTo>
                    <a:lnTo>
                      <a:pt x="189" y="75"/>
                    </a:lnTo>
                    <a:lnTo>
                      <a:pt x="187" y="82"/>
                    </a:lnTo>
                    <a:lnTo>
                      <a:pt x="184" y="87"/>
                    </a:lnTo>
                    <a:lnTo>
                      <a:pt x="179" y="92"/>
                    </a:lnTo>
                    <a:lnTo>
                      <a:pt x="174" y="96"/>
                    </a:lnTo>
                    <a:lnTo>
                      <a:pt x="168" y="102"/>
                    </a:lnTo>
                    <a:lnTo>
                      <a:pt x="160" y="105"/>
                    </a:lnTo>
                    <a:lnTo>
                      <a:pt x="170" y="110"/>
                    </a:lnTo>
                    <a:lnTo>
                      <a:pt x="178" y="115"/>
                    </a:lnTo>
                    <a:lnTo>
                      <a:pt x="184" y="121"/>
                    </a:lnTo>
                    <a:lnTo>
                      <a:pt x="191" y="127"/>
                    </a:lnTo>
                    <a:lnTo>
                      <a:pt x="194" y="134"/>
                    </a:lnTo>
                    <a:lnTo>
                      <a:pt x="197" y="142"/>
                    </a:lnTo>
                    <a:lnTo>
                      <a:pt x="200" y="150"/>
                    </a:lnTo>
                    <a:lnTo>
                      <a:pt x="200" y="159"/>
                    </a:lnTo>
                    <a:lnTo>
                      <a:pt x="200" y="166"/>
                    </a:lnTo>
                    <a:lnTo>
                      <a:pt x="198" y="173"/>
                    </a:lnTo>
                    <a:lnTo>
                      <a:pt x="196" y="179"/>
                    </a:lnTo>
                    <a:lnTo>
                      <a:pt x="193" y="186"/>
                    </a:lnTo>
                    <a:lnTo>
                      <a:pt x="189" y="191"/>
                    </a:lnTo>
                    <a:lnTo>
                      <a:pt x="186" y="196"/>
                    </a:lnTo>
                    <a:lnTo>
                      <a:pt x="181" y="201"/>
                    </a:lnTo>
                    <a:lnTo>
                      <a:pt x="174" y="206"/>
                    </a:lnTo>
                    <a:lnTo>
                      <a:pt x="168" y="210"/>
                    </a:lnTo>
                    <a:lnTo>
                      <a:pt x="160" y="214"/>
                    </a:lnTo>
                    <a:lnTo>
                      <a:pt x="153" y="217"/>
                    </a:lnTo>
                    <a:lnTo>
                      <a:pt x="144" y="219"/>
                    </a:lnTo>
                    <a:lnTo>
                      <a:pt x="135" y="221"/>
                    </a:lnTo>
                    <a:lnTo>
                      <a:pt x="125" y="222"/>
                    </a:lnTo>
                    <a:lnTo>
                      <a:pt x="114" y="224"/>
                    </a:lnTo>
                    <a:lnTo>
                      <a:pt x="103" y="224"/>
                    </a:lnTo>
                    <a:lnTo>
                      <a:pt x="93" y="224"/>
                    </a:lnTo>
                    <a:lnTo>
                      <a:pt x="83" y="222"/>
                    </a:lnTo>
                    <a:lnTo>
                      <a:pt x="73" y="221"/>
                    </a:lnTo>
                    <a:lnTo>
                      <a:pt x="64" y="219"/>
                    </a:lnTo>
                    <a:lnTo>
                      <a:pt x="55" y="217"/>
                    </a:lnTo>
                    <a:lnTo>
                      <a:pt x="47" y="215"/>
                    </a:lnTo>
                    <a:lnTo>
                      <a:pt x="40" y="211"/>
                    </a:lnTo>
                    <a:lnTo>
                      <a:pt x="33" y="208"/>
                    </a:lnTo>
                    <a:lnTo>
                      <a:pt x="27" y="204"/>
                    </a:lnTo>
                    <a:lnTo>
                      <a:pt x="22" y="198"/>
                    </a:lnTo>
                    <a:lnTo>
                      <a:pt x="17" y="193"/>
                    </a:lnTo>
                    <a:lnTo>
                      <a:pt x="13" y="187"/>
                    </a:lnTo>
                    <a:lnTo>
                      <a:pt x="9" y="180"/>
                    </a:lnTo>
                    <a:lnTo>
                      <a:pt x="5" y="174"/>
                    </a:lnTo>
                    <a:lnTo>
                      <a:pt x="3" y="167"/>
                    </a:lnTo>
                    <a:lnTo>
                      <a:pt x="0" y="158"/>
                    </a:lnTo>
                    <a:lnTo>
                      <a:pt x="42" y="151"/>
                    </a:lnTo>
                    <a:lnTo>
                      <a:pt x="46" y="162"/>
                    </a:lnTo>
                    <a:lnTo>
                      <a:pt x="51" y="170"/>
                    </a:lnTo>
                    <a:lnTo>
                      <a:pt x="57" y="177"/>
                    </a:lnTo>
                    <a:lnTo>
                      <a:pt x="65" y="184"/>
                    </a:lnTo>
                    <a:lnTo>
                      <a:pt x="74" y="188"/>
                    </a:lnTo>
                    <a:lnTo>
                      <a:pt x="83" y="192"/>
                    </a:lnTo>
                    <a:lnTo>
                      <a:pt x="93" y="194"/>
                    </a:lnTo>
                    <a:lnTo>
                      <a:pt x="104" y="194"/>
                    </a:lnTo>
                    <a:lnTo>
                      <a:pt x="114" y="194"/>
                    </a:lnTo>
                    <a:lnTo>
                      <a:pt x="125" y="192"/>
                    </a:lnTo>
                    <a:lnTo>
                      <a:pt x="134" y="189"/>
                    </a:lnTo>
                    <a:lnTo>
                      <a:pt x="141" y="185"/>
                    </a:lnTo>
                    <a:lnTo>
                      <a:pt x="147" y="178"/>
                    </a:lnTo>
                    <a:lnTo>
                      <a:pt x="153" y="172"/>
                    </a:lnTo>
                    <a:lnTo>
                      <a:pt x="155" y="166"/>
                    </a:lnTo>
                    <a:lnTo>
                      <a:pt x="156" y="157"/>
                    </a:lnTo>
                    <a:lnTo>
                      <a:pt x="155" y="152"/>
                    </a:lnTo>
                    <a:lnTo>
                      <a:pt x="154" y="146"/>
                    </a:lnTo>
                    <a:lnTo>
                      <a:pt x="150" y="141"/>
                    </a:lnTo>
                    <a:lnTo>
                      <a:pt x="146" y="136"/>
                    </a:lnTo>
                    <a:lnTo>
                      <a:pt x="142" y="132"/>
                    </a:lnTo>
                    <a:lnTo>
                      <a:pt x="137" y="128"/>
                    </a:lnTo>
                    <a:lnTo>
                      <a:pt x="132" y="126"/>
                    </a:lnTo>
                    <a:lnTo>
                      <a:pt x="127" y="125"/>
                    </a:lnTo>
                    <a:lnTo>
                      <a:pt x="112" y="123"/>
                    </a:lnTo>
                    <a:lnTo>
                      <a:pt x="89" y="122"/>
                    </a:lnTo>
                    <a:lnTo>
                      <a:pt x="85" y="122"/>
                    </a:lnTo>
                    <a:lnTo>
                      <a:pt x="79" y="12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46" name="Freeform 60"/>
              <p:cNvSpPr>
                <a:spLocks/>
              </p:cNvSpPr>
              <p:nvPr/>
            </p:nvSpPr>
            <p:spPr bwMode="auto">
              <a:xfrm>
                <a:off x="1616" y="1452"/>
                <a:ext cx="52" cy="54"/>
              </a:xfrm>
              <a:custGeom>
                <a:avLst/>
                <a:gdLst>
                  <a:gd name="T0" fmla="*/ 0 w 210"/>
                  <a:gd name="T1" fmla="*/ 0 h 214"/>
                  <a:gd name="T2" fmla="*/ 45 w 210"/>
                  <a:gd name="T3" fmla="*/ 0 h 214"/>
                  <a:gd name="T4" fmla="*/ 45 w 210"/>
                  <a:gd name="T5" fmla="*/ 89 h 214"/>
                  <a:gd name="T6" fmla="*/ 167 w 210"/>
                  <a:gd name="T7" fmla="*/ 89 h 214"/>
                  <a:gd name="T8" fmla="*/ 167 w 210"/>
                  <a:gd name="T9" fmla="*/ 0 h 214"/>
                  <a:gd name="T10" fmla="*/ 210 w 210"/>
                  <a:gd name="T11" fmla="*/ 0 h 214"/>
                  <a:gd name="T12" fmla="*/ 210 w 210"/>
                  <a:gd name="T13" fmla="*/ 214 h 214"/>
                  <a:gd name="T14" fmla="*/ 167 w 210"/>
                  <a:gd name="T15" fmla="*/ 214 h 214"/>
                  <a:gd name="T16" fmla="*/ 167 w 210"/>
                  <a:gd name="T17" fmla="*/ 119 h 214"/>
                  <a:gd name="T18" fmla="*/ 45 w 210"/>
                  <a:gd name="T19" fmla="*/ 119 h 214"/>
                  <a:gd name="T20" fmla="*/ 45 w 210"/>
                  <a:gd name="T21" fmla="*/ 214 h 214"/>
                  <a:gd name="T22" fmla="*/ 0 w 210"/>
                  <a:gd name="T23" fmla="*/ 214 h 214"/>
                  <a:gd name="T24" fmla="*/ 0 w 210"/>
                  <a:gd name="T2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4">
                    <a:moveTo>
                      <a:pt x="0" y="0"/>
                    </a:moveTo>
                    <a:lnTo>
                      <a:pt x="45" y="0"/>
                    </a:lnTo>
                    <a:lnTo>
                      <a:pt x="45" y="89"/>
                    </a:lnTo>
                    <a:lnTo>
                      <a:pt x="167" y="89"/>
                    </a:lnTo>
                    <a:lnTo>
                      <a:pt x="167" y="0"/>
                    </a:lnTo>
                    <a:lnTo>
                      <a:pt x="210" y="0"/>
                    </a:lnTo>
                    <a:lnTo>
                      <a:pt x="210" y="214"/>
                    </a:lnTo>
                    <a:lnTo>
                      <a:pt x="167" y="214"/>
                    </a:lnTo>
                    <a:lnTo>
                      <a:pt x="167" y="119"/>
                    </a:lnTo>
                    <a:lnTo>
                      <a:pt x="45" y="119"/>
                    </a:lnTo>
                    <a:lnTo>
                      <a:pt x="45"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47" name="Freeform 61"/>
              <p:cNvSpPr>
                <a:spLocks noEditPoints="1"/>
              </p:cNvSpPr>
              <p:nvPr/>
            </p:nvSpPr>
            <p:spPr bwMode="auto">
              <a:xfrm>
                <a:off x="1681" y="1451"/>
                <a:ext cx="60" cy="56"/>
              </a:xfrm>
              <a:custGeom>
                <a:avLst/>
                <a:gdLst>
                  <a:gd name="T0" fmla="*/ 160 w 237"/>
                  <a:gd name="T1" fmla="*/ 207 h 224"/>
                  <a:gd name="T2" fmla="*/ 124 w 237"/>
                  <a:gd name="T3" fmla="*/ 219 h 224"/>
                  <a:gd name="T4" fmla="*/ 88 w 237"/>
                  <a:gd name="T5" fmla="*/ 224 h 224"/>
                  <a:gd name="T6" fmla="*/ 58 w 237"/>
                  <a:gd name="T7" fmla="*/ 221 h 224"/>
                  <a:gd name="T8" fmla="*/ 36 w 237"/>
                  <a:gd name="T9" fmla="*/ 214 h 224"/>
                  <a:gd name="T10" fmla="*/ 16 w 237"/>
                  <a:gd name="T11" fmla="*/ 203 h 224"/>
                  <a:gd name="T12" fmla="*/ 5 w 237"/>
                  <a:gd name="T13" fmla="*/ 187 h 224"/>
                  <a:gd name="T14" fmla="*/ 0 w 237"/>
                  <a:gd name="T15" fmla="*/ 169 h 224"/>
                  <a:gd name="T16" fmla="*/ 1 w 237"/>
                  <a:gd name="T17" fmla="*/ 148 h 224"/>
                  <a:gd name="T18" fmla="*/ 13 w 237"/>
                  <a:gd name="T19" fmla="*/ 128 h 224"/>
                  <a:gd name="T20" fmla="*/ 30 w 237"/>
                  <a:gd name="T21" fmla="*/ 113 h 224"/>
                  <a:gd name="T22" fmla="*/ 53 w 237"/>
                  <a:gd name="T23" fmla="*/ 103 h 224"/>
                  <a:gd name="T24" fmla="*/ 79 w 237"/>
                  <a:gd name="T25" fmla="*/ 98 h 224"/>
                  <a:gd name="T26" fmla="*/ 126 w 237"/>
                  <a:gd name="T27" fmla="*/ 93 h 224"/>
                  <a:gd name="T28" fmla="*/ 180 w 237"/>
                  <a:gd name="T29" fmla="*/ 83 h 224"/>
                  <a:gd name="T30" fmla="*/ 179 w 237"/>
                  <a:gd name="T31" fmla="*/ 63 h 224"/>
                  <a:gd name="T32" fmla="*/ 168 w 237"/>
                  <a:gd name="T33" fmla="*/ 42 h 224"/>
                  <a:gd name="T34" fmla="*/ 152 w 237"/>
                  <a:gd name="T35" fmla="*/ 34 h 224"/>
                  <a:gd name="T36" fmla="*/ 118 w 237"/>
                  <a:gd name="T37" fmla="*/ 30 h 224"/>
                  <a:gd name="T38" fmla="*/ 80 w 237"/>
                  <a:gd name="T39" fmla="*/ 35 h 224"/>
                  <a:gd name="T40" fmla="*/ 58 w 237"/>
                  <a:gd name="T41" fmla="*/ 51 h 224"/>
                  <a:gd name="T42" fmla="*/ 8 w 237"/>
                  <a:gd name="T43" fmla="*/ 66 h 224"/>
                  <a:gd name="T44" fmla="*/ 20 w 237"/>
                  <a:gd name="T45" fmla="*/ 36 h 224"/>
                  <a:gd name="T46" fmla="*/ 43 w 237"/>
                  <a:gd name="T47" fmla="*/ 17 h 224"/>
                  <a:gd name="T48" fmla="*/ 79 w 237"/>
                  <a:gd name="T49" fmla="*/ 4 h 224"/>
                  <a:gd name="T50" fmla="*/ 124 w 237"/>
                  <a:gd name="T51" fmla="*/ 0 h 224"/>
                  <a:gd name="T52" fmla="*/ 166 w 237"/>
                  <a:gd name="T53" fmla="*/ 4 h 224"/>
                  <a:gd name="T54" fmla="*/ 196 w 237"/>
                  <a:gd name="T55" fmla="*/ 13 h 224"/>
                  <a:gd name="T56" fmla="*/ 213 w 237"/>
                  <a:gd name="T57" fmla="*/ 28 h 224"/>
                  <a:gd name="T58" fmla="*/ 222 w 237"/>
                  <a:gd name="T59" fmla="*/ 47 h 224"/>
                  <a:gd name="T60" fmla="*/ 223 w 237"/>
                  <a:gd name="T61" fmla="*/ 69 h 224"/>
                  <a:gd name="T62" fmla="*/ 225 w 237"/>
                  <a:gd name="T63" fmla="*/ 152 h 224"/>
                  <a:gd name="T64" fmla="*/ 227 w 237"/>
                  <a:gd name="T65" fmla="*/ 193 h 224"/>
                  <a:gd name="T66" fmla="*/ 234 w 237"/>
                  <a:gd name="T67" fmla="*/ 213 h 224"/>
                  <a:gd name="T68" fmla="*/ 189 w 237"/>
                  <a:gd name="T69" fmla="*/ 213 h 224"/>
                  <a:gd name="T70" fmla="*/ 183 w 237"/>
                  <a:gd name="T71" fmla="*/ 192 h 224"/>
                  <a:gd name="T72" fmla="*/ 150 w 237"/>
                  <a:gd name="T73" fmla="*/ 118 h 224"/>
                  <a:gd name="T74" fmla="*/ 95 w 237"/>
                  <a:gd name="T75" fmla="*/ 127 h 224"/>
                  <a:gd name="T76" fmla="*/ 70 w 237"/>
                  <a:gd name="T77" fmla="*/ 132 h 224"/>
                  <a:gd name="T78" fmla="*/ 56 w 237"/>
                  <a:gd name="T79" fmla="*/ 141 h 224"/>
                  <a:gd name="T80" fmla="*/ 48 w 237"/>
                  <a:gd name="T81" fmla="*/ 152 h 224"/>
                  <a:gd name="T82" fmla="*/ 47 w 237"/>
                  <a:gd name="T83" fmla="*/ 169 h 224"/>
                  <a:gd name="T84" fmla="*/ 60 w 237"/>
                  <a:gd name="T85" fmla="*/ 186 h 224"/>
                  <a:gd name="T86" fmla="*/ 86 w 237"/>
                  <a:gd name="T87" fmla="*/ 195 h 224"/>
                  <a:gd name="T88" fmla="*/ 122 w 237"/>
                  <a:gd name="T89" fmla="*/ 193 h 224"/>
                  <a:gd name="T90" fmla="*/ 152 w 237"/>
                  <a:gd name="T91" fmla="*/ 181 h 224"/>
                  <a:gd name="T92" fmla="*/ 173 w 237"/>
                  <a:gd name="T93" fmla="*/ 162 h 224"/>
                  <a:gd name="T94" fmla="*/ 179 w 237"/>
                  <a:gd name="T95" fmla="*/ 13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7" h="224">
                    <a:moveTo>
                      <a:pt x="183" y="192"/>
                    </a:moveTo>
                    <a:lnTo>
                      <a:pt x="171" y="200"/>
                    </a:lnTo>
                    <a:lnTo>
                      <a:pt x="160" y="207"/>
                    </a:lnTo>
                    <a:lnTo>
                      <a:pt x="147" y="213"/>
                    </a:lnTo>
                    <a:lnTo>
                      <a:pt x="136" y="217"/>
                    </a:lnTo>
                    <a:lnTo>
                      <a:pt x="124" y="219"/>
                    </a:lnTo>
                    <a:lnTo>
                      <a:pt x="113" y="222"/>
                    </a:lnTo>
                    <a:lnTo>
                      <a:pt x="100" y="224"/>
                    </a:lnTo>
                    <a:lnTo>
                      <a:pt x="88" y="224"/>
                    </a:lnTo>
                    <a:lnTo>
                      <a:pt x="77" y="224"/>
                    </a:lnTo>
                    <a:lnTo>
                      <a:pt x="67" y="222"/>
                    </a:lnTo>
                    <a:lnTo>
                      <a:pt x="58" y="221"/>
                    </a:lnTo>
                    <a:lnTo>
                      <a:pt x="51" y="219"/>
                    </a:lnTo>
                    <a:lnTo>
                      <a:pt x="42" y="217"/>
                    </a:lnTo>
                    <a:lnTo>
                      <a:pt x="36" y="214"/>
                    </a:lnTo>
                    <a:lnTo>
                      <a:pt x="28" y="211"/>
                    </a:lnTo>
                    <a:lnTo>
                      <a:pt x="23" y="207"/>
                    </a:lnTo>
                    <a:lnTo>
                      <a:pt x="16" y="203"/>
                    </a:lnTo>
                    <a:lnTo>
                      <a:pt x="13" y="197"/>
                    </a:lnTo>
                    <a:lnTo>
                      <a:pt x="9" y="192"/>
                    </a:lnTo>
                    <a:lnTo>
                      <a:pt x="5" y="187"/>
                    </a:lnTo>
                    <a:lnTo>
                      <a:pt x="3" y="181"/>
                    </a:lnTo>
                    <a:lnTo>
                      <a:pt x="1" y="175"/>
                    </a:lnTo>
                    <a:lnTo>
                      <a:pt x="0" y="169"/>
                    </a:lnTo>
                    <a:lnTo>
                      <a:pt x="0" y="163"/>
                    </a:lnTo>
                    <a:lnTo>
                      <a:pt x="0" y="155"/>
                    </a:lnTo>
                    <a:lnTo>
                      <a:pt x="1" y="148"/>
                    </a:lnTo>
                    <a:lnTo>
                      <a:pt x="4" y="141"/>
                    </a:lnTo>
                    <a:lnTo>
                      <a:pt x="8" y="134"/>
                    </a:lnTo>
                    <a:lnTo>
                      <a:pt x="13" y="128"/>
                    </a:lnTo>
                    <a:lnTo>
                      <a:pt x="18" y="122"/>
                    </a:lnTo>
                    <a:lnTo>
                      <a:pt x="24" y="117"/>
                    </a:lnTo>
                    <a:lnTo>
                      <a:pt x="30" y="113"/>
                    </a:lnTo>
                    <a:lnTo>
                      <a:pt x="38" y="109"/>
                    </a:lnTo>
                    <a:lnTo>
                      <a:pt x="46" y="106"/>
                    </a:lnTo>
                    <a:lnTo>
                      <a:pt x="53" y="103"/>
                    </a:lnTo>
                    <a:lnTo>
                      <a:pt x="62" y="101"/>
                    </a:lnTo>
                    <a:lnTo>
                      <a:pt x="70" y="100"/>
                    </a:lnTo>
                    <a:lnTo>
                      <a:pt x="79" y="98"/>
                    </a:lnTo>
                    <a:lnTo>
                      <a:pt x="89" y="96"/>
                    </a:lnTo>
                    <a:lnTo>
                      <a:pt x="102" y="95"/>
                    </a:lnTo>
                    <a:lnTo>
                      <a:pt x="126" y="93"/>
                    </a:lnTo>
                    <a:lnTo>
                      <a:pt x="147" y="90"/>
                    </a:lnTo>
                    <a:lnTo>
                      <a:pt x="165" y="87"/>
                    </a:lnTo>
                    <a:lnTo>
                      <a:pt x="180" y="83"/>
                    </a:lnTo>
                    <a:lnTo>
                      <a:pt x="180" y="76"/>
                    </a:lnTo>
                    <a:lnTo>
                      <a:pt x="180" y="73"/>
                    </a:lnTo>
                    <a:lnTo>
                      <a:pt x="179" y="63"/>
                    </a:lnTo>
                    <a:lnTo>
                      <a:pt x="177" y="54"/>
                    </a:lnTo>
                    <a:lnTo>
                      <a:pt x="173" y="48"/>
                    </a:lnTo>
                    <a:lnTo>
                      <a:pt x="168" y="42"/>
                    </a:lnTo>
                    <a:lnTo>
                      <a:pt x="163" y="40"/>
                    </a:lnTo>
                    <a:lnTo>
                      <a:pt x="157" y="36"/>
                    </a:lnTo>
                    <a:lnTo>
                      <a:pt x="152" y="34"/>
                    </a:lnTo>
                    <a:lnTo>
                      <a:pt x="146" y="33"/>
                    </a:lnTo>
                    <a:lnTo>
                      <a:pt x="133" y="30"/>
                    </a:lnTo>
                    <a:lnTo>
                      <a:pt x="118" y="30"/>
                    </a:lnTo>
                    <a:lnTo>
                      <a:pt x="103" y="30"/>
                    </a:lnTo>
                    <a:lnTo>
                      <a:pt x="90" y="32"/>
                    </a:lnTo>
                    <a:lnTo>
                      <a:pt x="80" y="35"/>
                    </a:lnTo>
                    <a:lnTo>
                      <a:pt x="72" y="39"/>
                    </a:lnTo>
                    <a:lnTo>
                      <a:pt x="65" y="44"/>
                    </a:lnTo>
                    <a:lnTo>
                      <a:pt x="58" y="51"/>
                    </a:lnTo>
                    <a:lnTo>
                      <a:pt x="53" y="60"/>
                    </a:lnTo>
                    <a:lnTo>
                      <a:pt x="50" y="71"/>
                    </a:lnTo>
                    <a:lnTo>
                      <a:pt x="8" y="66"/>
                    </a:lnTo>
                    <a:lnTo>
                      <a:pt x="10" y="55"/>
                    </a:lnTo>
                    <a:lnTo>
                      <a:pt x="15" y="45"/>
                    </a:lnTo>
                    <a:lnTo>
                      <a:pt x="20" y="36"/>
                    </a:lnTo>
                    <a:lnTo>
                      <a:pt x="27" y="29"/>
                    </a:lnTo>
                    <a:lnTo>
                      <a:pt x="34" y="23"/>
                    </a:lnTo>
                    <a:lnTo>
                      <a:pt x="43" y="17"/>
                    </a:lnTo>
                    <a:lnTo>
                      <a:pt x="53" y="11"/>
                    </a:lnTo>
                    <a:lnTo>
                      <a:pt x="65" y="7"/>
                    </a:lnTo>
                    <a:lnTo>
                      <a:pt x="79" y="4"/>
                    </a:lnTo>
                    <a:lnTo>
                      <a:pt x="93" y="2"/>
                    </a:lnTo>
                    <a:lnTo>
                      <a:pt x="108" y="1"/>
                    </a:lnTo>
                    <a:lnTo>
                      <a:pt x="124" y="0"/>
                    </a:lnTo>
                    <a:lnTo>
                      <a:pt x="140" y="0"/>
                    </a:lnTo>
                    <a:lnTo>
                      <a:pt x="154" y="2"/>
                    </a:lnTo>
                    <a:lnTo>
                      <a:pt x="166" y="4"/>
                    </a:lnTo>
                    <a:lnTo>
                      <a:pt x="178" y="6"/>
                    </a:lnTo>
                    <a:lnTo>
                      <a:pt x="188" y="10"/>
                    </a:lnTo>
                    <a:lnTo>
                      <a:pt x="196" y="13"/>
                    </a:lnTo>
                    <a:lnTo>
                      <a:pt x="203" y="18"/>
                    </a:lnTo>
                    <a:lnTo>
                      <a:pt x="208" y="23"/>
                    </a:lnTo>
                    <a:lnTo>
                      <a:pt x="213" y="28"/>
                    </a:lnTo>
                    <a:lnTo>
                      <a:pt x="217" y="33"/>
                    </a:lnTo>
                    <a:lnTo>
                      <a:pt x="220" y="40"/>
                    </a:lnTo>
                    <a:lnTo>
                      <a:pt x="222" y="47"/>
                    </a:lnTo>
                    <a:lnTo>
                      <a:pt x="222" y="53"/>
                    </a:lnTo>
                    <a:lnTo>
                      <a:pt x="223" y="61"/>
                    </a:lnTo>
                    <a:lnTo>
                      <a:pt x="223" y="69"/>
                    </a:lnTo>
                    <a:lnTo>
                      <a:pt x="223" y="81"/>
                    </a:lnTo>
                    <a:lnTo>
                      <a:pt x="223" y="129"/>
                    </a:lnTo>
                    <a:lnTo>
                      <a:pt x="225" y="152"/>
                    </a:lnTo>
                    <a:lnTo>
                      <a:pt x="225" y="171"/>
                    </a:lnTo>
                    <a:lnTo>
                      <a:pt x="226" y="185"/>
                    </a:lnTo>
                    <a:lnTo>
                      <a:pt x="227" y="193"/>
                    </a:lnTo>
                    <a:lnTo>
                      <a:pt x="229" y="199"/>
                    </a:lnTo>
                    <a:lnTo>
                      <a:pt x="231" y="207"/>
                    </a:lnTo>
                    <a:lnTo>
                      <a:pt x="234" y="213"/>
                    </a:lnTo>
                    <a:lnTo>
                      <a:pt x="237" y="219"/>
                    </a:lnTo>
                    <a:lnTo>
                      <a:pt x="192" y="219"/>
                    </a:lnTo>
                    <a:lnTo>
                      <a:pt x="189" y="213"/>
                    </a:lnTo>
                    <a:lnTo>
                      <a:pt x="187" y="207"/>
                    </a:lnTo>
                    <a:lnTo>
                      <a:pt x="184" y="200"/>
                    </a:lnTo>
                    <a:lnTo>
                      <a:pt x="183" y="192"/>
                    </a:lnTo>
                    <a:close/>
                    <a:moveTo>
                      <a:pt x="180" y="111"/>
                    </a:moveTo>
                    <a:lnTo>
                      <a:pt x="166" y="115"/>
                    </a:lnTo>
                    <a:lnTo>
                      <a:pt x="150" y="118"/>
                    </a:lnTo>
                    <a:lnTo>
                      <a:pt x="131" y="123"/>
                    </a:lnTo>
                    <a:lnTo>
                      <a:pt x="108" y="125"/>
                    </a:lnTo>
                    <a:lnTo>
                      <a:pt x="95" y="127"/>
                    </a:lnTo>
                    <a:lnTo>
                      <a:pt x="85" y="129"/>
                    </a:lnTo>
                    <a:lnTo>
                      <a:pt x="76" y="130"/>
                    </a:lnTo>
                    <a:lnTo>
                      <a:pt x="70" y="132"/>
                    </a:lnTo>
                    <a:lnTo>
                      <a:pt x="65" y="134"/>
                    </a:lnTo>
                    <a:lnTo>
                      <a:pt x="60" y="137"/>
                    </a:lnTo>
                    <a:lnTo>
                      <a:pt x="56" y="141"/>
                    </a:lnTo>
                    <a:lnTo>
                      <a:pt x="52" y="145"/>
                    </a:lnTo>
                    <a:lnTo>
                      <a:pt x="50" y="148"/>
                    </a:lnTo>
                    <a:lnTo>
                      <a:pt x="48" y="152"/>
                    </a:lnTo>
                    <a:lnTo>
                      <a:pt x="47" y="157"/>
                    </a:lnTo>
                    <a:lnTo>
                      <a:pt x="46" y="162"/>
                    </a:lnTo>
                    <a:lnTo>
                      <a:pt x="47" y="169"/>
                    </a:lnTo>
                    <a:lnTo>
                      <a:pt x="50" y="175"/>
                    </a:lnTo>
                    <a:lnTo>
                      <a:pt x="53" y="180"/>
                    </a:lnTo>
                    <a:lnTo>
                      <a:pt x="60" y="186"/>
                    </a:lnTo>
                    <a:lnTo>
                      <a:pt x="67" y="190"/>
                    </a:lnTo>
                    <a:lnTo>
                      <a:pt x="76" y="193"/>
                    </a:lnTo>
                    <a:lnTo>
                      <a:pt x="86" y="195"/>
                    </a:lnTo>
                    <a:lnTo>
                      <a:pt x="99" y="195"/>
                    </a:lnTo>
                    <a:lnTo>
                      <a:pt x="110" y="195"/>
                    </a:lnTo>
                    <a:lnTo>
                      <a:pt x="122" y="193"/>
                    </a:lnTo>
                    <a:lnTo>
                      <a:pt x="133" y="190"/>
                    </a:lnTo>
                    <a:lnTo>
                      <a:pt x="143" y="186"/>
                    </a:lnTo>
                    <a:lnTo>
                      <a:pt x="152" y="181"/>
                    </a:lnTo>
                    <a:lnTo>
                      <a:pt x="161" y="175"/>
                    </a:lnTo>
                    <a:lnTo>
                      <a:pt x="168" y="169"/>
                    </a:lnTo>
                    <a:lnTo>
                      <a:pt x="173" y="162"/>
                    </a:lnTo>
                    <a:lnTo>
                      <a:pt x="175" y="154"/>
                    </a:lnTo>
                    <a:lnTo>
                      <a:pt x="178" y="146"/>
                    </a:lnTo>
                    <a:lnTo>
                      <a:pt x="179" y="136"/>
                    </a:lnTo>
                    <a:lnTo>
                      <a:pt x="180" y="125"/>
                    </a:lnTo>
                    <a:lnTo>
                      <a:pt x="180" y="11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48" name="Freeform 62"/>
              <p:cNvSpPr>
                <a:spLocks/>
              </p:cNvSpPr>
              <p:nvPr/>
            </p:nvSpPr>
            <p:spPr bwMode="auto">
              <a:xfrm>
                <a:off x="1748" y="1452"/>
                <a:ext cx="52" cy="54"/>
              </a:xfrm>
              <a:custGeom>
                <a:avLst/>
                <a:gdLst>
                  <a:gd name="T0" fmla="*/ 0 w 210"/>
                  <a:gd name="T1" fmla="*/ 0 h 214"/>
                  <a:gd name="T2" fmla="*/ 44 w 210"/>
                  <a:gd name="T3" fmla="*/ 0 h 214"/>
                  <a:gd name="T4" fmla="*/ 44 w 210"/>
                  <a:gd name="T5" fmla="*/ 40 h 214"/>
                  <a:gd name="T6" fmla="*/ 45 w 210"/>
                  <a:gd name="T7" fmla="*/ 52 h 214"/>
                  <a:gd name="T8" fmla="*/ 45 w 210"/>
                  <a:gd name="T9" fmla="*/ 63 h 214"/>
                  <a:gd name="T10" fmla="*/ 46 w 210"/>
                  <a:gd name="T11" fmla="*/ 71 h 214"/>
                  <a:gd name="T12" fmla="*/ 47 w 210"/>
                  <a:gd name="T13" fmla="*/ 79 h 214"/>
                  <a:gd name="T14" fmla="*/ 50 w 210"/>
                  <a:gd name="T15" fmla="*/ 84 h 214"/>
                  <a:gd name="T16" fmla="*/ 54 w 210"/>
                  <a:gd name="T17" fmla="*/ 89 h 214"/>
                  <a:gd name="T18" fmla="*/ 59 w 210"/>
                  <a:gd name="T19" fmla="*/ 95 h 214"/>
                  <a:gd name="T20" fmla="*/ 66 w 210"/>
                  <a:gd name="T21" fmla="*/ 99 h 214"/>
                  <a:gd name="T22" fmla="*/ 74 w 210"/>
                  <a:gd name="T23" fmla="*/ 103 h 214"/>
                  <a:gd name="T24" fmla="*/ 82 w 210"/>
                  <a:gd name="T25" fmla="*/ 105 h 214"/>
                  <a:gd name="T26" fmla="*/ 92 w 210"/>
                  <a:gd name="T27" fmla="*/ 107 h 214"/>
                  <a:gd name="T28" fmla="*/ 102 w 210"/>
                  <a:gd name="T29" fmla="*/ 107 h 214"/>
                  <a:gd name="T30" fmla="*/ 116 w 210"/>
                  <a:gd name="T31" fmla="*/ 107 h 214"/>
                  <a:gd name="T32" fmla="*/ 130 w 210"/>
                  <a:gd name="T33" fmla="*/ 105 h 214"/>
                  <a:gd name="T34" fmla="*/ 148 w 210"/>
                  <a:gd name="T35" fmla="*/ 102 h 214"/>
                  <a:gd name="T36" fmla="*/ 167 w 210"/>
                  <a:gd name="T37" fmla="*/ 97 h 214"/>
                  <a:gd name="T38" fmla="*/ 167 w 210"/>
                  <a:gd name="T39" fmla="*/ 0 h 214"/>
                  <a:gd name="T40" fmla="*/ 210 w 210"/>
                  <a:gd name="T41" fmla="*/ 0 h 214"/>
                  <a:gd name="T42" fmla="*/ 210 w 210"/>
                  <a:gd name="T43" fmla="*/ 214 h 214"/>
                  <a:gd name="T44" fmla="*/ 167 w 210"/>
                  <a:gd name="T45" fmla="*/ 214 h 214"/>
                  <a:gd name="T46" fmla="*/ 167 w 210"/>
                  <a:gd name="T47" fmla="*/ 127 h 214"/>
                  <a:gd name="T48" fmla="*/ 146 w 210"/>
                  <a:gd name="T49" fmla="*/ 132 h 214"/>
                  <a:gd name="T50" fmla="*/ 127 w 210"/>
                  <a:gd name="T51" fmla="*/ 136 h 214"/>
                  <a:gd name="T52" fmla="*/ 108 w 210"/>
                  <a:gd name="T53" fmla="*/ 138 h 214"/>
                  <a:gd name="T54" fmla="*/ 91 w 210"/>
                  <a:gd name="T55" fmla="*/ 138 h 214"/>
                  <a:gd name="T56" fmla="*/ 77 w 210"/>
                  <a:gd name="T57" fmla="*/ 138 h 214"/>
                  <a:gd name="T58" fmla="*/ 63 w 210"/>
                  <a:gd name="T59" fmla="*/ 134 h 214"/>
                  <a:gd name="T60" fmla="*/ 50 w 210"/>
                  <a:gd name="T61" fmla="*/ 131 h 214"/>
                  <a:gd name="T62" fmla="*/ 39 w 210"/>
                  <a:gd name="T63" fmla="*/ 126 h 214"/>
                  <a:gd name="T64" fmla="*/ 28 w 210"/>
                  <a:gd name="T65" fmla="*/ 119 h 214"/>
                  <a:gd name="T66" fmla="*/ 19 w 210"/>
                  <a:gd name="T67" fmla="*/ 112 h 214"/>
                  <a:gd name="T68" fmla="*/ 13 w 210"/>
                  <a:gd name="T69" fmla="*/ 104 h 214"/>
                  <a:gd name="T70" fmla="*/ 8 w 210"/>
                  <a:gd name="T71" fmla="*/ 96 h 214"/>
                  <a:gd name="T72" fmla="*/ 4 w 210"/>
                  <a:gd name="T73" fmla="*/ 86 h 214"/>
                  <a:gd name="T74" fmla="*/ 2 w 210"/>
                  <a:gd name="T75" fmla="*/ 77 h 214"/>
                  <a:gd name="T76" fmla="*/ 0 w 210"/>
                  <a:gd name="T77" fmla="*/ 66 h 214"/>
                  <a:gd name="T78" fmla="*/ 0 w 210"/>
                  <a:gd name="T79" fmla="*/ 56 h 214"/>
                  <a:gd name="T80" fmla="*/ 0 w 210"/>
                  <a:gd name="T8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214">
                    <a:moveTo>
                      <a:pt x="0" y="0"/>
                    </a:moveTo>
                    <a:lnTo>
                      <a:pt x="44" y="0"/>
                    </a:lnTo>
                    <a:lnTo>
                      <a:pt x="44" y="40"/>
                    </a:lnTo>
                    <a:lnTo>
                      <a:pt x="45" y="52"/>
                    </a:lnTo>
                    <a:lnTo>
                      <a:pt x="45" y="63"/>
                    </a:lnTo>
                    <a:lnTo>
                      <a:pt x="46" y="71"/>
                    </a:lnTo>
                    <a:lnTo>
                      <a:pt x="47" y="79"/>
                    </a:lnTo>
                    <a:lnTo>
                      <a:pt x="50" y="84"/>
                    </a:lnTo>
                    <a:lnTo>
                      <a:pt x="54" y="89"/>
                    </a:lnTo>
                    <a:lnTo>
                      <a:pt x="59" y="95"/>
                    </a:lnTo>
                    <a:lnTo>
                      <a:pt x="66" y="99"/>
                    </a:lnTo>
                    <a:lnTo>
                      <a:pt x="74" y="103"/>
                    </a:lnTo>
                    <a:lnTo>
                      <a:pt x="82" y="105"/>
                    </a:lnTo>
                    <a:lnTo>
                      <a:pt x="92" y="107"/>
                    </a:lnTo>
                    <a:lnTo>
                      <a:pt x="102" y="107"/>
                    </a:lnTo>
                    <a:lnTo>
                      <a:pt x="116" y="107"/>
                    </a:lnTo>
                    <a:lnTo>
                      <a:pt x="130" y="105"/>
                    </a:lnTo>
                    <a:lnTo>
                      <a:pt x="148" y="102"/>
                    </a:lnTo>
                    <a:lnTo>
                      <a:pt x="167" y="97"/>
                    </a:lnTo>
                    <a:lnTo>
                      <a:pt x="167" y="0"/>
                    </a:lnTo>
                    <a:lnTo>
                      <a:pt x="210" y="0"/>
                    </a:lnTo>
                    <a:lnTo>
                      <a:pt x="210" y="214"/>
                    </a:lnTo>
                    <a:lnTo>
                      <a:pt x="167" y="214"/>
                    </a:lnTo>
                    <a:lnTo>
                      <a:pt x="167" y="127"/>
                    </a:lnTo>
                    <a:lnTo>
                      <a:pt x="146" y="132"/>
                    </a:lnTo>
                    <a:lnTo>
                      <a:pt x="127" y="136"/>
                    </a:lnTo>
                    <a:lnTo>
                      <a:pt x="108" y="138"/>
                    </a:lnTo>
                    <a:lnTo>
                      <a:pt x="91" y="138"/>
                    </a:lnTo>
                    <a:lnTo>
                      <a:pt x="77" y="138"/>
                    </a:lnTo>
                    <a:lnTo>
                      <a:pt x="63" y="134"/>
                    </a:lnTo>
                    <a:lnTo>
                      <a:pt x="50" y="131"/>
                    </a:lnTo>
                    <a:lnTo>
                      <a:pt x="39" y="126"/>
                    </a:lnTo>
                    <a:lnTo>
                      <a:pt x="28" y="119"/>
                    </a:lnTo>
                    <a:lnTo>
                      <a:pt x="19" y="112"/>
                    </a:lnTo>
                    <a:lnTo>
                      <a:pt x="13" y="104"/>
                    </a:lnTo>
                    <a:lnTo>
                      <a:pt x="8" y="96"/>
                    </a:lnTo>
                    <a:lnTo>
                      <a:pt x="4" y="86"/>
                    </a:lnTo>
                    <a:lnTo>
                      <a:pt x="2" y="77"/>
                    </a:lnTo>
                    <a:lnTo>
                      <a:pt x="0" y="66"/>
                    </a:lnTo>
                    <a:lnTo>
                      <a:pt x="0" y="56"/>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49" name="Freeform 63"/>
              <p:cNvSpPr>
                <a:spLocks noEditPoints="1"/>
              </p:cNvSpPr>
              <p:nvPr/>
            </p:nvSpPr>
            <p:spPr bwMode="auto">
              <a:xfrm>
                <a:off x="1813" y="1451"/>
                <a:ext cx="60" cy="56"/>
              </a:xfrm>
              <a:custGeom>
                <a:avLst/>
                <a:gdLst>
                  <a:gd name="T0" fmla="*/ 238 w 239"/>
                  <a:gd name="T1" fmla="*/ 154 h 224"/>
                  <a:gd name="T2" fmla="*/ 231 w 239"/>
                  <a:gd name="T3" fmla="*/ 170 h 224"/>
                  <a:gd name="T4" fmla="*/ 222 w 239"/>
                  <a:gd name="T5" fmla="*/ 184 h 224"/>
                  <a:gd name="T6" fmla="*/ 211 w 239"/>
                  <a:gd name="T7" fmla="*/ 196 h 224"/>
                  <a:gd name="T8" fmla="*/ 197 w 239"/>
                  <a:gd name="T9" fmla="*/ 206 h 224"/>
                  <a:gd name="T10" fmla="*/ 182 w 239"/>
                  <a:gd name="T11" fmla="*/ 214 h 224"/>
                  <a:gd name="T12" fmla="*/ 164 w 239"/>
                  <a:gd name="T13" fmla="*/ 219 h 224"/>
                  <a:gd name="T14" fmla="*/ 145 w 239"/>
                  <a:gd name="T15" fmla="*/ 222 h 224"/>
                  <a:gd name="T16" fmla="*/ 123 w 239"/>
                  <a:gd name="T17" fmla="*/ 224 h 224"/>
                  <a:gd name="T18" fmla="*/ 97 w 239"/>
                  <a:gd name="T19" fmla="*/ 222 h 224"/>
                  <a:gd name="T20" fmla="*/ 72 w 239"/>
                  <a:gd name="T21" fmla="*/ 216 h 224"/>
                  <a:gd name="T22" fmla="*/ 51 w 239"/>
                  <a:gd name="T23" fmla="*/ 208 h 224"/>
                  <a:gd name="T24" fmla="*/ 33 w 239"/>
                  <a:gd name="T25" fmla="*/ 195 h 224"/>
                  <a:gd name="T26" fmla="*/ 19 w 239"/>
                  <a:gd name="T27" fmla="*/ 179 h 224"/>
                  <a:gd name="T28" fmla="*/ 8 w 239"/>
                  <a:gd name="T29" fmla="*/ 160 h 224"/>
                  <a:gd name="T30" fmla="*/ 1 w 239"/>
                  <a:gd name="T31" fmla="*/ 138 h 224"/>
                  <a:gd name="T32" fmla="*/ 0 w 239"/>
                  <a:gd name="T33" fmla="*/ 113 h 224"/>
                  <a:gd name="T34" fmla="*/ 1 w 239"/>
                  <a:gd name="T35" fmla="*/ 88 h 224"/>
                  <a:gd name="T36" fmla="*/ 8 w 239"/>
                  <a:gd name="T37" fmla="*/ 66 h 224"/>
                  <a:gd name="T38" fmla="*/ 19 w 239"/>
                  <a:gd name="T39" fmla="*/ 46 h 224"/>
                  <a:gd name="T40" fmla="*/ 33 w 239"/>
                  <a:gd name="T41" fmla="*/ 30 h 224"/>
                  <a:gd name="T42" fmla="*/ 52 w 239"/>
                  <a:gd name="T43" fmla="*/ 17 h 224"/>
                  <a:gd name="T44" fmla="*/ 72 w 239"/>
                  <a:gd name="T45" fmla="*/ 7 h 224"/>
                  <a:gd name="T46" fmla="*/ 95 w 239"/>
                  <a:gd name="T47" fmla="*/ 2 h 224"/>
                  <a:gd name="T48" fmla="*/ 121 w 239"/>
                  <a:gd name="T49" fmla="*/ 0 h 224"/>
                  <a:gd name="T50" fmla="*/ 146 w 239"/>
                  <a:gd name="T51" fmla="*/ 2 h 224"/>
                  <a:gd name="T52" fmla="*/ 168 w 239"/>
                  <a:gd name="T53" fmla="*/ 7 h 224"/>
                  <a:gd name="T54" fmla="*/ 188 w 239"/>
                  <a:gd name="T55" fmla="*/ 17 h 224"/>
                  <a:gd name="T56" fmla="*/ 206 w 239"/>
                  <a:gd name="T57" fmla="*/ 29 h 224"/>
                  <a:gd name="T58" fmla="*/ 220 w 239"/>
                  <a:gd name="T59" fmla="*/ 45 h 224"/>
                  <a:gd name="T60" fmla="*/ 230 w 239"/>
                  <a:gd name="T61" fmla="*/ 64 h 224"/>
                  <a:gd name="T62" fmla="*/ 236 w 239"/>
                  <a:gd name="T63" fmla="*/ 86 h 224"/>
                  <a:gd name="T64" fmla="*/ 239 w 239"/>
                  <a:gd name="T65" fmla="*/ 111 h 224"/>
                  <a:gd name="T66" fmla="*/ 239 w 239"/>
                  <a:gd name="T67" fmla="*/ 122 h 224"/>
                  <a:gd name="T68" fmla="*/ 46 w 239"/>
                  <a:gd name="T69" fmla="*/ 130 h 224"/>
                  <a:gd name="T70" fmla="*/ 50 w 239"/>
                  <a:gd name="T71" fmla="*/ 146 h 224"/>
                  <a:gd name="T72" fmla="*/ 56 w 239"/>
                  <a:gd name="T73" fmla="*/ 158 h 224"/>
                  <a:gd name="T74" fmla="*/ 65 w 239"/>
                  <a:gd name="T75" fmla="*/ 170 h 224"/>
                  <a:gd name="T76" fmla="*/ 75 w 239"/>
                  <a:gd name="T77" fmla="*/ 179 h 224"/>
                  <a:gd name="T78" fmla="*/ 88 w 239"/>
                  <a:gd name="T79" fmla="*/ 187 h 224"/>
                  <a:gd name="T80" fmla="*/ 100 w 239"/>
                  <a:gd name="T81" fmla="*/ 191 h 224"/>
                  <a:gd name="T82" fmla="*/ 116 w 239"/>
                  <a:gd name="T83" fmla="*/ 194 h 224"/>
                  <a:gd name="T84" fmla="*/ 135 w 239"/>
                  <a:gd name="T85" fmla="*/ 193 h 224"/>
                  <a:gd name="T86" fmla="*/ 156 w 239"/>
                  <a:gd name="T87" fmla="*/ 188 h 224"/>
                  <a:gd name="T88" fmla="*/ 173 w 239"/>
                  <a:gd name="T89" fmla="*/ 177 h 224"/>
                  <a:gd name="T90" fmla="*/ 187 w 239"/>
                  <a:gd name="T91" fmla="*/ 160 h 224"/>
                  <a:gd name="T92" fmla="*/ 47 w 239"/>
                  <a:gd name="T93" fmla="*/ 91 h 224"/>
                  <a:gd name="T94" fmla="*/ 191 w 239"/>
                  <a:gd name="T95" fmla="*/ 79 h 224"/>
                  <a:gd name="T96" fmla="*/ 182 w 239"/>
                  <a:gd name="T97" fmla="*/ 59 h 224"/>
                  <a:gd name="T98" fmla="*/ 170 w 239"/>
                  <a:gd name="T99" fmla="*/ 46 h 224"/>
                  <a:gd name="T100" fmla="*/ 159 w 239"/>
                  <a:gd name="T101" fmla="*/ 38 h 224"/>
                  <a:gd name="T102" fmla="*/ 145 w 239"/>
                  <a:gd name="T103" fmla="*/ 32 h 224"/>
                  <a:gd name="T104" fmla="*/ 130 w 239"/>
                  <a:gd name="T105" fmla="*/ 30 h 224"/>
                  <a:gd name="T106" fmla="*/ 114 w 239"/>
                  <a:gd name="T107" fmla="*/ 30 h 224"/>
                  <a:gd name="T108" fmla="*/ 100 w 239"/>
                  <a:gd name="T109" fmla="*/ 32 h 224"/>
                  <a:gd name="T110" fmla="*/ 88 w 239"/>
                  <a:gd name="T111" fmla="*/ 36 h 224"/>
                  <a:gd name="T112" fmla="*/ 76 w 239"/>
                  <a:gd name="T113" fmla="*/ 43 h 224"/>
                  <a:gd name="T114" fmla="*/ 66 w 239"/>
                  <a:gd name="T115" fmla="*/ 51 h 224"/>
                  <a:gd name="T116" fmla="*/ 57 w 239"/>
                  <a:gd name="T117" fmla="*/ 61 h 224"/>
                  <a:gd name="T118" fmla="*/ 52 w 239"/>
                  <a:gd name="T119" fmla="*/ 72 h 224"/>
                  <a:gd name="T120" fmla="*/ 48 w 239"/>
                  <a:gd name="T121" fmla="*/ 8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4">
                    <a:moveTo>
                      <a:pt x="192" y="150"/>
                    </a:moveTo>
                    <a:lnTo>
                      <a:pt x="238" y="154"/>
                    </a:lnTo>
                    <a:lnTo>
                      <a:pt x="234" y="163"/>
                    </a:lnTo>
                    <a:lnTo>
                      <a:pt x="231" y="170"/>
                    </a:lnTo>
                    <a:lnTo>
                      <a:pt x="226" y="177"/>
                    </a:lnTo>
                    <a:lnTo>
                      <a:pt x="222" y="184"/>
                    </a:lnTo>
                    <a:lnTo>
                      <a:pt x="216" y="190"/>
                    </a:lnTo>
                    <a:lnTo>
                      <a:pt x="211" y="196"/>
                    </a:lnTo>
                    <a:lnTo>
                      <a:pt x="204" y="200"/>
                    </a:lnTo>
                    <a:lnTo>
                      <a:pt x="197" y="206"/>
                    </a:lnTo>
                    <a:lnTo>
                      <a:pt x="189" y="210"/>
                    </a:lnTo>
                    <a:lnTo>
                      <a:pt x="182" y="214"/>
                    </a:lnTo>
                    <a:lnTo>
                      <a:pt x="173" y="217"/>
                    </a:lnTo>
                    <a:lnTo>
                      <a:pt x="164" y="219"/>
                    </a:lnTo>
                    <a:lnTo>
                      <a:pt x="155" y="221"/>
                    </a:lnTo>
                    <a:lnTo>
                      <a:pt x="145" y="222"/>
                    </a:lnTo>
                    <a:lnTo>
                      <a:pt x="135" y="224"/>
                    </a:lnTo>
                    <a:lnTo>
                      <a:pt x="123" y="224"/>
                    </a:lnTo>
                    <a:lnTo>
                      <a:pt x="109" y="224"/>
                    </a:lnTo>
                    <a:lnTo>
                      <a:pt x="97" y="222"/>
                    </a:lnTo>
                    <a:lnTo>
                      <a:pt x="84" y="219"/>
                    </a:lnTo>
                    <a:lnTo>
                      <a:pt x="72" y="216"/>
                    </a:lnTo>
                    <a:lnTo>
                      <a:pt x="61" y="213"/>
                    </a:lnTo>
                    <a:lnTo>
                      <a:pt x="51" y="208"/>
                    </a:lnTo>
                    <a:lnTo>
                      <a:pt x="42" y="201"/>
                    </a:lnTo>
                    <a:lnTo>
                      <a:pt x="33" y="195"/>
                    </a:lnTo>
                    <a:lnTo>
                      <a:pt x="25" y="188"/>
                    </a:lnTo>
                    <a:lnTo>
                      <a:pt x="19" y="179"/>
                    </a:lnTo>
                    <a:lnTo>
                      <a:pt x="13" y="170"/>
                    </a:lnTo>
                    <a:lnTo>
                      <a:pt x="8" y="160"/>
                    </a:lnTo>
                    <a:lnTo>
                      <a:pt x="4" y="150"/>
                    </a:lnTo>
                    <a:lnTo>
                      <a:pt x="1" y="138"/>
                    </a:lnTo>
                    <a:lnTo>
                      <a:pt x="0" y="127"/>
                    </a:lnTo>
                    <a:lnTo>
                      <a:pt x="0" y="113"/>
                    </a:lnTo>
                    <a:lnTo>
                      <a:pt x="0" y="101"/>
                    </a:lnTo>
                    <a:lnTo>
                      <a:pt x="1" y="88"/>
                    </a:lnTo>
                    <a:lnTo>
                      <a:pt x="5" y="76"/>
                    </a:lnTo>
                    <a:lnTo>
                      <a:pt x="8" y="66"/>
                    </a:lnTo>
                    <a:lnTo>
                      <a:pt x="13" y="55"/>
                    </a:lnTo>
                    <a:lnTo>
                      <a:pt x="19" y="46"/>
                    </a:lnTo>
                    <a:lnTo>
                      <a:pt x="25" y="38"/>
                    </a:lnTo>
                    <a:lnTo>
                      <a:pt x="33" y="30"/>
                    </a:lnTo>
                    <a:lnTo>
                      <a:pt x="42" y="23"/>
                    </a:lnTo>
                    <a:lnTo>
                      <a:pt x="52" y="17"/>
                    </a:lnTo>
                    <a:lnTo>
                      <a:pt x="61" y="11"/>
                    </a:lnTo>
                    <a:lnTo>
                      <a:pt x="72" y="7"/>
                    </a:lnTo>
                    <a:lnTo>
                      <a:pt x="84" y="4"/>
                    </a:lnTo>
                    <a:lnTo>
                      <a:pt x="95" y="2"/>
                    </a:lnTo>
                    <a:lnTo>
                      <a:pt x="108" y="1"/>
                    </a:lnTo>
                    <a:lnTo>
                      <a:pt x="121" y="0"/>
                    </a:lnTo>
                    <a:lnTo>
                      <a:pt x="133" y="1"/>
                    </a:lnTo>
                    <a:lnTo>
                      <a:pt x="146" y="2"/>
                    </a:lnTo>
                    <a:lnTo>
                      <a:pt x="158" y="4"/>
                    </a:lnTo>
                    <a:lnTo>
                      <a:pt x="168" y="7"/>
                    </a:lnTo>
                    <a:lnTo>
                      <a:pt x="178" y="11"/>
                    </a:lnTo>
                    <a:lnTo>
                      <a:pt x="188" y="17"/>
                    </a:lnTo>
                    <a:lnTo>
                      <a:pt x="197" y="22"/>
                    </a:lnTo>
                    <a:lnTo>
                      <a:pt x="206" y="29"/>
                    </a:lnTo>
                    <a:lnTo>
                      <a:pt x="213" y="36"/>
                    </a:lnTo>
                    <a:lnTo>
                      <a:pt x="220" y="45"/>
                    </a:lnTo>
                    <a:lnTo>
                      <a:pt x="226" y="54"/>
                    </a:lnTo>
                    <a:lnTo>
                      <a:pt x="230" y="64"/>
                    </a:lnTo>
                    <a:lnTo>
                      <a:pt x="234" y="75"/>
                    </a:lnTo>
                    <a:lnTo>
                      <a:pt x="236" y="86"/>
                    </a:lnTo>
                    <a:lnTo>
                      <a:pt x="238" y="98"/>
                    </a:lnTo>
                    <a:lnTo>
                      <a:pt x="239" y="111"/>
                    </a:lnTo>
                    <a:lnTo>
                      <a:pt x="239" y="115"/>
                    </a:lnTo>
                    <a:lnTo>
                      <a:pt x="239" y="122"/>
                    </a:lnTo>
                    <a:lnTo>
                      <a:pt x="46" y="122"/>
                    </a:lnTo>
                    <a:lnTo>
                      <a:pt x="46" y="130"/>
                    </a:lnTo>
                    <a:lnTo>
                      <a:pt x="47" y="137"/>
                    </a:lnTo>
                    <a:lnTo>
                      <a:pt x="50" y="146"/>
                    </a:lnTo>
                    <a:lnTo>
                      <a:pt x="52" y="152"/>
                    </a:lnTo>
                    <a:lnTo>
                      <a:pt x="56" y="158"/>
                    </a:lnTo>
                    <a:lnTo>
                      <a:pt x="60" y="165"/>
                    </a:lnTo>
                    <a:lnTo>
                      <a:pt x="65" y="170"/>
                    </a:lnTo>
                    <a:lnTo>
                      <a:pt x="70" y="175"/>
                    </a:lnTo>
                    <a:lnTo>
                      <a:pt x="75" y="179"/>
                    </a:lnTo>
                    <a:lnTo>
                      <a:pt x="81" y="184"/>
                    </a:lnTo>
                    <a:lnTo>
                      <a:pt x="88" y="187"/>
                    </a:lnTo>
                    <a:lnTo>
                      <a:pt x="94" y="189"/>
                    </a:lnTo>
                    <a:lnTo>
                      <a:pt x="100" y="191"/>
                    </a:lnTo>
                    <a:lnTo>
                      <a:pt x="108" y="193"/>
                    </a:lnTo>
                    <a:lnTo>
                      <a:pt x="116" y="194"/>
                    </a:lnTo>
                    <a:lnTo>
                      <a:pt x="123" y="194"/>
                    </a:lnTo>
                    <a:lnTo>
                      <a:pt x="135" y="193"/>
                    </a:lnTo>
                    <a:lnTo>
                      <a:pt x="146" y="191"/>
                    </a:lnTo>
                    <a:lnTo>
                      <a:pt x="156" y="188"/>
                    </a:lnTo>
                    <a:lnTo>
                      <a:pt x="165" y="184"/>
                    </a:lnTo>
                    <a:lnTo>
                      <a:pt x="173" y="177"/>
                    </a:lnTo>
                    <a:lnTo>
                      <a:pt x="180" y="170"/>
                    </a:lnTo>
                    <a:lnTo>
                      <a:pt x="187" y="160"/>
                    </a:lnTo>
                    <a:lnTo>
                      <a:pt x="192" y="150"/>
                    </a:lnTo>
                    <a:close/>
                    <a:moveTo>
                      <a:pt x="47" y="91"/>
                    </a:moveTo>
                    <a:lnTo>
                      <a:pt x="192" y="91"/>
                    </a:lnTo>
                    <a:lnTo>
                      <a:pt x="191" y="79"/>
                    </a:lnTo>
                    <a:lnTo>
                      <a:pt x="187" y="68"/>
                    </a:lnTo>
                    <a:lnTo>
                      <a:pt x="182" y="59"/>
                    </a:lnTo>
                    <a:lnTo>
                      <a:pt x="175" y="51"/>
                    </a:lnTo>
                    <a:lnTo>
                      <a:pt x="170" y="46"/>
                    </a:lnTo>
                    <a:lnTo>
                      <a:pt x="164" y="42"/>
                    </a:lnTo>
                    <a:lnTo>
                      <a:pt x="159" y="38"/>
                    </a:lnTo>
                    <a:lnTo>
                      <a:pt x="151" y="35"/>
                    </a:lnTo>
                    <a:lnTo>
                      <a:pt x="145" y="32"/>
                    </a:lnTo>
                    <a:lnTo>
                      <a:pt x="137" y="31"/>
                    </a:lnTo>
                    <a:lnTo>
                      <a:pt x="130" y="30"/>
                    </a:lnTo>
                    <a:lnTo>
                      <a:pt x="121" y="30"/>
                    </a:lnTo>
                    <a:lnTo>
                      <a:pt x="114" y="30"/>
                    </a:lnTo>
                    <a:lnTo>
                      <a:pt x="107" y="31"/>
                    </a:lnTo>
                    <a:lnTo>
                      <a:pt x="100" y="32"/>
                    </a:lnTo>
                    <a:lnTo>
                      <a:pt x="94" y="34"/>
                    </a:lnTo>
                    <a:lnTo>
                      <a:pt x="88" y="36"/>
                    </a:lnTo>
                    <a:lnTo>
                      <a:pt x="81" y="39"/>
                    </a:lnTo>
                    <a:lnTo>
                      <a:pt x="76" y="43"/>
                    </a:lnTo>
                    <a:lnTo>
                      <a:pt x="70" y="46"/>
                    </a:lnTo>
                    <a:lnTo>
                      <a:pt x="66" y="51"/>
                    </a:lnTo>
                    <a:lnTo>
                      <a:pt x="61" y="55"/>
                    </a:lnTo>
                    <a:lnTo>
                      <a:pt x="57" y="61"/>
                    </a:lnTo>
                    <a:lnTo>
                      <a:pt x="55" y="66"/>
                    </a:lnTo>
                    <a:lnTo>
                      <a:pt x="52" y="72"/>
                    </a:lnTo>
                    <a:lnTo>
                      <a:pt x="50" y="77"/>
                    </a:lnTo>
                    <a:lnTo>
                      <a:pt x="48" y="85"/>
                    </a:lnTo>
                    <a:lnTo>
                      <a:pt x="47" y="9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50" name="Freeform 64"/>
              <p:cNvSpPr>
                <a:spLocks/>
              </p:cNvSpPr>
              <p:nvPr/>
            </p:nvSpPr>
            <p:spPr bwMode="auto">
              <a:xfrm>
                <a:off x="1886" y="1452"/>
                <a:ext cx="52" cy="54"/>
              </a:xfrm>
              <a:custGeom>
                <a:avLst/>
                <a:gdLst>
                  <a:gd name="T0" fmla="*/ 0 w 210"/>
                  <a:gd name="T1" fmla="*/ 0 h 214"/>
                  <a:gd name="T2" fmla="*/ 45 w 210"/>
                  <a:gd name="T3" fmla="*/ 0 h 214"/>
                  <a:gd name="T4" fmla="*/ 45 w 210"/>
                  <a:gd name="T5" fmla="*/ 89 h 214"/>
                  <a:gd name="T6" fmla="*/ 166 w 210"/>
                  <a:gd name="T7" fmla="*/ 89 h 214"/>
                  <a:gd name="T8" fmla="*/ 166 w 210"/>
                  <a:gd name="T9" fmla="*/ 0 h 214"/>
                  <a:gd name="T10" fmla="*/ 210 w 210"/>
                  <a:gd name="T11" fmla="*/ 0 h 214"/>
                  <a:gd name="T12" fmla="*/ 210 w 210"/>
                  <a:gd name="T13" fmla="*/ 214 h 214"/>
                  <a:gd name="T14" fmla="*/ 166 w 210"/>
                  <a:gd name="T15" fmla="*/ 214 h 214"/>
                  <a:gd name="T16" fmla="*/ 166 w 210"/>
                  <a:gd name="T17" fmla="*/ 119 h 214"/>
                  <a:gd name="T18" fmla="*/ 45 w 210"/>
                  <a:gd name="T19" fmla="*/ 119 h 214"/>
                  <a:gd name="T20" fmla="*/ 45 w 210"/>
                  <a:gd name="T21" fmla="*/ 214 h 214"/>
                  <a:gd name="T22" fmla="*/ 0 w 210"/>
                  <a:gd name="T23" fmla="*/ 214 h 214"/>
                  <a:gd name="T24" fmla="*/ 0 w 210"/>
                  <a:gd name="T2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4">
                    <a:moveTo>
                      <a:pt x="0" y="0"/>
                    </a:moveTo>
                    <a:lnTo>
                      <a:pt x="45" y="0"/>
                    </a:lnTo>
                    <a:lnTo>
                      <a:pt x="45" y="89"/>
                    </a:lnTo>
                    <a:lnTo>
                      <a:pt x="166" y="89"/>
                    </a:lnTo>
                    <a:lnTo>
                      <a:pt x="166" y="0"/>
                    </a:lnTo>
                    <a:lnTo>
                      <a:pt x="210" y="0"/>
                    </a:lnTo>
                    <a:lnTo>
                      <a:pt x="210" y="214"/>
                    </a:lnTo>
                    <a:lnTo>
                      <a:pt x="166" y="214"/>
                    </a:lnTo>
                    <a:lnTo>
                      <a:pt x="166" y="119"/>
                    </a:lnTo>
                    <a:lnTo>
                      <a:pt x="45" y="119"/>
                    </a:lnTo>
                    <a:lnTo>
                      <a:pt x="45"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51" name="Freeform 65"/>
              <p:cNvSpPr>
                <a:spLocks/>
              </p:cNvSpPr>
              <p:nvPr/>
            </p:nvSpPr>
            <p:spPr bwMode="auto">
              <a:xfrm>
                <a:off x="1955" y="1452"/>
                <a:ext cx="53" cy="54"/>
              </a:xfrm>
              <a:custGeom>
                <a:avLst/>
                <a:gdLst>
                  <a:gd name="T0" fmla="*/ 0 w 213"/>
                  <a:gd name="T1" fmla="*/ 0 h 214"/>
                  <a:gd name="T2" fmla="*/ 44 w 213"/>
                  <a:gd name="T3" fmla="*/ 0 h 214"/>
                  <a:gd name="T4" fmla="*/ 44 w 213"/>
                  <a:gd name="T5" fmla="*/ 163 h 214"/>
                  <a:gd name="T6" fmla="*/ 166 w 213"/>
                  <a:gd name="T7" fmla="*/ 0 h 214"/>
                  <a:gd name="T8" fmla="*/ 213 w 213"/>
                  <a:gd name="T9" fmla="*/ 0 h 214"/>
                  <a:gd name="T10" fmla="*/ 213 w 213"/>
                  <a:gd name="T11" fmla="*/ 214 h 214"/>
                  <a:gd name="T12" fmla="*/ 169 w 213"/>
                  <a:gd name="T13" fmla="*/ 214 h 214"/>
                  <a:gd name="T14" fmla="*/ 169 w 213"/>
                  <a:gd name="T15" fmla="*/ 51 h 214"/>
                  <a:gd name="T16" fmla="*/ 48 w 213"/>
                  <a:gd name="T17" fmla="*/ 214 h 214"/>
                  <a:gd name="T18" fmla="*/ 0 w 213"/>
                  <a:gd name="T19" fmla="*/ 214 h 214"/>
                  <a:gd name="T20" fmla="*/ 0 w 213"/>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4">
                    <a:moveTo>
                      <a:pt x="0" y="0"/>
                    </a:moveTo>
                    <a:lnTo>
                      <a:pt x="44" y="0"/>
                    </a:lnTo>
                    <a:lnTo>
                      <a:pt x="44" y="163"/>
                    </a:lnTo>
                    <a:lnTo>
                      <a:pt x="166" y="0"/>
                    </a:lnTo>
                    <a:lnTo>
                      <a:pt x="213" y="0"/>
                    </a:lnTo>
                    <a:lnTo>
                      <a:pt x="213" y="214"/>
                    </a:lnTo>
                    <a:lnTo>
                      <a:pt x="169" y="214"/>
                    </a:lnTo>
                    <a:lnTo>
                      <a:pt x="169" y="51"/>
                    </a:lnTo>
                    <a:lnTo>
                      <a:pt x="48"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52" name="Freeform 66"/>
              <p:cNvSpPr>
                <a:spLocks noEditPoints="1"/>
              </p:cNvSpPr>
              <p:nvPr/>
            </p:nvSpPr>
            <p:spPr bwMode="auto">
              <a:xfrm>
                <a:off x="2018" y="1452"/>
                <a:ext cx="58" cy="54"/>
              </a:xfrm>
              <a:custGeom>
                <a:avLst/>
                <a:gdLst>
                  <a:gd name="T0" fmla="*/ 230 w 230"/>
                  <a:gd name="T1" fmla="*/ 214 h 214"/>
                  <a:gd name="T2" fmla="*/ 185 w 230"/>
                  <a:gd name="T3" fmla="*/ 130 h 214"/>
                  <a:gd name="T4" fmla="*/ 150 w 230"/>
                  <a:gd name="T5" fmla="*/ 130 h 214"/>
                  <a:gd name="T6" fmla="*/ 132 w 230"/>
                  <a:gd name="T7" fmla="*/ 133 h 214"/>
                  <a:gd name="T8" fmla="*/ 119 w 230"/>
                  <a:gd name="T9" fmla="*/ 140 h 214"/>
                  <a:gd name="T10" fmla="*/ 103 w 230"/>
                  <a:gd name="T11" fmla="*/ 155 h 214"/>
                  <a:gd name="T12" fmla="*/ 54 w 230"/>
                  <a:gd name="T13" fmla="*/ 214 h 214"/>
                  <a:gd name="T14" fmla="*/ 47 w 230"/>
                  <a:gd name="T15" fmla="*/ 157 h 214"/>
                  <a:gd name="T16" fmla="*/ 68 w 230"/>
                  <a:gd name="T17" fmla="*/ 136 h 214"/>
                  <a:gd name="T18" fmla="*/ 80 w 230"/>
                  <a:gd name="T19" fmla="*/ 129 h 214"/>
                  <a:gd name="T20" fmla="*/ 90 w 230"/>
                  <a:gd name="T21" fmla="*/ 126 h 214"/>
                  <a:gd name="T22" fmla="*/ 72 w 230"/>
                  <a:gd name="T23" fmla="*/ 123 h 214"/>
                  <a:gd name="T24" fmla="*/ 58 w 230"/>
                  <a:gd name="T25" fmla="*/ 119 h 214"/>
                  <a:gd name="T26" fmla="*/ 45 w 230"/>
                  <a:gd name="T27" fmla="*/ 112 h 214"/>
                  <a:gd name="T28" fmla="*/ 34 w 230"/>
                  <a:gd name="T29" fmla="*/ 104 h 214"/>
                  <a:gd name="T30" fmla="*/ 21 w 230"/>
                  <a:gd name="T31" fmla="*/ 84 h 214"/>
                  <a:gd name="T32" fmla="*/ 16 w 230"/>
                  <a:gd name="T33" fmla="*/ 62 h 214"/>
                  <a:gd name="T34" fmla="*/ 17 w 230"/>
                  <a:gd name="T35" fmla="*/ 49 h 214"/>
                  <a:gd name="T36" fmla="*/ 23 w 230"/>
                  <a:gd name="T37" fmla="*/ 37 h 214"/>
                  <a:gd name="T38" fmla="*/ 30 w 230"/>
                  <a:gd name="T39" fmla="*/ 26 h 214"/>
                  <a:gd name="T40" fmla="*/ 40 w 230"/>
                  <a:gd name="T41" fmla="*/ 17 h 214"/>
                  <a:gd name="T42" fmla="*/ 53 w 230"/>
                  <a:gd name="T43" fmla="*/ 9 h 214"/>
                  <a:gd name="T44" fmla="*/ 70 w 230"/>
                  <a:gd name="T45" fmla="*/ 4 h 214"/>
                  <a:gd name="T46" fmla="*/ 87 w 230"/>
                  <a:gd name="T47" fmla="*/ 1 h 214"/>
                  <a:gd name="T48" fmla="*/ 109 w 230"/>
                  <a:gd name="T49" fmla="*/ 0 h 214"/>
                  <a:gd name="T50" fmla="*/ 185 w 230"/>
                  <a:gd name="T51" fmla="*/ 29 h 214"/>
                  <a:gd name="T52" fmla="*/ 105 w 230"/>
                  <a:gd name="T53" fmla="*/ 30 h 214"/>
                  <a:gd name="T54" fmla="*/ 85 w 230"/>
                  <a:gd name="T55" fmla="*/ 34 h 214"/>
                  <a:gd name="T56" fmla="*/ 76 w 230"/>
                  <a:gd name="T57" fmla="*/ 38 h 214"/>
                  <a:gd name="T58" fmla="*/ 67 w 230"/>
                  <a:gd name="T59" fmla="*/ 45 h 214"/>
                  <a:gd name="T60" fmla="*/ 62 w 230"/>
                  <a:gd name="T61" fmla="*/ 57 h 214"/>
                  <a:gd name="T62" fmla="*/ 62 w 230"/>
                  <a:gd name="T63" fmla="*/ 72 h 214"/>
                  <a:gd name="T64" fmla="*/ 67 w 230"/>
                  <a:gd name="T65" fmla="*/ 83 h 214"/>
                  <a:gd name="T66" fmla="*/ 73 w 230"/>
                  <a:gd name="T67" fmla="*/ 89 h 214"/>
                  <a:gd name="T68" fmla="*/ 87 w 230"/>
                  <a:gd name="T69" fmla="*/ 96 h 214"/>
                  <a:gd name="T70" fmla="*/ 118 w 230"/>
                  <a:gd name="T71" fmla="*/ 100 h 214"/>
                  <a:gd name="T72" fmla="*/ 185 w 230"/>
                  <a:gd name="T73" fmla="*/ 1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0" h="214">
                    <a:moveTo>
                      <a:pt x="230" y="0"/>
                    </a:moveTo>
                    <a:lnTo>
                      <a:pt x="230" y="214"/>
                    </a:lnTo>
                    <a:lnTo>
                      <a:pt x="185" y="214"/>
                    </a:lnTo>
                    <a:lnTo>
                      <a:pt x="185" y="130"/>
                    </a:lnTo>
                    <a:lnTo>
                      <a:pt x="160" y="130"/>
                    </a:lnTo>
                    <a:lnTo>
                      <a:pt x="150" y="130"/>
                    </a:lnTo>
                    <a:lnTo>
                      <a:pt x="139" y="131"/>
                    </a:lnTo>
                    <a:lnTo>
                      <a:pt x="132" y="133"/>
                    </a:lnTo>
                    <a:lnTo>
                      <a:pt x="125" y="136"/>
                    </a:lnTo>
                    <a:lnTo>
                      <a:pt x="119" y="140"/>
                    </a:lnTo>
                    <a:lnTo>
                      <a:pt x="111" y="146"/>
                    </a:lnTo>
                    <a:lnTo>
                      <a:pt x="103" y="155"/>
                    </a:lnTo>
                    <a:lnTo>
                      <a:pt x="92" y="167"/>
                    </a:lnTo>
                    <a:lnTo>
                      <a:pt x="54" y="214"/>
                    </a:lnTo>
                    <a:lnTo>
                      <a:pt x="0" y="214"/>
                    </a:lnTo>
                    <a:lnTo>
                      <a:pt x="47" y="157"/>
                    </a:lnTo>
                    <a:lnTo>
                      <a:pt x="58" y="145"/>
                    </a:lnTo>
                    <a:lnTo>
                      <a:pt x="68" y="136"/>
                    </a:lnTo>
                    <a:lnTo>
                      <a:pt x="75" y="132"/>
                    </a:lnTo>
                    <a:lnTo>
                      <a:pt x="80" y="129"/>
                    </a:lnTo>
                    <a:lnTo>
                      <a:pt x="85" y="128"/>
                    </a:lnTo>
                    <a:lnTo>
                      <a:pt x="90" y="126"/>
                    </a:lnTo>
                    <a:lnTo>
                      <a:pt x="81" y="125"/>
                    </a:lnTo>
                    <a:lnTo>
                      <a:pt x="72" y="123"/>
                    </a:lnTo>
                    <a:lnTo>
                      <a:pt x="64" y="121"/>
                    </a:lnTo>
                    <a:lnTo>
                      <a:pt x="58" y="119"/>
                    </a:lnTo>
                    <a:lnTo>
                      <a:pt x="51" y="116"/>
                    </a:lnTo>
                    <a:lnTo>
                      <a:pt x="45" y="112"/>
                    </a:lnTo>
                    <a:lnTo>
                      <a:pt x="39" y="108"/>
                    </a:lnTo>
                    <a:lnTo>
                      <a:pt x="34" y="104"/>
                    </a:lnTo>
                    <a:lnTo>
                      <a:pt x="26" y="95"/>
                    </a:lnTo>
                    <a:lnTo>
                      <a:pt x="21" y="84"/>
                    </a:lnTo>
                    <a:lnTo>
                      <a:pt x="17" y="74"/>
                    </a:lnTo>
                    <a:lnTo>
                      <a:pt x="16" y="62"/>
                    </a:lnTo>
                    <a:lnTo>
                      <a:pt x="16" y="56"/>
                    </a:lnTo>
                    <a:lnTo>
                      <a:pt x="17" y="49"/>
                    </a:lnTo>
                    <a:lnTo>
                      <a:pt x="20" y="43"/>
                    </a:lnTo>
                    <a:lnTo>
                      <a:pt x="23" y="37"/>
                    </a:lnTo>
                    <a:lnTo>
                      <a:pt x="25" y="31"/>
                    </a:lnTo>
                    <a:lnTo>
                      <a:pt x="30" y="26"/>
                    </a:lnTo>
                    <a:lnTo>
                      <a:pt x="34" y="22"/>
                    </a:lnTo>
                    <a:lnTo>
                      <a:pt x="40" y="17"/>
                    </a:lnTo>
                    <a:lnTo>
                      <a:pt x="47" y="13"/>
                    </a:lnTo>
                    <a:lnTo>
                      <a:pt x="53" y="9"/>
                    </a:lnTo>
                    <a:lnTo>
                      <a:pt x="61" y="6"/>
                    </a:lnTo>
                    <a:lnTo>
                      <a:pt x="70" y="4"/>
                    </a:lnTo>
                    <a:lnTo>
                      <a:pt x="78" y="2"/>
                    </a:lnTo>
                    <a:lnTo>
                      <a:pt x="87" y="1"/>
                    </a:lnTo>
                    <a:lnTo>
                      <a:pt x="98" y="0"/>
                    </a:lnTo>
                    <a:lnTo>
                      <a:pt x="109" y="0"/>
                    </a:lnTo>
                    <a:lnTo>
                      <a:pt x="230" y="0"/>
                    </a:lnTo>
                    <a:close/>
                    <a:moveTo>
                      <a:pt x="185" y="29"/>
                    </a:moveTo>
                    <a:lnTo>
                      <a:pt x="123" y="29"/>
                    </a:lnTo>
                    <a:lnTo>
                      <a:pt x="105" y="30"/>
                    </a:lnTo>
                    <a:lnTo>
                      <a:pt x="91" y="33"/>
                    </a:lnTo>
                    <a:lnTo>
                      <a:pt x="85" y="34"/>
                    </a:lnTo>
                    <a:lnTo>
                      <a:pt x="80" y="36"/>
                    </a:lnTo>
                    <a:lnTo>
                      <a:pt x="76" y="38"/>
                    </a:lnTo>
                    <a:lnTo>
                      <a:pt x="72" y="40"/>
                    </a:lnTo>
                    <a:lnTo>
                      <a:pt x="67" y="45"/>
                    </a:lnTo>
                    <a:lnTo>
                      <a:pt x="63" y="50"/>
                    </a:lnTo>
                    <a:lnTo>
                      <a:pt x="62" y="57"/>
                    </a:lnTo>
                    <a:lnTo>
                      <a:pt x="61" y="63"/>
                    </a:lnTo>
                    <a:lnTo>
                      <a:pt x="62" y="72"/>
                    </a:lnTo>
                    <a:lnTo>
                      <a:pt x="66" y="80"/>
                    </a:lnTo>
                    <a:lnTo>
                      <a:pt x="67" y="83"/>
                    </a:lnTo>
                    <a:lnTo>
                      <a:pt x="71" y="86"/>
                    </a:lnTo>
                    <a:lnTo>
                      <a:pt x="73" y="89"/>
                    </a:lnTo>
                    <a:lnTo>
                      <a:pt x="77" y="91"/>
                    </a:lnTo>
                    <a:lnTo>
                      <a:pt x="87" y="96"/>
                    </a:lnTo>
                    <a:lnTo>
                      <a:pt x="101" y="99"/>
                    </a:lnTo>
                    <a:lnTo>
                      <a:pt x="118" y="100"/>
                    </a:lnTo>
                    <a:lnTo>
                      <a:pt x="137" y="101"/>
                    </a:lnTo>
                    <a:lnTo>
                      <a:pt x="185" y="101"/>
                    </a:lnTo>
                    <a:lnTo>
                      <a:pt x="185" y="29"/>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53" name="Freeform 67"/>
              <p:cNvSpPr>
                <a:spLocks/>
              </p:cNvSpPr>
              <p:nvPr/>
            </p:nvSpPr>
            <p:spPr bwMode="auto">
              <a:xfrm>
                <a:off x="1384" y="1568"/>
                <a:ext cx="53" cy="53"/>
              </a:xfrm>
              <a:custGeom>
                <a:avLst/>
                <a:gdLst>
                  <a:gd name="T0" fmla="*/ 0 w 212"/>
                  <a:gd name="T1" fmla="*/ 0 h 215"/>
                  <a:gd name="T2" fmla="*/ 43 w 212"/>
                  <a:gd name="T3" fmla="*/ 0 h 215"/>
                  <a:gd name="T4" fmla="*/ 43 w 212"/>
                  <a:gd name="T5" fmla="*/ 164 h 215"/>
                  <a:gd name="T6" fmla="*/ 165 w 212"/>
                  <a:gd name="T7" fmla="*/ 0 h 215"/>
                  <a:gd name="T8" fmla="*/ 212 w 212"/>
                  <a:gd name="T9" fmla="*/ 0 h 215"/>
                  <a:gd name="T10" fmla="*/ 212 w 212"/>
                  <a:gd name="T11" fmla="*/ 215 h 215"/>
                  <a:gd name="T12" fmla="*/ 169 w 212"/>
                  <a:gd name="T13" fmla="*/ 215 h 215"/>
                  <a:gd name="T14" fmla="*/ 169 w 212"/>
                  <a:gd name="T15" fmla="*/ 53 h 215"/>
                  <a:gd name="T16" fmla="*/ 47 w 212"/>
                  <a:gd name="T17" fmla="*/ 215 h 215"/>
                  <a:gd name="T18" fmla="*/ 0 w 212"/>
                  <a:gd name="T19" fmla="*/ 215 h 215"/>
                  <a:gd name="T20" fmla="*/ 0 w 212"/>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215">
                    <a:moveTo>
                      <a:pt x="0" y="0"/>
                    </a:moveTo>
                    <a:lnTo>
                      <a:pt x="43" y="0"/>
                    </a:lnTo>
                    <a:lnTo>
                      <a:pt x="43" y="164"/>
                    </a:lnTo>
                    <a:lnTo>
                      <a:pt x="165" y="0"/>
                    </a:lnTo>
                    <a:lnTo>
                      <a:pt x="212" y="0"/>
                    </a:lnTo>
                    <a:lnTo>
                      <a:pt x="212" y="215"/>
                    </a:lnTo>
                    <a:lnTo>
                      <a:pt x="169" y="215"/>
                    </a:lnTo>
                    <a:lnTo>
                      <a:pt x="169" y="53"/>
                    </a:lnTo>
                    <a:lnTo>
                      <a:pt x="47"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54" name="Freeform 68"/>
              <p:cNvSpPr>
                <a:spLocks/>
              </p:cNvSpPr>
              <p:nvPr/>
            </p:nvSpPr>
            <p:spPr bwMode="auto">
              <a:xfrm>
                <a:off x="1453" y="1568"/>
                <a:ext cx="53" cy="53"/>
              </a:xfrm>
              <a:custGeom>
                <a:avLst/>
                <a:gdLst>
                  <a:gd name="T0" fmla="*/ 0 w 210"/>
                  <a:gd name="T1" fmla="*/ 0 h 215"/>
                  <a:gd name="T2" fmla="*/ 45 w 210"/>
                  <a:gd name="T3" fmla="*/ 0 h 215"/>
                  <a:gd name="T4" fmla="*/ 45 w 210"/>
                  <a:gd name="T5" fmla="*/ 90 h 215"/>
                  <a:gd name="T6" fmla="*/ 166 w 210"/>
                  <a:gd name="T7" fmla="*/ 90 h 215"/>
                  <a:gd name="T8" fmla="*/ 166 w 210"/>
                  <a:gd name="T9" fmla="*/ 0 h 215"/>
                  <a:gd name="T10" fmla="*/ 210 w 210"/>
                  <a:gd name="T11" fmla="*/ 0 h 215"/>
                  <a:gd name="T12" fmla="*/ 210 w 210"/>
                  <a:gd name="T13" fmla="*/ 215 h 215"/>
                  <a:gd name="T14" fmla="*/ 166 w 210"/>
                  <a:gd name="T15" fmla="*/ 215 h 215"/>
                  <a:gd name="T16" fmla="*/ 166 w 210"/>
                  <a:gd name="T17" fmla="*/ 120 h 215"/>
                  <a:gd name="T18" fmla="*/ 45 w 210"/>
                  <a:gd name="T19" fmla="*/ 120 h 215"/>
                  <a:gd name="T20" fmla="*/ 45 w 210"/>
                  <a:gd name="T21" fmla="*/ 215 h 215"/>
                  <a:gd name="T22" fmla="*/ 0 w 210"/>
                  <a:gd name="T23" fmla="*/ 215 h 215"/>
                  <a:gd name="T24" fmla="*/ 0 w 210"/>
                  <a:gd name="T2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5">
                    <a:moveTo>
                      <a:pt x="0" y="0"/>
                    </a:moveTo>
                    <a:lnTo>
                      <a:pt x="45" y="0"/>
                    </a:lnTo>
                    <a:lnTo>
                      <a:pt x="45" y="90"/>
                    </a:lnTo>
                    <a:lnTo>
                      <a:pt x="166" y="90"/>
                    </a:lnTo>
                    <a:lnTo>
                      <a:pt x="166" y="0"/>
                    </a:lnTo>
                    <a:lnTo>
                      <a:pt x="210" y="0"/>
                    </a:lnTo>
                    <a:lnTo>
                      <a:pt x="210" y="215"/>
                    </a:lnTo>
                    <a:lnTo>
                      <a:pt x="166" y="215"/>
                    </a:lnTo>
                    <a:lnTo>
                      <a:pt x="166" y="120"/>
                    </a:lnTo>
                    <a:lnTo>
                      <a:pt x="45" y="120"/>
                    </a:lnTo>
                    <a:lnTo>
                      <a:pt x="45"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55" name="Freeform 69"/>
              <p:cNvSpPr>
                <a:spLocks noEditPoints="1"/>
              </p:cNvSpPr>
              <p:nvPr/>
            </p:nvSpPr>
            <p:spPr bwMode="auto">
              <a:xfrm>
                <a:off x="1519" y="1548"/>
                <a:ext cx="93" cy="94"/>
              </a:xfrm>
              <a:custGeom>
                <a:avLst/>
                <a:gdLst>
                  <a:gd name="T0" fmla="*/ 216 w 374"/>
                  <a:gd name="T1" fmla="*/ 96 h 378"/>
                  <a:gd name="T2" fmla="*/ 247 w 374"/>
                  <a:gd name="T3" fmla="*/ 80 h 378"/>
                  <a:gd name="T4" fmla="*/ 285 w 374"/>
                  <a:gd name="T5" fmla="*/ 77 h 378"/>
                  <a:gd name="T6" fmla="*/ 325 w 374"/>
                  <a:gd name="T7" fmla="*/ 89 h 378"/>
                  <a:gd name="T8" fmla="*/ 354 w 374"/>
                  <a:gd name="T9" fmla="*/ 117 h 378"/>
                  <a:gd name="T10" fmla="*/ 371 w 374"/>
                  <a:gd name="T11" fmla="*/ 155 h 378"/>
                  <a:gd name="T12" fmla="*/ 373 w 374"/>
                  <a:gd name="T13" fmla="*/ 201 h 378"/>
                  <a:gd name="T14" fmla="*/ 363 w 374"/>
                  <a:gd name="T15" fmla="*/ 244 h 378"/>
                  <a:gd name="T16" fmla="*/ 338 w 374"/>
                  <a:gd name="T17" fmla="*/ 277 h 378"/>
                  <a:gd name="T18" fmla="*/ 303 w 374"/>
                  <a:gd name="T19" fmla="*/ 297 h 378"/>
                  <a:gd name="T20" fmla="*/ 259 w 374"/>
                  <a:gd name="T21" fmla="*/ 300 h 378"/>
                  <a:gd name="T22" fmla="*/ 219 w 374"/>
                  <a:gd name="T23" fmla="*/ 284 h 378"/>
                  <a:gd name="T24" fmla="*/ 165 w 374"/>
                  <a:gd name="T25" fmla="*/ 277 h 378"/>
                  <a:gd name="T26" fmla="*/ 136 w 374"/>
                  <a:gd name="T27" fmla="*/ 295 h 378"/>
                  <a:gd name="T28" fmla="*/ 101 w 374"/>
                  <a:gd name="T29" fmla="*/ 301 h 378"/>
                  <a:gd name="T30" fmla="*/ 63 w 374"/>
                  <a:gd name="T31" fmla="*/ 294 h 378"/>
                  <a:gd name="T32" fmla="*/ 30 w 374"/>
                  <a:gd name="T33" fmla="*/ 271 h 378"/>
                  <a:gd name="T34" fmla="*/ 7 w 374"/>
                  <a:gd name="T35" fmla="*/ 235 h 378"/>
                  <a:gd name="T36" fmla="*/ 0 w 374"/>
                  <a:gd name="T37" fmla="*/ 186 h 378"/>
                  <a:gd name="T38" fmla="*/ 6 w 374"/>
                  <a:gd name="T39" fmla="*/ 143 h 378"/>
                  <a:gd name="T40" fmla="*/ 28 w 374"/>
                  <a:gd name="T41" fmla="*/ 109 h 378"/>
                  <a:gd name="T42" fmla="*/ 59 w 374"/>
                  <a:gd name="T43" fmla="*/ 84 h 378"/>
                  <a:gd name="T44" fmla="*/ 101 w 374"/>
                  <a:gd name="T45" fmla="*/ 76 h 378"/>
                  <a:gd name="T46" fmla="*/ 137 w 374"/>
                  <a:gd name="T47" fmla="*/ 83 h 378"/>
                  <a:gd name="T48" fmla="*/ 165 w 374"/>
                  <a:gd name="T49" fmla="*/ 102 h 378"/>
                  <a:gd name="T50" fmla="*/ 213 w 374"/>
                  <a:gd name="T51" fmla="*/ 229 h 378"/>
                  <a:gd name="T52" fmla="*/ 225 w 374"/>
                  <a:gd name="T53" fmla="*/ 255 h 378"/>
                  <a:gd name="T54" fmla="*/ 244 w 374"/>
                  <a:gd name="T55" fmla="*/ 267 h 378"/>
                  <a:gd name="T56" fmla="*/ 265 w 374"/>
                  <a:gd name="T57" fmla="*/ 271 h 378"/>
                  <a:gd name="T58" fmla="*/ 289 w 374"/>
                  <a:gd name="T59" fmla="*/ 266 h 378"/>
                  <a:gd name="T60" fmla="*/ 311 w 374"/>
                  <a:gd name="T61" fmla="*/ 250 h 378"/>
                  <a:gd name="T62" fmla="*/ 325 w 374"/>
                  <a:gd name="T63" fmla="*/ 224 h 378"/>
                  <a:gd name="T64" fmla="*/ 330 w 374"/>
                  <a:gd name="T65" fmla="*/ 187 h 378"/>
                  <a:gd name="T66" fmla="*/ 320 w 374"/>
                  <a:gd name="T67" fmla="*/ 137 h 378"/>
                  <a:gd name="T68" fmla="*/ 303 w 374"/>
                  <a:gd name="T69" fmla="*/ 117 h 378"/>
                  <a:gd name="T70" fmla="*/ 280 w 374"/>
                  <a:gd name="T71" fmla="*/ 108 h 378"/>
                  <a:gd name="T72" fmla="*/ 254 w 374"/>
                  <a:gd name="T73" fmla="*/ 108 h 378"/>
                  <a:gd name="T74" fmla="*/ 232 w 374"/>
                  <a:gd name="T75" fmla="*/ 118 h 378"/>
                  <a:gd name="T76" fmla="*/ 217 w 374"/>
                  <a:gd name="T77" fmla="*/ 139 h 378"/>
                  <a:gd name="T78" fmla="*/ 209 w 374"/>
                  <a:gd name="T79" fmla="*/ 189 h 378"/>
                  <a:gd name="T80" fmla="*/ 47 w 374"/>
                  <a:gd name="T81" fmla="*/ 216 h 378"/>
                  <a:gd name="T82" fmla="*/ 58 w 374"/>
                  <a:gd name="T83" fmla="*/ 245 h 378"/>
                  <a:gd name="T84" fmla="*/ 77 w 374"/>
                  <a:gd name="T85" fmla="*/ 263 h 378"/>
                  <a:gd name="T86" fmla="*/ 101 w 374"/>
                  <a:gd name="T87" fmla="*/ 270 h 378"/>
                  <a:gd name="T88" fmla="*/ 128 w 374"/>
                  <a:gd name="T89" fmla="*/ 268 h 378"/>
                  <a:gd name="T90" fmla="*/ 147 w 374"/>
                  <a:gd name="T91" fmla="*/ 256 h 378"/>
                  <a:gd name="T92" fmla="*/ 160 w 374"/>
                  <a:gd name="T93" fmla="*/ 234 h 378"/>
                  <a:gd name="T94" fmla="*/ 165 w 374"/>
                  <a:gd name="T95" fmla="*/ 172 h 378"/>
                  <a:gd name="T96" fmla="*/ 153 w 374"/>
                  <a:gd name="T97" fmla="*/ 133 h 378"/>
                  <a:gd name="T98" fmla="*/ 137 w 374"/>
                  <a:gd name="T99" fmla="*/ 115 h 378"/>
                  <a:gd name="T100" fmla="*/ 113 w 374"/>
                  <a:gd name="T101" fmla="*/ 106 h 378"/>
                  <a:gd name="T102" fmla="*/ 86 w 374"/>
                  <a:gd name="T103" fmla="*/ 110 h 378"/>
                  <a:gd name="T104" fmla="*/ 66 w 374"/>
                  <a:gd name="T105" fmla="*/ 122 h 378"/>
                  <a:gd name="T106" fmla="*/ 51 w 374"/>
                  <a:gd name="T107" fmla="*/ 145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4" h="378">
                    <a:moveTo>
                      <a:pt x="165" y="0"/>
                    </a:moveTo>
                    <a:lnTo>
                      <a:pt x="209" y="0"/>
                    </a:lnTo>
                    <a:lnTo>
                      <a:pt x="209" y="102"/>
                    </a:lnTo>
                    <a:lnTo>
                      <a:pt x="216" y="96"/>
                    </a:lnTo>
                    <a:lnTo>
                      <a:pt x="223" y="91"/>
                    </a:lnTo>
                    <a:lnTo>
                      <a:pt x="231" y="87"/>
                    </a:lnTo>
                    <a:lnTo>
                      <a:pt x="238" y="83"/>
                    </a:lnTo>
                    <a:lnTo>
                      <a:pt x="247" y="80"/>
                    </a:lnTo>
                    <a:lnTo>
                      <a:pt x="256" y="78"/>
                    </a:lnTo>
                    <a:lnTo>
                      <a:pt x="265" y="77"/>
                    </a:lnTo>
                    <a:lnTo>
                      <a:pt x="274" y="76"/>
                    </a:lnTo>
                    <a:lnTo>
                      <a:pt x="285" y="77"/>
                    </a:lnTo>
                    <a:lnTo>
                      <a:pt x="296" y="78"/>
                    </a:lnTo>
                    <a:lnTo>
                      <a:pt x="306" y="81"/>
                    </a:lnTo>
                    <a:lnTo>
                      <a:pt x="316" y="84"/>
                    </a:lnTo>
                    <a:lnTo>
                      <a:pt x="325" y="89"/>
                    </a:lnTo>
                    <a:lnTo>
                      <a:pt x="332" y="95"/>
                    </a:lnTo>
                    <a:lnTo>
                      <a:pt x="340" y="101"/>
                    </a:lnTo>
                    <a:lnTo>
                      <a:pt x="348" y="109"/>
                    </a:lnTo>
                    <a:lnTo>
                      <a:pt x="354" y="117"/>
                    </a:lnTo>
                    <a:lnTo>
                      <a:pt x="359" y="125"/>
                    </a:lnTo>
                    <a:lnTo>
                      <a:pt x="363" y="135"/>
                    </a:lnTo>
                    <a:lnTo>
                      <a:pt x="367" y="144"/>
                    </a:lnTo>
                    <a:lnTo>
                      <a:pt x="371" y="155"/>
                    </a:lnTo>
                    <a:lnTo>
                      <a:pt x="372" y="165"/>
                    </a:lnTo>
                    <a:lnTo>
                      <a:pt x="373" y="177"/>
                    </a:lnTo>
                    <a:lnTo>
                      <a:pt x="374" y="188"/>
                    </a:lnTo>
                    <a:lnTo>
                      <a:pt x="373" y="201"/>
                    </a:lnTo>
                    <a:lnTo>
                      <a:pt x="372" y="213"/>
                    </a:lnTo>
                    <a:lnTo>
                      <a:pt x="371" y="223"/>
                    </a:lnTo>
                    <a:lnTo>
                      <a:pt x="367" y="234"/>
                    </a:lnTo>
                    <a:lnTo>
                      <a:pt x="363" y="244"/>
                    </a:lnTo>
                    <a:lnTo>
                      <a:pt x="358" y="253"/>
                    </a:lnTo>
                    <a:lnTo>
                      <a:pt x="352" y="262"/>
                    </a:lnTo>
                    <a:lnTo>
                      <a:pt x="345" y="269"/>
                    </a:lnTo>
                    <a:lnTo>
                      <a:pt x="338" y="277"/>
                    </a:lnTo>
                    <a:lnTo>
                      <a:pt x="330" y="283"/>
                    </a:lnTo>
                    <a:lnTo>
                      <a:pt x="321" y="288"/>
                    </a:lnTo>
                    <a:lnTo>
                      <a:pt x="312" y="292"/>
                    </a:lnTo>
                    <a:lnTo>
                      <a:pt x="303" y="297"/>
                    </a:lnTo>
                    <a:lnTo>
                      <a:pt x="293" y="299"/>
                    </a:lnTo>
                    <a:lnTo>
                      <a:pt x="283" y="300"/>
                    </a:lnTo>
                    <a:lnTo>
                      <a:pt x="273" y="301"/>
                    </a:lnTo>
                    <a:lnTo>
                      <a:pt x="259" y="300"/>
                    </a:lnTo>
                    <a:lnTo>
                      <a:pt x="244" y="297"/>
                    </a:lnTo>
                    <a:lnTo>
                      <a:pt x="236" y="295"/>
                    </a:lnTo>
                    <a:lnTo>
                      <a:pt x="228" y="290"/>
                    </a:lnTo>
                    <a:lnTo>
                      <a:pt x="219" y="284"/>
                    </a:lnTo>
                    <a:lnTo>
                      <a:pt x="209" y="277"/>
                    </a:lnTo>
                    <a:lnTo>
                      <a:pt x="209" y="378"/>
                    </a:lnTo>
                    <a:lnTo>
                      <a:pt x="165" y="378"/>
                    </a:lnTo>
                    <a:lnTo>
                      <a:pt x="165" y="277"/>
                    </a:lnTo>
                    <a:lnTo>
                      <a:pt x="158" y="283"/>
                    </a:lnTo>
                    <a:lnTo>
                      <a:pt x="151" y="287"/>
                    </a:lnTo>
                    <a:lnTo>
                      <a:pt x="143" y="291"/>
                    </a:lnTo>
                    <a:lnTo>
                      <a:pt x="136" y="295"/>
                    </a:lnTo>
                    <a:lnTo>
                      <a:pt x="128" y="298"/>
                    </a:lnTo>
                    <a:lnTo>
                      <a:pt x="119" y="299"/>
                    </a:lnTo>
                    <a:lnTo>
                      <a:pt x="110" y="300"/>
                    </a:lnTo>
                    <a:lnTo>
                      <a:pt x="101" y="301"/>
                    </a:lnTo>
                    <a:lnTo>
                      <a:pt x="91" y="300"/>
                    </a:lnTo>
                    <a:lnTo>
                      <a:pt x="82" y="299"/>
                    </a:lnTo>
                    <a:lnTo>
                      <a:pt x="72" y="297"/>
                    </a:lnTo>
                    <a:lnTo>
                      <a:pt x="63" y="294"/>
                    </a:lnTo>
                    <a:lnTo>
                      <a:pt x="54" y="289"/>
                    </a:lnTo>
                    <a:lnTo>
                      <a:pt x="45" y="284"/>
                    </a:lnTo>
                    <a:lnTo>
                      <a:pt x="38" y="278"/>
                    </a:lnTo>
                    <a:lnTo>
                      <a:pt x="30" y="271"/>
                    </a:lnTo>
                    <a:lnTo>
                      <a:pt x="23" y="263"/>
                    </a:lnTo>
                    <a:lnTo>
                      <a:pt x="16" y="255"/>
                    </a:lnTo>
                    <a:lnTo>
                      <a:pt x="11" y="245"/>
                    </a:lnTo>
                    <a:lnTo>
                      <a:pt x="7" y="235"/>
                    </a:lnTo>
                    <a:lnTo>
                      <a:pt x="4" y="224"/>
                    </a:lnTo>
                    <a:lnTo>
                      <a:pt x="1" y="213"/>
                    </a:lnTo>
                    <a:lnTo>
                      <a:pt x="0" y="200"/>
                    </a:lnTo>
                    <a:lnTo>
                      <a:pt x="0" y="186"/>
                    </a:lnTo>
                    <a:lnTo>
                      <a:pt x="0" y="175"/>
                    </a:lnTo>
                    <a:lnTo>
                      <a:pt x="1" y="164"/>
                    </a:lnTo>
                    <a:lnTo>
                      <a:pt x="4" y="154"/>
                    </a:lnTo>
                    <a:lnTo>
                      <a:pt x="6" y="143"/>
                    </a:lnTo>
                    <a:lnTo>
                      <a:pt x="10" y="134"/>
                    </a:lnTo>
                    <a:lnTo>
                      <a:pt x="15" y="125"/>
                    </a:lnTo>
                    <a:lnTo>
                      <a:pt x="21" y="116"/>
                    </a:lnTo>
                    <a:lnTo>
                      <a:pt x="28" y="109"/>
                    </a:lnTo>
                    <a:lnTo>
                      <a:pt x="34" y="101"/>
                    </a:lnTo>
                    <a:lnTo>
                      <a:pt x="42" y="94"/>
                    </a:lnTo>
                    <a:lnTo>
                      <a:pt x="51" y="89"/>
                    </a:lnTo>
                    <a:lnTo>
                      <a:pt x="59" y="84"/>
                    </a:lnTo>
                    <a:lnTo>
                      <a:pt x="70" y="81"/>
                    </a:lnTo>
                    <a:lnTo>
                      <a:pt x="80" y="78"/>
                    </a:lnTo>
                    <a:lnTo>
                      <a:pt x="90" y="77"/>
                    </a:lnTo>
                    <a:lnTo>
                      <a:pt x="101" y="76"/>
                    </a:lnTo>
                    <a:lnTo>
                      <a:pt x="111" y="77"/>
                    </a:lnTo>
                    <a:lnTo>
                      <a:pt x="120" y="78"/>
                    </a:lnTo>
                    <a:lnTo>
                      <a:pt x="128" y="80"/>
                    </a:lnTo>
                    <a:lnTo>
                      <a:pt x="137" y="83"/>
                    </a:lnTo>
                    <a:lnTo>
                      <a:pt x="145" y="87"/>
                    </a:lnTo>
                    <a:lnTo>
                      <a:pt x="152" y="91"/>
                    </a:lnTo>
                    <a:lnTo>
                      <a:pt x="158" y="96"/>
                    </a:lnTo>
                    <a:lnTo>
                      <a:pt x="165" y="102"/>
                    </a:lnTo>
                    <a:lnTo>
                      <a:pt x="165" y="0"/>
                    </a:lnTo>
                    <a:close/>
                    <a:moveTo>
                      <a:pt x="209" y="189"/>
                    </a:moveTo>
                    <a:lnTo>
                      <a:pt x="209" y="212"/>
                    </a:lnTo>
                    <a:lnTo>
                      <a:pt x="213" y="229"/>
                    </a:lnTo>
                    <a:lnTo>
                      <a:pt x="214" y="238"/>
                    </a:lnTo>
                    <a:lnTo>
                      <a:pt x="218" y="244"/>
                    </a:lnTo>
                    <a:lnTo>
                      <a:pt x="221" y="249"/>
                    </a:lnTo>
                    <a:lnTo>
                      <a:pt x="225" y="255"/>
                    </a:lnTo>
                    <a:lnTo>
                      <a:pt x="230" y="259"/>
                    </a:lnTo>
                    <a:lnTo>
                      <a:pt x="233" y="262"/>
                    </a:lnTo>
                    <a:lnTo>
                      <a:pt x="238" y="265"/>
                    </a:lnTo>
                    <a:lnTo>
                      <a:pt x="244" y="267"/>
                    </a:lnTo>
                    <a:lnTo>
                      <a:pt x="249" y="268"/>
                    </a:lnTo>
                    <a:lnTo>
                      <a:pt x="254" y="270"/>
                    </a:lnTo>
                    <a:lnTo>
                      <a:pt x="259" y="270"/>
                    </a:lnTo>
                    <a:lnTo>
                      <a:pt x="265" y="271"/>
                    </a:lnTo>
                    <a:lnTo>
                      <a:pt x="272" y="270"/>
                    </a:lnTo>
                    <a:lnTo>
                      <a:pt x="278" y="269"/>
                    </a:lnTo>
                    <a:lnTo>
                      <a:pt x="284" y="268"/>
                    </a:lnTo>
                    <a:lnTo>
                      <a:pt x="289" y="266"/>
                    </a:lnTo>
                    <a:lnTo>
                      <a:pt x="296" y="263"/>
                    </a:lnTo>
                    <a:lnTo>
                      <a:pt x="301" y="260"/>
                    </a:lnTo>
                    <a:lnTo>
                      <a:pt x="306" y="256"/>
                    </a:lnTo>
                    <a:lnTo>
                      <a:pt x="311" y="250"/>
                    </a:lnTo>
                    <a:lnTo>
                      <a:pt x="315" y="245"/>
                    </a:lnTo>
                    <a:lnTo>
                      <a:pt x="319" y="239"/>
                    </a:lnTo>
                    <a:lnTo>
                      <a:pt x="322" y="233"/>
                    </a:lnTo>
                    <a:lnTo>
                      <a:pt x="325" y="224"/>
                    </a:lnTo>
                    <a:lnTo>
                      <a:pt x="327" y="216"/>
                    </a:lnTo>
                    <a:lnTo>
                      <a:pt x="329" y="207"/>
                    </a:lnTo>
                    <a:lnTo>
                      <a:pt x="330" y="198"/>
                    </a:lnTo>
                    <a:lnTo>
                      <a:pt x="330" y="187"/>
                    </a:lnTo>
                    <a:lnTo>
                      <a:pt x="329" y="167"/>
                    </a:lnTo>
                    <a:lnTo>
                      <a:pt x="325" y="152"/>
                    </a:lnTo>
                    <a:lnTo>
                      <a:pt x="322" y="144"/>
                    </a:lnTo>
                    <a:lnTo>
                      <a:pt x="320" y="137"/>
                    </a:lnTo>
                    <a:lnTo>
                      <a:pt x="316" y="132"/>
                    </a:lnTo>
                    <a:lnTo>
                      <a:pt x="312" y="126"/>
                    </a:lnTo>
                    <a:lnTo>
                      <a:pt x="308" y="121"/>
                    </a:lnTo>
                    <a:lnTo>
                      <a:pt x="303" y="117"/>
                    </a:lnTo>
                    <a:lnTo>
                      <a:pt x="298" y="114"/>
                    </a:lnTo>
                    <a:lnTo>
                      <a:pt x="292" y="112"/>
                    </a:lnTo>
                    <a:lnTo>
                      <a:pt x="287" y="109"/>
                    </a:lnTo>
                    <a:lnTo>
                      <a:pt x="280" y="108"/>
                    </a:lnTo>
                    <a:lnTo>
                      <a:pt x="274" y="106"/>
                    </a:lnTo>
                    <a:lnTo>
                      <a:pt x="268" y="106"/>
                    </a:lnTo>
                    <a:lnTo>
                      <a:pt x="260" y="106"/>
                    </a:lnTo>
                    <a:lnTo>
                      <a:pt x="254" y="108"/>
                    </a:lnTo>
                    <a:lnTo>
                      <a:pt x="247" y="110"/>
                    </a:lnTo>
                    <a:lnTo>
                      <a:pt x="242" y="112"/>
                    </a:lnTo>
                    <a:lnTo>
                      <a:pt x="237" y="115"/>
                    </a:lnTo>
                    <a:lnTo>
                      <a:pt x="232" y="118"/>
                    </a:lnTo>
                    <a:lnTo>
                      <a:pt x="227" y="122"/>
                    </a:lnTo>
                    <a:lnTo>
                      <a:pt x="223" y="127"/>
                    </a:lnTo>
                    <a:lnTo>
                      <a:pt x="219" y="133"/>
                    </a:lnTo>
                    <a:lnTo>
                      <a:pt x="217" y="139"/>
                    </a:lnTo>
                    <a:lnTo>
                      <a:pt x="214" y="145"/>
                    </a:lnTo>
                    <a:lnTo>
                      <a:pt x="212" y="153"/>
                    </a:lnTo>
                    <a:lnTo>
                      <a:pt x="209" y="170"/>
                    </a:lnTo>
                    <a:lnTo>
                      <a:pt x="209" y="189"/>
                    </a:lnTo>
                    <a:close/>
                    <a:moveTo>
                      <a:pt x="44" y="185"/>
                    </a:moveTo>
                    <a:lnTo>
                      <a:pt x="44" y="196"/>
                    </a:lnTo>
                    <a:lnTo>
                      <a:pt x="45" y="206"/>
                    </a:lnTo>
                    <a:lnTo>
                      <a:pt x="47" y="216"/>
                    </a:lnTo>
                    <a:lnTo>
                      <a:pt x="49" y="224"/>
                    </a:lnTo>
                    <a:lnTo>
                      <a:pt x="52" y="233"/>
                    </a:lnTo>
                    <a:lnTo>
                      <a:pt x="54" y="239"/>
                    </a:lnTo>
                    <a:lnTo>
                      <a:pt x="58" y="245"/>
                    </a:lnTo>
                    <a:lnTo>
                      <a:pt x="63" y="250"/>
                    </a:lnTo>
                    <a:lnTo>
                      <a:pt x="67" y="256"/>
                    </a:lnTo>
                    <a:lnTo>
                      <a:pt x="72" y="260"/>
                    </a:lnTo>
                    <a:lnTo>
                      <a:pt x="77" y="263"/>
                    </a:lnTo>
                    <a:lnTo>
                      <a:pt x="84" y="266"/>
                    </a:lnTo>
                    <a:lnTo>
                      <a:pt x="89" y="268"/>
                    </a:lnTo>
                    <a:lnTo>
                      <a:pt x="95" y="269"/>
                    </a:lnTo>
                    <a:lnTo>
                      <a:pt x="101" y="270"/>
                    </a:lnTo>
                    <a:lnTo>
                      <a:pt x="109" y="270"/>
                    </a:lnTo>
                    <a:lnTo>
                      <a:pt x="115" y="270"/>
                    </a:lnTo>
                    <a:lnTo>
                      <a:pt x="122" y="269"/>
                    </a:lnTo>
                    <a:lnTo>
                      <a:pt x="128" y="268"/>
                    </a:lnTo>
                    <a:lnTo>
                      <a:pt x="133" y="266"/>
                    </a:lnTo>
                    <a:lnTo>
                      <a:pt x="138" y="263"/>
                    </a:lnTo>
                    <a:lnTo>
                      <a:pt x="143" y="260"/>
                    </a:lnTo>
                    <a:lnTo>
                      <a:pt x="147" y="256"/>
                    </a:lnTo>
                    <a:lnTo>
                      <a:pt x="151" y="250"/>
                    </a:lnTo>
                    <a:lnTo>
                      <a:pt x="155" y="245"/>
                    </a:lnTo>
                    <a:lnTo>
                      <a:pt x="157" y="240"/>
                    </a:lnTo>
                    <a:lnTo>
                      <a:pt x="160" y="234"/>
                    </a:lnTo>
                    <a:lnTo>
                      <a:pt x="162" y="226"/>
                    </a:lnTo>
                    <a:lnTo>
                      <a:pt x="165" y="209"/>
                    </a:lnTo>
                    <a:lnTo>
                      <a:pt x="165" y="192"/>
                    </a:lnTo>
                    <a:lnTo>
                      <a:pt x="165" y="172"/>
                    </a:lnTo>
                    <a:lnTo>
                      <a:pt x="161" y="154"/>
                    </a:lnTo>
                    <a:lnTo>
                      <a:pt x="160" y="146"/>
                    </a:lnTo>
                    <a:lnTo>
                      <a:pt x="157" y="139"/>
                    </a:lnTo>
                    <a:lnTo>
                      <a:pt x="153" y="133"/>
                    </a:lnTo>
                    <a:lnTo>
                      <a:pt x="151" y="127"/>
                    </a:lnTo>
                    <a:lnTo>
                      <a:pt x="147" y="122"/>
                    </a:lnTo>
                    <a:lnTo>
                      <a:pt x="142" y="118"/>
                    </a:lnTo>
                    <a:lnTo>
                      <a:pt x="137" y="115"/>
                    </a:lnTo>
                    <a:lnTo>
                      <a:pt x="132" y="112"/>
                    </a:lnTo>
                    <a:lnTo>
                      <a:pt x="125" y="110"/>
                    </a:lnTo>
                    <a:lnTo>
                      <a:pt x="119" y="108"/>
                    </a:lnTo>
                    <a:lnTo>
                      <a:pt x="113" y="106"/>
                    </a:lnTo>
                    <a:lnTo>
                      <a:pt x="105" y="106"/>
                    </a:lnTo>
                    <a:lnTo>
                      <a:pt x="99" y="106"/>
                    </a:lnTo>
                    <a:lnTo>
                      <a:pt x="92" y="108"/>
                    </a:lnTo>
                    <a:lnTo>
                      <a:pt x="86" y="110"/>
                    </a:lnTo>
                    <a:lnTo>
                      <a:pt x="81" y="112"/>
                    </a:lnTo>
                    <a:lnTo>
                      <a:pt x="76" y="115"/>
                    </a:lnTo>
                    <a:lnTo>
                      <a:pt x="71" y="118"/>
                    </a:lnTo>
                    <a:lnTo>
                      <a:pt x="66" y="122"/>
                    </a:lnTo>
                    <a:lnTo>
                      <a:pt x="62" y="127"/>
                    </a:lnTo>
                    <a:lnTo>
                      <a:pt x="57" y="133"/>
                    </a:lnTo>
                    <a:lnTo>
                      <a:pt x="54" y="138"/>
                    </a:lnTo>
                    <a:lnTo>
                      <a:pt x="51" y="145"/>
                    </a:lnTo>
                    <a:lnTo>
                      <a:pt x="48" y="152"/>
                    </a:lnTo>
                    <a:lnTo>
                      <a:pt x="45" y="167"/>
                    </a:lnTo>
                    <a:lnTo>
                      <a:pt x="44" y="18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56" name="Freeform 70"/>
              <p:cNvSpPr>
                <a:spLocks noEditPoints="1"/>
              </p:cNvSpPr>
              <p:nvPr/>
            </p:nvSpPr>
            <p:spPr bwMode="auto">
              <a:xfrm>
                <a:off x="1621" y="1566"/>
                <a:ext cx="61" cy="57"/>
              </a:xfrm>
              <a:custGeom>
                <a:avLst/>
                <a:gdLst>
                  <a:gd name="T0" fmla="*/ 2 w 242"/>
                  <a:gd name="T1" fmla="*/ 85 h 225"/>
                  <a:gd name="T2" fmla="*/ 16 w 242"/>
                  <a:gd name="T3" fmla="*/ 50 h 225"/>
                  <a:gd name="T4" fmla="*/ 40 w 242"/>
                  <a:gd name="T5" fmla="*/ 24 h 225"/>
                  <a:gd name="T6" fmla="*/ 67 w 242"/>
                  <a:gd name="T7" fmla="*/ 9 h 225"/>
                  <a:gd name="T8" fmla="*/ 99 w 242"/>
                  <a:gd name="T9" fmla="*/ 2 h 225"/>
                  <a:gd name="T10" fmla="*/ 134 w 242"/>
                  <a:gd name="T11" fmla="*/ 1 h 225"/>
                  <a:gd name="T12" fmla="*/ 170 w 242"/>
                  <a:gd name="T13" fmla="*/ 7 h 225"/>
                  <a:gd name="T14" fmla="*/ 200 w 242"/>
                  <a:gd name="T15" fmla="*/ 23 h 225"/>
                  <a:gd name="T16" fmla="*/ 223 w 242"/>
                  <a:gd name="T17" fmla="*/ 45 h 225"/>
                  <a:gd name="T18" fmla="*/ 238 w 242"/>
                  <a:gd name="T19" fmla="*/ 75 h 225"/>
                  <a:gd name="T20" fmla="*/ 242 w 242"/>
                  <a:gd name="T21" fmla="*/ 109 h 225"/>
                  <a:gd name="T22" fmla="*/ 237 w 242"/>
                  <a:gd name="T23" fmla="*/ 154 h 225"/>
                  <a:gd name="T24" fmla="*/ 228 w 242"/>
                  <a:gd name="T25" fmla="*/ 174 h 225"/>
                  <a:gd name="T26" fmla="*/ 198 w 242"/>
                  <a:gd name="T27" fmla="*/ 204 h 225"/>
                  <a:gd name="T28" fmla="*/ 155 w 242"/>
                  <a:gd name="T29" fmla="*/ 222 h 225"/>
                  <a:gd name="T30" fmla="*/ 108 w 242"/>
                  <a:gd name="T31" fmla="*/ 224 h 225"/>
                  <a:gd name="T32" fmla="*/ 72 w 242"/>
                  <a:gd name="T33" fmla="*/ 218 h 225"/>
                  <a:gd name="T34" fmla="*/ 43 w 242"/>
                  <a:gd name="T35" fmla="*/ 203 h 225"/>
                  <a:gd name="T36" fmla="*/ 19 w 242"/>
                  <a:gd name="T37" fmla="*/ 180 h 225"/>
                  <a:gd name="T38" fmla="*/ 5 w 242"/>
                  <a:gd name="T39" fmla="*/ 149 h 225"/>
                  <a:gd name="T40" fmla="*/ 0 w 242"/>
                  <a:gd name="T41" fmla="*/ 112 h 225"/>
                  <a:gd name="T42" fmla="*/ 47 w 242"/>
                  <a:gd name="T43" fmla="*/ 131 h 225"/>
                  <a:gd name="T44" fmla="*/ 53 w 242"/>
                  <a:gd name="T45" fmla="*/ 156 h 225"/>
                  <a:gd name="T46" fmla="*/ 67 w 242"/>
                  <a:gd name="T47" fmla="*/ 174 h 225"/>
                  <a:gd name="T48" fmla="*/ 85 w 242"/>
                  <a:gd name="T49" fmla="*/ 187 h 225"/>
                  <a:gd name="T50" fmla="*/ 106 w 242"/>
                  <a:gd name="T51" fmla="*/ 193 h 225"/>
                  <a:gd name="T52" fmla="*/ 129 w 242"/>
                  <a:gd name="T53" fmla="*/ 194 h 225"/>
                  <a:gd name="T54" fmla="*/ 152 w 242"/>
                  <a:gd name="T55" fmla="*/ 189 h 225"/>
                  <a:gd name="T56" fmla="*/ 170 w 242"/>
                  <a:gd name="T57" fmla="*/ 179 h 225"/>
                  <a:gd name="T58" fmla="*/ 185 w 242"/>
                  <a:gd name="T59" fmla="*/ 163 h 225"/>
                  <a:gd name="T60" fmla="*/ 194 w 242"/>
                  <a:gd name="T61" fmla="*/ 140 h 225"/>
                  <a:gd name="T62" fmla="*/ 198 w 242"/>
                  <a:gd name="T63" fmla="*/ 111 h 225"/>
                  <a:gd name="T64" fmla="*/ 194 w 242"/>
                  <a:gd name="T65" fmla="*/ 84 h 225"/>
                  <a:gd name="T66" fmla="*/ 185 w 242"/>
                  <a:gd name="T67" fmla="*/ 63 h 225"/>
                  <a:gd name="T68" fmla="*/ 170 w 242"/>
                  <a:gd name="T69" fmla="*/ 46 h 225"/>
                  <a:gd name="T70" fmla="*/ 151 w 242"/>
                  <a:gd name="T71" fmla="*/ 36 h 225"/>
                  <a:gd name="T72" fmla="*/ 129 w 242"/>
                  <a:gd name="T73" fmla="*/ 30 h 225"/>
                  <a:gd name="T74" fmla="*/ 106 w 242"/>
                  <a:gd name="T75" fmla="*/ 32 h 225"/>
                  <a:gd name="T76" fmla="*/ 85 w 242"/>
                  <a:gd name="T77" fmla="*/ 39 h 225"/>
                  <a:gd name="T78" fmla="*/ 67 w 242"/>
                  <a:gd name="T79" fmla="*/ 51 h 225"/>
                  <a:gd name="T80" fmla="*/ 53 w 242"/>
                  <a:gd name="T81" fmla="*/ 69 h 225"/>
                  <a:gd name="T82" fmla="*/ 47 w 242"/>
                  <a:gd name="T83" fmla="*/ 9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2" h="225">
                    <a:moveTo>
                      <a:pt x="0" y="112"/>
                    </a:moveTo>
                    <a:lnTo>
                      <a:pt x="1" y="98"/>
                    </a:lnTo>
                    <a:lnTo>
                      <a:pt x="2" y="85"/>
                    </a:lnTo>
                    <a:lnTo>
                      <a:pt x="6" y="73"/>
                    </a:lnTo>
                    <a:lnTo>
                      <a:pt x="10" y="61"/>
                    </a:lnTo>
                    <a:lnTo>
                      <a:pt x="16" y="50"/>
                    </a:lnTo>
                    <a:lnTo>
                      <a:pt x="23" y="41"/>
                    </a:lnTo>
                    <a:lnTo>
                      <a:pt x="30" y="32"/>
                    </a:lnTo>
                    <a:lnTo>
                      <a:pt x="40" y="24"/>
                    </a:lnTo>
                    <a:lnTo>
                      <a:pt x="49" y="19"/>
                    </a:lnTo>
                    <a:lnTo>
                      <a:pt x="58" y="14"/>
                    </a:lnTo>
                    <a:lnTo>
                      <a:pt x="67" y="9"/>
                    </a:lnTo>
                    <a:lnTo>
                      <a:pt x="77" y="6"/>
                    </a:lnTo>
                    <a:lnTo>
                      <a:pt x="87" y="4"/>
                    </a:lnTo>
                    <a:lnTo>
                      <a:pt x="99" y="2"/>
                    </a:lnTo>
                    <a:lnTo>
                      <a:pt x="110" y="1"/>
                    </a:lnTo>
                    <a:lnTo>
                      <a:pt x="122" y="0"/>
                    </a:lnTo>
                    <a:lnTo>
                      <a:pt x="134" y="1"/>
                    </a:lnTo>
                    <a:lnTo>
                      <a:pt x="147" y="2"/>
                    </a:lnTo>
                    <a:lnTo>
                      <a:pt x="158" y="4"/>
                    </a:lnTo>
                    <a:lnTo>
                      <a:pt x="170" y="7"/>
                    </a:lnTo>
                    <a:lnTo>
                      <a:pt x="181" y="12"/>
                    </a:lnTo>
                    <a:lnTo>
                      <a:pt x="190" y="17"/>
                    </a:lnTo>
                    <a:lnTo>
                      <a:pt x="200" y="23"/>
                    </a:lnTo>
                    <a:lnTo>
                      <a:pt x="209" y="29"/>
                    </a:lnTo>
                    <a:lnTo>
                      <a:pt x="217" y="37"/>
                    </a:lnTo>
                    <a:lnTo>
                      <a:pt x="223" y="45"/>
                    </a:lnTo>
                    <a:lnTo>
                      <a:pt x="230" y="55"/>
                    </a:lnTo>
                    <a:lnTo>
                      <a:pt x="235" y="64"/>
                    </a:lnTo>
                    <a:lnTo>
                      <a:pt x="238" y="75"/>
                    </a:lnTo>
                    <a:lnTo>
                      <a:pt x="241" y="85"/>
                    </a:lnTo>
                    <a:lnTo>
                      <a:pt x="242" y="97"/>
                    </a:lnTo>
                    <a:lnTo>
                      <a:pt x="242" y="109"/>
                    </a:lnTo>
                    <a:lnTo>
                      <a:pt x="242" y="129"/>
                    </a:lnTo>
                    <a:lnTo>
                      <a:pt x="238" y="146"/>
                    </a:lnTo>
                    <a:lnTo>
                      <a:pt x="237" y="154"/>
                    </a:lnTo>
                    <a:lnTo>
                      <a:pt x="235" y="162"/>
                    </a:lnTo>
                    <a:lnTo>
                      <a:pt x="231" y="168"/>
                    </a:lnTo>
                    <a:lnTo>
                      <a:pt x="228" y="174"/>
                    </a:lnTo>
                    <a:lnTo>
                      <a:pt x="219" y="186"/>
                    </a:lnTo>
                    <a:lnTo>
                      <a:pt x="209" y="195"/>
                    </a:lnTo>
                    <a:lnTo>
                      <a:pt x="198" y="204"/>
                    </a:lnTo>
                    <a:lnTo>
                      <a:pt x="184" y="211"/>
                    </a:lnTo>
                    <a:lnTo>
                      <a:pt x="170" y="218"/>
                    </a:lnTo>
                    <a:lnTo>
                      <a:pt x="155" y="222"/>
                    </a:lnTo>
                    <a:lnTo>
                      <a:pt x="138" y="224"/>
                    </a:lnTo>
                    <a:lnTo>
                      <a:pt x="122" y="225"/>
                    </a:lnTo>
                    <a:lnTo>
                      <a:pt x="108" y="224"/>
                    </a:lnTo>
                    <a:lnTo>
                      <a:pt x="96" y="223"/>
                    </a:lnTo>
                    <a:lnTo>
                      <a:pt x="83" y="221"/>
                    </a:lnTo>
                    <a:lnTo>
                      <a:pt x="72" y="218"/>
                    </a:lnTo>
                    <a:lnTo>
                      <a:pt x="62" y="213"/>
                    </a:lnTo>
                    <a:lnTo>
                      <a:pt x="52" y="208"/>
                    </a:lnTo>
                    <a:lnTo>
                      <a:pt x="43" y="203"/>
                    </a:lnTo>
                    <a:lnTo>
                      <a:pt x="34" y="195"/>
                    </a:lnTo>
                    <a:lnTo>
                      <a:pt x="25" y="188"/>
                    </a:lnTo>
                    <a:lnTo>
                      <a:pt x="19" y="180"/>
                    </a:lnTo>
                    <a:lnTo>
                      <a:pt x="14" y="170"/>
                    </a:lnTo>
                    <a:lnTo>
                      <a:pt x="9" y="161"/>
                    </a:lnTo>
                    <a:lnTo>
                      <a:pt x="5" y="149"/>
                    </a:lnTo>
                    <a:lnTo>
                      <a:pt x="2" y="138"/>
                    </a:lnTo>
                    <a:lnTo>
                      <a:pt x="1" y="126"/>
                    </a:lnTo>
                    <a:lnTo>
                      <a:pt x="0" y="112"/>
                    </a:lnTo>
                    <a:close/>
                    <a:moveTo>
                      <a:pt x="45" y="112"/>
                    </a:moveTo>
                    <a:lnTo>
                      <a:pt x="45" y="123"/>
                    </a:lnTo>
                    <a:lnTo>
                      <a:pt x="47" y="131"/>
                    </a:lnTo>
                    <a:lnTo>
                      <a:pt x="48" y="141"/>
                    </a:lnTo>
                    <a:lnTo>
                      <a:pt x="50" y="148"/>
                    </a:lnTo>
                    <a:lnTo>
                      <a:pt x="53" y="156"/>
                    </a:lnTo>
                    <a:lnTo>
                      <a:pt x="57" y="163"/>
                    </a:lnTo>
                    <a:lnTo>
                      <a:pt x="62" y="169"/>
                    </a:lnTo>
                    <a:lnTo>
                      <a:pt x="67" y="174"/>
                    </a:lnTo>
                    <a:lnTo>
                      <a:pt x="72" y="179"/>
                    </a:lnTo>
                    <a:lnTo>
                      <a:pt x="78" y="183"/>
                    </a:lnTo>
                    <a:lnTo>
                      <a:pt x="85" y="187"/>
                    </a:lnTo>
                    <a:lnTo>
                      <a:pt x="91" y="189"/>
                    </a:lnTo>
                    <a:lnTo>
                      <a:pt x="99" y="192"/>
                    </a:lnTo>
                    <a:lnTo>
                      <a:pt x="106" y="193"/>
                    </a:lnTo>
                    <a:lnTo>
                      <a:pt x="114" y="194"/>
                    </a:lnTo>
                    <a:lnTo>
                      <a:pt x="122" y="194"/>
                    </a:lnTo>
                    <a:lnTo>
                      <a:pt x="129" y="194"/>
                    </a:lnTo>
                    <a:lnTo>
                      <a:pt x="137" y="193"/>
                    </a:lnTo>
                    <a:lnTo>
                      <a:pt x="144" y="192"/>
                    </a:lnTo>
                    <a:lnTo>
                      <a:pt x="152" y="189"/>
                    </a:lnTo>
                    <a:lnTo>
                      <a:pt x="158" y="187"/>
                    </a:lnTo>
                    <a:lnTo>
                      <a:pt x="165" y="183"/>
                    </a:lnTo>
                    <a:lnTo>
                      <a:pt x="170" y="179"/>
                    </a:lnTo>
                    <a:lnTo>
                      <a:pt x="176" y="174"/>
                    </a:lnTo>
                    <a:lnTo>
                      <a:pt x="181" y="168"/>
                    </a:lnTo>
                    <a:lnTo>
                      <a:pt x="185" y="163"/>
                    </a:lnTo>
                    <a:lnTo>
                      <a:pt x="189" y="156"/>
                    </a:lnTo>
                    <a:lnTo>
                      <a:pt x="193" y="148"/>
                    </a:lnTo>
                    <a:lnTo>
                      <a:pt x="194" y="140"/>
                    </a:lnTo>
                    <a:lnTo>
                      <a:pt x="197" y="131"/>
                    </a:lnTo>
                    <a:lnTo>
                      <a:pt x="198" y="122"/>
                    </a:lnTo>
                    <a:lnTo>
                      <a:pt x="198" y="111"/>
                    </a:lnTo>
                    <a:lnTo>
                      <a:pt x="198" y="102"/>
                    </a:lnTo>
                    <a:lnTo>
                      <a:pt x="197" y="92"/>
                    </a:lnTo>
                    <a:lnTo>
                      <a:pt x="194" y="84"/>
                    </a:lnTo>
                    <a:lnTo>
                      <a:pt x="193" y="77"/>
                    </a:lnTo>
                    <a:lnTo>
                      <a:pt x="189" y="69"/>
                    </a:lnTo>
                    <a:lnTo>
                      <a:pt x="185" y="63"/>
                    </a:lnTo>
                    <a:lnTo>
                      <a:pt x="181" y="57"/>
                    </a:lnTo>
                    <a:lnTo>
                      <a:pt x="176" y="51"/>
                    </a:lnTo>
                    <a:lnTo>
                      <a:pt x="170" y="46"/>
                    </a:lnTo>
                    <a:lnTo>
                      <a:pt x="165" y="42"/>
                    </a:lnTo>
                    <a:lnTo>
                      <a:pt x="158" y="39"/>
                    </a:lnTo>
                    <a:lnTo>
                      <a:pt x="151" y="36"/>
                    </a:lnTo>
                    <a:lnTo>
                      <a:pt x="144" y="34"/>
                    </a:lnTo>
                    <a:lnTo>
                      <a:pt x="137" y="32"/>
                    </a:lnTo>
                    <a:lnTo>
                      <a:pt x="129" y="30"/>
                    </a:lnTo>
                    <a:lnTo>
                      <a:pt x="122" y="30"/>
                    </a:lnTo>
                    <a:lnTo>
                      <a:pt x="114" y="30"/>
                    </a:lnTo>
                    <a:lnTo>
                      <a:pt x="106" y="32"/>
                    </a:lnTo>
                    <a:lnTo>
                      <a:pt x="99" y="34"/>
                    </a:lnTo>
                    <a:lnTo>
                      <a:pt x="91" y="36"/>
                    </a:lnTo>
                    <a:lnTo>
                      <a:pt x="85" y="39"/>
                    </a:lnTo>
                    <a:lnTo>
                      <a:pt x="78" y="42"/>
                    </a:lnTo>
                    <a:lnTo>
                      <a:pt x="72" y="46"/>
                    </a:lnTo>
                    <a:lnTo>
                      <a:pt x="67" y="51"/>
                    </a:lnTo>
                    <a:lnTo>
                      <a:pt x="62" y="57"/>
                    </a:lnTo>
                    <a:lnTo>
                      <a:pt x="57" y="62"/>
                    </a:lnTo>
                    <a:lnTo>
                      <a:pt x="53" y="69"/>
                    </a:lnTo>
                    <a:lnTo>
                      <a:pt x="50" y="77"/>
                    </a:lnTo>
                    <a:lnTo>
                      <a:pt x="48" y="85"/>
                    </a:lnTo>
                    <a:lnTo>
                      <a:pt x="47" y="94"/>
                    </a:lnTo>
                    <a:lnTo>
                      <a:pt x="45" y="103"/>
                    </a:lnTo>
                    <a:lnTo>
                      <a:pt x="45"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57" name="Freeform 71"/>
              <p:cNvSpPr>
                <a:spLocks noEditPoints="1"/>
              </p:cNvSpPr>
              <p:nvPr/>
            </p:nvSpPr>
            <p:spPr bwMode="auto">
              <a:xfrm>
                <a:off x="1695" y="1566"/>
                <a:ext cx="56" cy="76"/>
              </a:xfrm>
              <a:custGeom>
                <a:avLst/>
                <a:gdLst>
                  <a:gd name="T0" fmla="*/ 0 w 225"/>
                  <a:gd name="T1" fmla="*/ 5 h 302"/>
                  <a:gd name="T2" fmla="*/ 40 w 225"/>
                  <a:gd name="T3" fmla="*/ 34 h 302"/>
                  <a:gd name="T4" fmla="*/ 55 w 225"/>
                  <a:gd name="T5" fmla="*/ 19 h 302"/>
                  <a:gd name="T6" fmla="*/ 73 w 225"/>
                  <a:gd name="T7" fmla="*/ 8 h 302"/>
                  <a:gd name="T8" fmla="*/ 92 w 225"/>
                  <a:gd name="T9" fmla="*/ 2 h 302"/>
                  <a:gd name="T10" fmla="*/ 116 w 225"/>
                  <a:gd name="T11" fmla="*/ 0 h 302"/>
                  <a:gd name="T12" fmla="*/ 146 w 225"/>
                  <a:gd name="T13" fmla="*/ 4 h 302"/>
                  <a:gd name="T14" fmla="*/ 174 w 225"/>
                  <a:gd name="T15" fmla="*/ 15 h 302"/>
                  <a:gd name="T16" fmla="*/ 196 w 225"/>
                  <a:gd name="T17" fmla="*/ 32 h 302"/>
                  <a:gd name="T18" fmla="*/ 212 w 225"/>
                  <a:gd name="T19" fmla="*/ 55 h 302"/>
                  <a:gd name="T20" fmla="*/ 221 w 225"/>
                  <a:gd name="T21" fmla="*/ 82 h 302"/>
                  <a:gd name="T22" fmla="*/ 225 w 225"/>
                  <a:gd name="T23" fmla="*/ 111 h 302"/>
                  <a:gd name="T24" fmla="*/ 221 w 225"/>
                  <a:gd name="T25" fmla="*/ 142 h 302"/>
                  <a:gd name="T26" fmla="*/ 211 w 225"/>
                  <a:gd name="T27" fmla="*/ 170 h 302"/>
                  <a:gd name="T28" fmla="*/ 193 w 225"/>
                  <a:gd name="T29" fmla="*/ 193 h 302"/>
                  <a:gd name="T30" fmla="*/ 169 w 225"/>
                  <a:gd name="T31" fmla="*/ 210 h 302"/>
                  <a:gd name="T32" fmla="*/ 141 w 225"/>
                  <a:gd name="T33" fmla="*/ 221 h 302"/>
                  <a:gd name="T34" fmla="*/ 112 w 225"/>
                  <a:gd name="T35" fmla="*/ 225 h 302"/>
                  <a:gd name="T36" fmla="*/ 92 w 225"/>
                  <a:gd name="T37" fmla="*/ 223 h 302"/>
                  <a:gd name="T38" fmla="*/ 73 w 225"/>
                  <a:gd name="T39" fmla="*/ 216 h 302"/>
                  <a:gd name="T40" fmla="*/ 57 w 225"/>
                  <a:gd name="T41" fmla="*/ 208 h 302"/>
                  <a:gd name="T42" fmla="*/ 43 w 225"/>
                  <a:gd name="T43" fmla="*/ 198 h 302"/>
                  <a:gd name="T44" fmla="*/ 0 w 225"/>
                  <a:gd name="T45" fmla="*/ 302 h 302"/>
                  <a:gd name="T46" fmla="*/ 40 w 225"/>
                  <a:gd name="T47" fmla="*/ 124 h 302"/>
                  <a:gd name="T48" fmla="*/ 42 w 225"/>
                  <a:gd name="T49" fmla="*/ 142 h 302"/>
                  <a:gd name="T50" fmla="*/ 47 w 225"/>
                  <a:gd name="T51" fmla="*/ 157 h 302"/>
                  <a:gd name="T52" fmla="*/ 55 w 225"/>
                  <a:gd name="T53" fmla="*/ 169 h 302"/>
                  <a:gd name="T54" fmla="*/ 65 w 225"/>
                  <a:gd name="T55" fmla="*/ 180 h 302"/>
                  <a:gd name="T56" fmla="*/ 77 w 225"/>
                  <a:gd name="T57" fmla="*/ 187 h 302"/>
                  <a:gd name="T58" fmla="*/ 89 w 225"/>
                  <a:gd name="T59" fmla="*/ 192 h 302"/>
                  <a:gd name="T60" fmla="*/ 102 w 225"/>
                  <a:gd name="T61" fmla="*/ 194 h 302"/>
                  <a:gd name="T62" fmla="*/ 116 w 225"/>
                  <a:gd name="T63" fmla="*/ 194 h 302"/>
                  <a:gd name="T64" fmla="*/ 130 w 225"/>
                  <a:gd name="T65" fmla="*/ 192 h 302"/>
                  <a:gd name="T66" fmla="*/ 143 w 225"/>
                  <a:gd name="T67" fmla="*/ 187 h 302"/>
                  <a:gd name="T68" fmla="*/ 154 w 225"/>
                  <a:gd name="T69" fmla="*/ 179 h 302"/>
                  <a:gd name="T70" fmla="*/ 164 w 225"/>
                  <a:gd name="T71" fmla="*/ 169 h 302"/>
                  <a:gd name="T72" fmla="*/ 172 w 225"/>
                  <a:gd name="T73" fmla="*/ 156 h 302"/>
                  <a:gd name="T74" fmla="*/ 177 w 225"/>
                  <a:gd name="T75" fmla="*/ 140 h 302"/>
                  <a:gd name="T76" fmla="*/ 179 w 225"/>
                  <a:gd name="T77" fmla="*/ 121 h 302"/>
                  <a:gd name="T78" fmla="*/ 179 w 225"/>
                  <a:gd name="T79" fmla="*/ 101 h 302"/>
                  <a:gd name="T80" fmla="*/ 177 w 225"/>
                  <a:gd name="T81" fmla="*/ 83 h 302"/>
                  <a:gd name="T82" fmla="*/ 172 w 225"/>
                  <a:gd name="T83" fmla="*/ 67 h 302"/>
                  <a:gd name="T84" fmla="*/ 164 w 225"/>
                  <a:gd name="T85" fmla="*/ 55 h 302"/>
                  <a:gd name="T86" fmla="*/ 154 w 225"/>
                  <a:gd name="T87" fmla="*/ 44 h 302"/>
                  <a:gd name="T88" fmla="*/ 144 w 225"/>
                  <a:gd name="T89" fmla="*/ 37 h 302"/>
                  <a:gd name="T90" fmla="*/ 131 w 225"/>
                  <a:gd name="T91" fmla="*/ 32 h 302"/>
                  <a:gd name="T92" fmla="*/ 118 w 225"/>
                  <a:gd name="T93" fmla="*/ 29 h 302"/>
                  <a:gd name="T94" fmla="*/ 104 w 225"/>
                  <a:gd name="T95" fmla="*/ 29 h 302"/>
                  <a:gd name="T96" fmla="*/ 90 w 225"/>
                  <a:gd name="T97" fmla="*/ 32 h 302"/>
                  <a:gd name="T98" fmla="*/ 79 w 225"/>
                  <a:gd name="T99" fmla="*/ 38 h 302"/>
                  <a:gd name="T100" fmla="*/ 68 w 225"/>
                  <a:gd name="T101" fmla="*/ 45 h 302"/>
                  <a:gd name="T102" fmla="*/ 56 w 225"/>
                  <a:gd name="T103" fmla="*/ 57 h 302"/>
                  <a:gd name="T104" fmla="*/ 49 w 225"/>
                  <a:gd name="T105" fmla="*/ 69 h 302"/>
                  <a:gd name="T106" fmla="*/ 43 w 225"/>
                  <a:gd name="T107" fmla="*/ 85 h 302"/>
                  <a:gd name="T108" fmla="*/ 40 w 225"/>
                  <a:gd name="T109" fmla="*/ 10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5" h="302">
                    <a:moveTo>
                      <a:pt x="0" y="302"/>
                    </a:moveTo>
                    <a:lnTo>
                      <a:pt x="0" y="5"/>
                    </a:lnTo>
                    <a:lnTo>
                      <a:pt x="40" y="5"/>
                    </a:lnTo>
                    <a:lnTo>
                      <a:pt x="40" y="34"/>
                    </a:lnTo>
                    <a:lnTo>
                      <a:pt x="47" y="25"/>
                    </a:lnTo>
                    <a:lnTo>
                      <a:pt x="55" y="19"/>
                    </a:lnTo>
                    <a:lnTo>
                      <a:pt x="64" y="14"/>
                    </a:lnTo>
                    <a:lnTo>
                      <a:pt x="73" y="8"/>
                    </a:lnTo>
                    <a:lnTo>
                      <a:pt x="82" y="5"/>
                    </a:lnTo>
                    <a:lnTo>
                      <a:pt x="92" y="2"/>
                    </a:lnTo>
                    <a:lnTo>
                      <a:pt x="103" y="1"/>
                    </a:lnTo>
                    <a:lnTo>
                      <a:pt x="116" y="0"/>
                    </a:lnTo>
                    <a:lnTo>
                      <a:pt x="131" y="1"/>
                    </a:lnTo>
                    <a:lnTo>
                      <a:pt x="146" y="4"/>
                    </a:lnTo>
                    <a:lnTo>
                      <a:pt x="160" y="8"/>
                    </a:lnTo>
                    <a:lnTo>
                      <a:pt x="174" y="15"/>
                    </a:lnTo>
                    <a:lnTo>
                      <a:pt x="186" y="22"/>
                    </a:lnTo>
                    <a:lnTo>
                      <a:pt x="196" y="32"/>
                    </a:lnTo>
                    <a:lnTo>
                      <a:pt x="205" y="42"/>
                    </a:lnTo>
                    <a:lnTo>
                      <a:pt x="212" y="55"/>
                    </a:lnTo>
                    <a:lnTo>
                      <a:pt x="217" y="67"/>
                    </a:lnTo>
                    <a:lnTo>
                      <a:pt x="221" y="82"/>
                    </a:lnTo>
                    <a:lnTo>
                      <a:pt x="224" y="96"/>
                    </a:lnTo>
                    <a:lnTo>
                      <a:pt x="225" y="111"/>
                    </a:lnTo>
                    <a:lnTo>
                      <a:pt x="224" y="127"/>
                    </a:lnTo>
                    <a:lnTo>
                      <a:pt x="221" y="142"/>
                    </a:lnTo>
                    <a:lnTo>
                      <a:pt x="217" y="157"/>
                    </a:lnTo>
                    <a:lnTo>
                      <a:pt x="211" y="170"/>
                    </a:lnTo>
                    <a:lnTo>
                      <a:pt x="202" y="183"/>
                    </a:lnTo>
                    <a:lnTo>
                      <a:pt x="193" y="193"/>
                    </a:lnTo>
                    <a:lnTo>
                      <a:pt x="182" y="203"/>
                    </a:lnTo>
                    <a:lnTo>
                      <a:pt x="169" y="210"/>
                    </a:lnTo>
                    <a:lnTo>
                      <a:pt x="155" y="216"/>
                    </a:lnTo>
                    <a:lnTo>
                      <a:pt x="141" y="221"/>
                    </a:lnTo>
                    <a:lnTo>
                      <a:pt x="127" y="224"/>
                    </a:lnTo>
                    <a:lnTo>
                      <a:pt x="112" y="225"/>
                    </a:lnTo>
                    <a:lnTo>
                      <a:pt x="102" y="224"/>
                    </a:lnTo>
                    <a:lnTo>
                      <a:pt x="92" y="223"/>
                    </a:lnTo>
                    <a:lnTo>
                      <a:pt x="82" y="221"/>
                    </a:lnTo>
                    <a:lnTo>
                      <a:pt x="73" y="216"/>
                    </a:lnTo>
                    <a:lnTo>
                      <a:pt x="64" y="213"/>
                    </a:lnTo>
                    <a:lnTo>
                      <a:pt x="57" y="208"/>
                    </a:lnTo>
                    <a:lnTo>
                      <a:pt x="50" y="203"/>
                    </a:lnTo>
                    <a:lnTo>
                      <a:pt x="43" y="198"/>
                    </a:lnTo>
                    <a:lnTo>
                      <a:pt x="43" y="302"/>
                    </a:lnTo>
                    <a:lnTo>
                      <a:pt x="0" y="302"/>
                    </a:lnTo>
                    <a:close/>
                    <a:moveTo>
                      <a:pt x="40" y="113"/>
                    </a:moveTo>
                    <a:lnTo>
                      <a:pt x="40" y="124"/>
                    </a:lnTo>
                    <a:lnTo>
                      <a:pt x="41" y="133"/>
                    </a:lnTo>
                    <a:lnTo>
                      <a:pt x="42" y="142"/>
                    </a:lnTo>
                    <a:lnTo>
                      <a:pt x="45" y="149"/>
                    </a:lnTo>
                    <a:lnTo>
                      <a:pt x="47" y="157"/>
                    </a:lnTo>
                    <a:lnTo>
                      <a:pt x="51" y="164"/>
                    </a:lnTo>
                    <a:lnTo>
                      <a:pt x="55" y="169"/>
                    </a:lnTo>
                    <a:lnTo>
                      <a:pt x="60" y="174"/>
                    </a:lnTo>
                    <a:lnTo>
                      <a:pt x="65" y="180"/>
                    </a:lnTo>
                    <a:lnTo>
                      <a:pt x="71" y="184"/>
                    </a:lnTo>
                    <a:lnTo>
                      <a:pt x="77" y="187"/>
                    </a:lnTo>
                    <a:lnTo>
                      <a:pt x="83" y="190"/>
                    </a:lnTo>
                    <a:lnTo>
                      <a:pt x="89" y="192"/>
                    </a:lnTo>
                    <a:lnTo>
                      <a:pt x="96" y="193"/>
                    </a:lnTo>
                    <a:lnTo>
                      <a:pt x="102" y="194"/>
                    </a:lnTo>
                    <a:lnTo>
                      <a:pt x="110" y="194"/>
                    </a:lnTo>
                    <a:lnTo>
                      <a:pt x="116" y="194"/>
                    </a:lnTo>
                    <a:lnTo>
                      <a:pt x="124" y="193"/>
                    </a:lnTo>
                    <a:lnTo>
                      <a:pt x="130" y="192"/>
                    </a:lnTo>
                    <a:lnTo>
                      <a:pt x="136" y="189"/>
                    </a:lnTo>
                    <a:lnTo>
                      <a:pt x="143" y="187"/>
                    </a:lnTo>
                    <a:lnTo>
                      <a:pt x="149" y="183"/>
                    </a:lnTo>
                    <a:lnTo>
                      <a:pt x="154" y="179"/>
                    </a:lnTo>
                    <a:lnTo>
                      <a:pt x="159" y="174"/>
                    </a:lnTo>
                    <a:lnTo>
                      <a:pt x="164" y="169"/>
                    </a:lnTo>
                    <a:lnTo>
                      <a:pt x="168" y="163"/>
                    </a:lnTo>
                    <a:lnTo>
                      <a:pt x="172" y="156"/>
                    </a:lnTo>
                    <a:lnTo>
                      <a:pt x="176" y="148"/>
                    </a:lnTo>
                    <a:lnTo>
                      <a:pt x="177" y="140"/>
                    </a:lnTo>
                    <a:lnTo>
                      <a:pt x="179" y="131"/>
                    </a:lnTo>
                    <a:lnTo>
                      <a:pt x="179" y="121"/>
                    </a:lnTo>
                    <a:lnTo>
                      <a:pt x="181" y="110"/>
                    </a:lnTo>
                    <a:lnTo>
                      <a:pt x="179" y="101"/>
                    </a:lnTo>
                    <a:lnTo>
                      <a:pt x="179" y="91"/>
                    </a:lnTo>
                    <a:lnTo>
                      <a:pt x="177" y="83"/>
                    </a:lnTo>
                    <a:lnTo>
                      <a:pt x="176" y="75"/>
                    </a:lnTo>
                    <a:lnTo>
                      <a:pt x="172" y="67"/>
                    </a:lnTo>
                    <a:lnTo>
                      <a:pt x="169" y="61"/>
                    </a:lnTo>
                    <a:lnTo>
                      <a:pt x="164" y="55"/>
                    </a:lnTo>
                    <a:lnTo>
                      <a:pt x="160" y="49"/>
                    </a:lnTo>
                    <a:lnTo>
                      <a:pt x="154" y="44"/>
                    </a:lnTo>
                    <a:lnTo>
                      <a:pt x="149" y="40"/>
                    </a:lnTo>
                    <a:lnTo>
                      <a:pt x="144" y="37"/>
                    </a:lnTo>
                    <a:lnTo>
                      <a:pt x="137" y="34"/>
                    </a:lnTo>
                    <a:lnTo>
                      <a:pt x="131" y="32"/>
                    </a:lnTo>
                    <a:lnTo>
                      <a:pt x="125" y="30"/>
                    </a:lnTo>
                    <a:lnTo>
                      <a:pt x="118" y="29"/>
                    </a:lnTo>
                    <a:lnTo>
                      <a:pt x="111" y="29"/>
                    </a:lnTo>
                    <a:lnTo>
                      <a:pt x="104" y="29"/>
                    </a:lnTo>
                    <a:lnTo>
                      <a:pt x="98" y="30"/>
                    </a:lnTo>
                    <a:lnTo>
                      <a:pt x="90" y="32"/>
                    </a:lnTo>
                    <a:lnTo>
                      <a:pt x="84" y="35"/>
                    </a:lnTo>
                    <a:lnTo>
                      <a:pt x="79" y="38"/>
                    </a:lnTo>
                    <a:lnTo>
                      <a:pt x="73" y="41"/>
                    </a:lnTo>
                    <a:lnTo>
                      <a:pt x="68" y="45"/>
                    </a:lnTo>
                    <a:lnTo>
                      <a:pt x="61" y="50"/>
                    </a:lnTo>
                    <a:lnTo>
                      <a:pt x="56" y="57"/>
                    </a:lnTo>
                    <a:lnTo>
                      <a:pt x="52" y="63"/>
                    </a:lnTo>
                    <a:lnTo>
                      <a:pt x="49" y="69"/>
                    </a:lnTo>
                    <a:lnTo>
                      <a:pt x="45" y="78"/>
                    </a:lnTo>
                    <a:lnTo>
                      <a:pt x="43" y="85"/>
                    </a:lnTo>
                    <a:lnTo>
                      <a:pt x="41" y="95"/>
                    </a:lnTo>
                    <a:lnTo>
                      <a:pt x="40" y="104"/>
                    </a:lnTo>
                    <a:lnTo>
                      <a:pt x="40" y="11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58" name="Freeform 72"/>
              <p:cNvSpPr>
                <a:spLocks/>
              </p:cNvSpPr>
              <p:nvPr/>
            </p:nvSpPr>
            <p:spPr bwMode="auto">
              <a:xfrm>
                <a:off x="1764" y="1568"/>
                <a:ext cx="69" cy="53"/>
              </a:xfrm>
              <a:custGeom>
                <a:avLst/>
                <a:gdLst>
                  <a:gd name="T0" fmla="*/ 0 w 274"/>
                  <a:gd name="T1" fmla="*/ 0 h 215"/>
                  <a:gd name="T2" fmla="*/ 67 w 274"/>
                  <a:gd name="T3" fmla="*/ 0 h 215"/>
                  <a:gd name="T4" fmla="*/ 136 w 274"/>
                  <a:gd name="T5" fmla="*/ 172 h 215"/>
                  <a:gd name="T6" fmla="*/ 212 w 274"/>
                  <a:gd name="T7" fmla="*/ 0 h 215"/>
                  <a:gd name="T8" fmla="*/ 274 w 274"/>
                  <a:gd name="T9" fmla="*/ 0 h 215"/>
                  <a:gd name="T10" fmla="*/ 274 w 274"/>
                  <a:gd name="T11" fmla="*/ 215 h 215"/>
                  <a:gd name="T12" fmla="*/ 231 w 274"/>
                  <a:gd name="T13" fmla="*/ 215 h 215"/>
                  <a:gd name="T14" fmla="*/ 231 w 274"/>
                  <a:gd name="T15" fmla="*/ 42 h 215"/>
                  <a:gd name="T16" fmla="*/ 153 w 274"/>
                  <a:gd name="T17" fmla="*/ 215 h 215"/>
                  <a:gd name="T18" fmla="*/ 114 w 274"/>
                  <a:gd name="T19" fmla="*/ 215 h 215"/>
                  <a:gd name="T20" fmla="*/ 42 w 274"/>
                  <a:gd name="T21" fmla="*/ 34 h 215"/>
                  <a:gd name="T22" fmla="*/ 42 w 274"/>
                  <a:gd name="T23" fmla="*/ 215 h 215"/>
                  <a:gd name="T24" fmla="*/ 0 w 274"/>
                  <a:gd name="T25" fmla="*/ 215 h 215"/>
                  <a:gd name="T26" fmla="*/ 0 w 274"/>
                  <a:gd name="T2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4" h="215">
                    <a:moveTo>
                      <a:pt x="0" y="0"/>
                    </a:moveTo>
                    <a:lnTo>
                      <a:pt x="67" y="0"/>
                    </a:lnTo>
                    <a:lnTo>
                      <a:pt x="136" y="172"/>
                    </a:lnTo>
                    <a:lnTo>
                      <a:pt x="212" y="0"/>
                    </a:lnTo>
                    <a:lnTo>
                      <a:pt x="274" y="0"/>
                    </a:lnTo>
                    <a:lnTo>
                      <a:pt x="274" y="215"/>
                    </a:lnTo>
                    <a:lnTo>
                      <a:pt x="231" y="215"/>
                    </a:lnTo>
                    <a:lnTo>
                      <a:pt x="231" y="42"/>
                    </a:lnTo>
                    <a:lnTo>
                      <a:pt x="153" y="215"/>
                    </a:lnTo>
                    <a:lnTo>
                      <a:pt x="114" y="215"/>
                    </a:lnTo>
                    <a:lnTo>
                      <a:pt x="42" y="34"/>
                    </a:lnTo>
                    <a:lnTo>
                      <a:pt x="42"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59" name="Freeform 73"/>
              <p:cNvSpPr>
                <a:spLocks noEditPoints="1"/>
              </p:cNvSpPr>
              <p:nvPr/>
            </p:nvSpPr>
            <p:spPr bwMode="auto">
              <a:xfrm>
                <a:off x="1846" y="1566"/>
                <a:ext cx="60" cy="57"/>
              </a:xfrm>
              <a:custGeom>
                <a:avLst/>
                <a:gdLst>
                  <a:gd name="T0" fmla="*/ 160 w 239"/>
                  <a:gd name="T1" fmla="*/ 208 h 225"/>
                  <a:gd name="T2" fmla="*/ 126 w 239"/>
                  <a:gd name="T3" fmla="*/ 221 h 225"/>
                  <a:gd name="T4" fmla="*/ 89 w 239"/>
                  <a:gd name="T5" fmla="*/ 225 h 225"/>
                  <a:gd name="T6" fmla="*/ 60 w 239"/>
                  <a:gd name="T7" fmla="*/ 222 h 225"/>
                  <a:gd name="T8" fmla="*/ 36 w 239"/>
                  <a:gd name="T9" fmla="*/ 214 h 225"/>
                  <a:gd name="T10" fmla="*/ 18 w 239"/>
                  <a:gd name="T11" fmla="*/ 203 h 225"/>
                  <a:gd name="T12" fmla="*/ 6 w 239"/>
                  <a:gd name="T13" fmla="*/ 188 h 225"/>
                  <a:gd name="T14" fmla="*/ 1 w 239"/>
                  <a:gd name="T15" fmla="*/ 170 h 225"/>
                  <a:gd name="T16" fmla="*/ 3 w 239"/>
                  <a:gd name="T17" fmla="*/ 148 h 225"/>
                  <a:gd name="T18" fmla="*/ 14 w 239"/>
                  <a:gd name="T19" fmla="*/ 128 h 225"/>
                  <a:gd name="T20" fmla="*/ 32 w 239"/>
                  <a:gd name="T21" fmla="*/ 113 h 225"/>
                  <a:gd name="T22" fmla="*/ 55 w 239"/>
                  <a:gd name="T23" fmla="*/ 104 h 225"/>
                  <a:gd name="T24" fmla="*/ 80 w 239"/>
                  <a:gd name="T25" fmla="*/ 99 h 225"/>
                  <a:gd name="T26" fmla="*/ 127 w 239"/>
                  <a:gd name="T27" fmla="*/ 94 h 225"/>
                  <a:gd name="T28" fmla="*/ 180 w 239"/>
                  <a:gd name="T29" fmla="*/ 84 h 225"/>
                  <a:gd name="T30" fmla="*/ 180 w 239"/>
                  <a:gd name="T31" fmla="*/ 64 h 225"/>
                  <a:gd name="T32" fmla="*/ 169 w 239"/>
                  <a:gd name="T33" fmla="*/ 43 h 225"/>
                  <a:gd name="T34" fmla="*/ 154 w 239"/>
                  <a:gd name="T35" fmla="*/ 36 h 225"/>
                  <a:gd name="T36" fmla="*/ 118 w 239"/>
                  <a:gd name="T37" fmla="*/ 30 h 225"/>
                  <a:gd name="T38" fmla="*/ 81 w 239"/>
                  <a:gd name="T39" fmla="*/ 36 h 225"/>
                  <a:gd name="T40" fmla="*/ 60 w 239"/>
                  <a:gd name="T41" fmla="*/ 53 h 225"/>
                  <a:gd name="T42" fmla="*/ 8 w 239"/>
                  <a:gd name="T43" fmla="*/ 66 h 225"/>
                  <a:gd name="T44" fmla="*/ 22 w 239"/>
                  <a:gd name="T45" fmla="*/ 37 h 225"/>
                  <a:gd name="T46" fmla="*/ 43 w 239"/>
                  <a:gd name="T47" fmla="*/ 17 h 225"/>
                  <a:gd name="T48" fmla="*/ 79 w 239"/>
                  <a:gd name="T49" fmla="*/ 5 h 225"/>
                  <a:gd name="T50" fmla="*/ 125 w 239"/>
                  <a:gd name="T51" fmla="*/ 0 h 225"/>
                  <a:gd name="T52" fmla="*/ 168 w 239"/>
                  <a:gd name="T53" fmla="*/ 4 h 225"/>
                  <a:gd name="T54" fmla="*/ 197 w 239"/>
                  <a:gd name="T55" fmla="*/ 15 h 225"/>
                  <a:gd name="T56" fmla="*/ 213 w 239"/>
                  <a:gd name="T57" fmla="*/ 28 h 225"/>
                  <a:gd name="T58" fmla="*/ 224 w 239"/>
                  <a:gd name="T59" fmla="*/ 48 h 225"/>
                  <a:gd name="T60" fmla="*/ 225 w 239"/>
                  <a:gd name="T61" fmla="*/ 70 h 225"/>
                  <a:gd name="T62" fmla="*/ 225 w 239"/>
                  <a:gd name="T63" fmla="*/ 153 h 225"/>
                  <a:gd name="T64" fmla="*/ 227 w 239"/>
                  <a:gd name="T65" fmla="*/ 194 h 225"/>
                  <a:gd name="T66" fmla="*/ 235 w 239"/>
                  <a:gd name="T67" fmla="*/ 213 h 225"/>
                  <a:gd name="T68" fmla="*/ 191 w 239"/>
                  <a:gd name="T69" fmla="*/ 214 h 225"/>
                  <a:gd name="T70" fmla="*/ 184 w 239"/>
                  <a:gd name="T71" fmla="*/ 193 h 225"/>
                  <a:gd name="T72" fmla="*/ 151 w 239"/>
                  <a:gd name="T73" fmla="*/ 120 h 225"/>
                  <a:gd name="T74" fmla="*/ 97 w 239"/>
                  <a:gd name="T75" fmla="*/ 127 h 225"/>
                  <a:gd name="T76" fmla="*/ 71 w 239"/>
                  <a:gd name="T77" fmla="*/ 133 h 225"/>
                  <a:gd name="T78" fmla="*/ 57 w 239"/>
                  <a:gd name="T79" fmla="*/ 141 h 225"/>
                  <a:gd name="T80" fmla="*/ 48 w 239"/>
                  <a:gd name="T81" fmla="*/ 153 h 225"/>
                  <a:gd name="T82" fmla="*/ 48 w 239"/>
                  <a:gd name="T83" fmla="*/ 169 h 225"/>
                  <a:gd name="T84" fmla="*/ 61 w 239"/>
                  <a:gd name="T85" fmla="*/ 186 h 225"/>
                  <a:gd name="T86" fmla="*/ 88 w 239"/>
                  <a:gd name="T87" fmla="*/ 195 h 225"/>
                  <a:gd name="T88" fmla="*/ 123 w 239"/>
                  <a:gd name="T89" fmla="*/ 193 h 225"/>
                  <a:gd name="T90" fmla="*/ 154 w 239"/>
                  <a:gd name="T91" fmla="*/ 182 h 225"/>
                  <a:gd name="T92" fmla="*/ 174 w 239"/>
                  <a:gd name="T93" fmla="*/ 162 h 225"/>
                  <a:gd name="T94" fmla="*/ 180 w 239"/>
                  <a:gd name="T95" fmla="*/ 137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9" h="225">
                    <a:moveTo>
                      <a:pt x="184" y="193"/>
                    </a:moveTo>
                    <a:lnTo>
                      <a:pt x="173" y="202"/>
                    </a:lnTo>
                    <a:lnTo>
                      <a:pt x="160" y="208"/>
                    </a:lnTo>
                    <a:lnTo>
                      <a:pt x="149" y="213"/>
                    </a:lnTo>
                    <a:lnTo>
                      <a:pt x="137" y="218"/>
                    </a:lnTo>
                    <a:lnTo>
                      <a:pt x="126" y="221"/>
                    </a:lnTo>
                    <a:lnTo>
                      <a:pt x="114" y="223"/>
                    </a:lnTo>
                    <a:lnTo>
                      <a:pt x="102" y="224"/>
                    </a:lnTo>
                    <a:lnTo>
                      <a:pt x="89" y="225"/>
                    </a:lnTo>
                    <a:lnTo>
                      <a:pt x="79" y="224"/>
                    </a:lnTo>
                    <a:lnTo>
                      <a:pt x="69" y="224"/>
                    </a:lnTo>
                    <a:lnTo>
                      <a:pt x="60" y="222"/>
                    </a:lnTo>
                    <a:lnTo>
                      <a:pt x="51" y="221"/>
                    </a:lnTo>
                    <a:lnTo>
                      <a:pt x="43" y="218"/>
                    </a:lnTo>
                    <a:lnTo>
                      <a:pt x="36" y="214"/>
                    </a:lnTo>
                    <a:lnTo>
                      <a:pt x="29" y="211"/>
                    </a:lnTo>
                    <a:lnTo>
                      <a:pt x="23" y="207"/>
                    </a:lnTo>
                    <a:lnTo>
                      <a:pt x="18" y="203"/>
                    </a:lnTo>
                    <a:lnTo>
                      <a:pt x="14" y="199"/>
                    </a:lnTo>
                    <a:lnTo>
                      <a:pt x="9" y="193"/>
                    </a:lnTo>
                    <a:lnTo>
                      <a:pt x="6" y="188"/>
                    </a:lnTo>
                    <a:lnTo>
                      <a:pt x="4" y="182"/>
                    </a:lnTo>
                    <a:lnTo>
                      <a:pt x="3" y="177"/>
                    </a:lnTo>
                    <a:lnTo>
                      <a:pt x="1" y="170"/>
                    </a:lnTo>
                    <a:lnTo>
                      <a:pt x="0" y="163"/>
                    </a:lnTo>
                    <a:lnTo>
                      <a:pt x="1" y="156"/>
                    </a:lnTo>
                    <a:lnTo>
                      <a:pt x="3" y="148"/>
                    </a:lnTo>
                    <a:lnTo>
                      <a:pt x="5" y="141"/>
                    </a:lnTo>
                    <a:lnTo>
                      <a:pt x="9" y="134"/>
                    </a:lnTo>
                    <a:lnTo>
                      <a:pt x="14" y="128"/>
                    </a:lnTo>
                    <a:lnTo>
                      <a:pt x="19" y="123"/>
                    </a:lnTo>
                    <a:lnTo>
                      <a:pt x="26" y="118"/>
                    </a:lnTo>
                    <a:lnTo>
                      <a:pt x="32" y="113"/>
                    </a:lnTo>
                    <a:lnTo>
                      <a:pt x="39" y="110"/>
                    </a:lnTo>
                    <a:lnTo>
                      <a:pt x="47" y="106"/>
                    </a:lnTo>
                    <a:lnTo>
                      <a:pt x="55" y="104"/>
                    </a:lnTo>
                    <a:lnTo>
                      <a:pt x="64" y="102"/>
                    </a:lnTo>
                    <a:lnTo>
                      <a:pt x="71" y="100"/>
                    </a:lnTo>
                    <a:lnTo>
                      <a:pt x="80" y="99"/>
                    </a:lnTo>
                    <a:lnTo>
                      <a:pt x="90" y="98"/>
                    </a:lnTo>
                    <a:lnTo>
                      <a:pt x="103" y="97"/>
                    </a:lnTo>
                    <a:lnTo>
                      <a:pt x="127" y="94"/>
                    </a:lnTo>
                    <a:lnTo>
                      <a:pt x="149" y="90"/>
                    </a:lnTo>
                    <a:lnTo>
                      <a:pt x="166" y="87"/>
                    </a:lnTo>
                    <a:lnTo>
                      <a:pt x="180" y="84"/>
                    </a:lnTo>
                    <a:lnTo>
                      <a:pt x="180" y="78"/>
                    </a:lnTo>
                    <a:lnTo>
                      <a:pt x="182" y="75"/>
                    </a:lnTo>
                    <a:lnTo>
                      <a:pt x="180" y="64"/>
                    </a:lnTo>
                    <a:lnTo>
                      <a:pt x="178" y="56"/>
                    </a:lnTo>
                    <a:lnTo>
                      <a:pt x="174" y="48"/>
                    </a:lnTo>
                    <a:lnTo>
                      <a:pt x="169" y="43"/>
                    </a:lnTo>
                    <a:lnTo>
                      <a:pt x="164" y="40"/>
                    </a:lnTo>
                    <a:lnTo>
                      <a:pt x="159" y="38"/>
                    </a:lnTo>
                    <a:lnTo>
                      <a:pt x="154" y="36"/>
                    </a:lnTo>
                    <a:lnTo>
                      <a:pt x="147" y="34"/>
                    </a:lnTo>
                    <a:lnTo>
                      <a:pt x="135" y="32"/>
                    </a:lnTo>
                    <a:lnTo>
                      <a:pt x="118" y="30"/>
                    </a:lnTo>
                    <a:lnTo>
                      <a:pt x="104" y="32"/>
                    </a:lnTo>
                    <a:lnTo>
                      <a:pt x="92" y="33"/>
                    </a:lnTo>
                    <a:lnTo>
                      <a:pt x="81" y="36"/>
                    </a:lnTo>
                    <a:lnTo>
                      <a:pt x="72" y="40"/>
                    </a:lnTo>
                    <a:lnTo>
                      <a:pt x="66" y="45"/>
                    </a:lnTo>
                    <a:lnTo>
                      <a:pt x="60" y="53"/>
                    </a:lnTo>
                    <a:lnTo>
                      <a:pt x="55" y="61"/>
                    </a:lnTo>
                    <a:lnTo>
                      <a:pt x="51" y="71"/>
                    </a:lnTo>
                    <a:lnTo>
                      <a:pt x="8" y="66"/>
                    </a:lnTo>
                    <a:lnTo>
                      <a:pt x="12" y="56"/>
                    </a:lnTo>
                    <a:lnTo>
                      <a:pt x="15" y="46"/>
                    </a:lnTo>
                    <a:lnTo>
                      <a:pt x="22" y="37"/>
                    </a:lnTo>
                    <a:lnTo>
                      <a:pt x="27" y="29"/>
                    </a:lnTo>
                    <a:lnTo>
                      <a:pt x="34" y="23"/>
                    </a:lnTo>
                    <a:lnTo>
                      <a:pt x="43" y="17"/>
                    </a:lnTo>
                    <a:lnTo>
                      <a:pt x="55" y="13"/>
                    </a:lnTo>
                    <a:lnTo>
                      <a:pt x="66" y="8"/>
                    </a:lnTo>
                    <a:lnTo>
                      <a:pt x="79" y="5"/>
                    </a:lnTo>
                    <a:lnTo>
                      <a:pt x="94" y="2"/>
                    </a:lnTo>
                    <a:lnTo>
                      <a:pt x="109" y="1"/>
                    </a:lnTo>
                    <a:lnTo>
                      <a:pt x="125" y="0"/>
                    </a:lnTo>
                    <a:lnTo>
                      <a:pt x="141" y="1"/>
                    </a:lnTo>
                    <a:lnTo>
                      <a:pt x="155" y="2"/>
                    </a:lnTo>
                    <a:lnTo>
                      <a:pt x="168" y="4"/>
                    </a:lnTo>
                    <a:lnTo>
                      <a:pt x="179" y="7"/>
                    </a:lnTo>
                    <a:lnTo>
                      <a:pt x="188" y="11"/>
                    </a:lnTo>
                    <a:lnTo>
                      <a:pt x="197" y="15"/>
                    </a:lnTo>
                    <a:lnTo>
                      <a:pt x="203" y="19"/>
                    </a:lnTo>
                    <a:lnTo>
                      <a:pt x="210" y="23"/>
                    </a:lnTo>
                    <a:lnTo>
                      <a:pt x="213" y="28"/>
                    </a:lnTo>
                    <a:lnTo>
                      <a:pt x="217" y="35"/>
                    </a:lnTo>
                    <a:lnTo>
                      <a:pt x="221" y="41"/>
                    </a:lnTo>
                    <a:lnTo>
                      <a:pt x="224" y="48"/>
                    </a:lnTo>
                    <a:lnTo>
                      <a:pt x="224" y="54"/>
                    </a:lnTo>
                    <a:lnTo>
                      <a:pt x="225" y="61"/>
                    </a:lnTo>
                    <a:lnTo>
                      <a:pt x="225" y="70"/>
                    </a:lnTo>
                    <a:lnTo>
                      <a:pt x="225" y="82"/>
                    </a:lnTo>
                    <a:lnTo>
                      <a:pt x="225" y="130"/>
                    </a:lnTo>
                    <a:lnTo>
                      <a:pt x="225" y="153"/>
                    </a:lnTo>
                    <a:lnTo>
                      <a:pt x="226" y="171"/>
                    </a:lnTo>
                    <a:lnTo>
                      <a:pt x="226" y="185"/>
                    </a:lnTo>
                    <a:lnTo>
                      <a:pt x="227" y="194"/>
                    </a:lnTo>
                    <a:lnTo>
                      <a:pt x="230" y="201"/>
                    </a:lnTo>
                    <a:lnTo>
                      <a:pt x="233" y="207"/>
                    </a:lnTo>
                    <a:lnTo>
                      <a:pt x="235" y="213"/>
                    </a:lnTo>
                    <a:lnTo>
                      <a:pt x="239" y="220"/>
                    </a:lnTo>
                    <a:lnTo>
                      <a:pt x="193" y="220"/>
                    </a:lnTo>
                    <a:lnTo>
                      <a:pt x="191" y="214"/>
                    </a:lnTo>
                    <a:lnTo>
                      <a:pt x="188" y="207"/>
                    </a:lnTo>
                    <a:lnTo>
                      <a:pt x="186" y="201"/>
                    </a:lnTo>
                    <a:lnTo>
                      <a:pt x="184" y="193"/>
                    </a:lnTo>
                    <a:close/>
                    <a:moveTo>
                      <a:pt x="180" y="112"/>
                    </a:moveTo>
                    <a:lnTo>
                      <a:pt x="168" y="116"/>
                    </a:lnTo>
                    <a:lnTo>
                      <a:pt x="151" y="120"/>
                    </a:lnTo>
                    <a:lnTo>
                      <a:pt x="131" y="123"/>
                    </a:lnTo>
                    <a:lnTo>
                      <a:pt x="109" y="126"/>
                    </a:lnTo>
                    <a:lnTo>
                      <a:pt x="97" y="127"/>
                    </a:lnTo>
                    <a:lnTo>
                      <a:pt x="86" y="129"/>
                    </a:lnTo>
                    <a:lnTo>
                      <a:pt x="78" y="131"/>
                    </a:lnTo>
                    <a:lnTo>
                      <a:pt x="71" y="133"/>
                    </a:lnTo>
                    <a:lnTo>
                      <a:pt x="66" y="136"/>
                    </a:lnTo>
                    <a:lnTo>
                      <a:pt x="61" y="138"/>
                    </a:lnTo>
                    <a:lnTo>
                      <a:pt x="57" y="141"/>
                    </a:lnTo>
                    <a:lnTo>
                      <a:pt x="53" y="145"/>
                    </a:lnTo>
                    <a:lnTo>
                      <a:pt x="51" y="149"/>
                    </a:lnTo>
                    <a:lnTo>
                      <a:pt x="48" y="153"/>
                    </a:lnTo>
                    <a:lnTo>
                      <a:pt x="48" y="158"/>
                    </a:lnTo>
                    <a:lnTo>
                      <a:pt x="47" y="162"/>
                    </a:lnTo>
                    <a:lnTo>
                      <a:pt x="48" y="169"/>
                    </a:lnTo>
                    <a:lnTo>
                      <a:pt x="51" y="175"/>
                    </a:lnTo>
                    <a:lnTo>
                      <a:pt x="55" y="182"/>
                    </a:lnTo>
                    <a:lnTo>
                      <a:pt x="61" y="186"/>
                    </a:lnTo>
                    <a:lnTo>
                      <a:pt x="69" y="190"/>
                    </a:lnTo>
                    <a:lnTo>
                      <a:pt x="78" y="193"/>
                    </a:lnTo>
                    <a:lnTo>
                      <a:pt x="88" y="195"/>
                    </a:lnTo>
                    <a:lnTo>
                      <a:pt x="99" y="196"/>
                    </a:lnTo>
                    <a:lnTo>
                      <a:pt x="112" y="195"/>
                    </a:lnTo>
                    <a:lnTo>
                      <a:pt x="123" y="193"/>
                    </a:lnTo>
                    <a:lnTo>
                      <a:pt x="135" y="191"/>
                    </a:lnTo>
                    <a:lnTo>
                      <a:pt x="145" y="187"/>
                    </a:lnTo>
                    <a:lnTo>
                      <a:pt x="154" y="182"/>
                    </a:lnTo>
                    <a:lnTo>
                      <a:pt x="161" y="177"/>
                    </a:lnTo>
                    <a:lnTo>
                      <a:pt x="169" y="169"/>
                    </a:lnTo>
                    <a:lnTo>
                      <a:pt x="174" y="162"/>
                    </a:lnTo>
                    <a:lnTo>
                      <a:pt x="177" y="154"/>
                    </a:lnTo>
                    <a:lnTo>
                      <a:pt x="179" y="146"/>
                    </a:lnTo>
                    <a:lnTo>
                      <a:pt x="180" y="137"/>
                    </a:lnTo>
                    <a:lnTo>
                      <a:pt x="180" y="125"/>
                    </a:lnTo>
                    <a:lnTo>
                      <a:pt x="180"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60" name="Freeform 74"/>
              <p:cNvSpPr>
                <a:spLocks/>
              </p:cNvSpPr>
              <p:nvPr/>
            </p:nvSpPr>
            <p:spPr bwMode="auto">
              <a:xfrm>
                <a:off x="1919" y="1568"/>
                <a:ext cx="60" cy="69"/>
              </a:xfrm>
              <a:custGeom>
                <a:avLst/>
                <a:gdLst>
                  <a:gd name="T0" fmla="*/ 0 w 239"/>
                  <a:gd name="T1" fmla="*/ 0 h 276"/>
                  <a:gd name="T2" fmla="*/ 45 w 239"/>
                  <a:gd name="T3" fmla="*/ 0 h 276"/>
                  <a:gd name="T4" fmla="*/ 45 w 239"/>
                  <a:gd name="T5" fmla="*/ 185 h 276"/>
                  <a:gd name="T6" fmla="*/ 167 w 239"/>
                  <a:gd name="T7" fmla="*/ 185 h 276"/>
                  <a:gd name="T8" fmla="*/ 167 w 239"/>
                  <a:gd name="T9" fmla="*/ 0 h 276"/>
                  <a:gd name="T10" fmla="*/ 210 w 239"/>
                  <a:gd name="T11" fmla="*/ 0 h 276"/>
                  <a:gd name="T12" fmla="*/ 210 w 239"/>
                  <a:gd name="T13" fmla="*/ 185 h 276"/>
                  <a:gd name="T14" fmla="*/ 239 w 239"/>
                  <a:gd name="T15" fmla="*/ 185 h 276"/>
                  <a:gd name="T16" fmla="*/ 239 w 239"/>
                  <a:gd name="T17" fmla="*/ 276 h 276"/>
                  <a:gd name="T18" fmla="*/ 202 w 239"/>
                  <a:gd name="T19" fmla="*/ 276 h 276"/>
                  <a:gd name="T20" fmla="*/ 202 w 239"/>
                  <a:gd name="T21" fmla="*/ 215 h 276"/>
                  <a:gd name="T22" fmla="*/ 0 w 239"/>
                  <a:gd name="T23" fmla="*/ 215 h 276"/>
                  <a:gd name="T24" fmla="*/ 0 w 239"/>
                  <a:gd name="T25"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 h="276">
                    <a:moveTo>
                      <a:pt x="0" y="0"/>
                    </a:moveTo>
                    <a:lnTo>
                      <a:pt x="45" y="0"/>
                    </a:lnTo>
                    <a:lnTo>
                      <a:pt x="45" y="185"/>
                    </a:lnTo>
                    <a:lnTo>
                      <a:pt x="167" y="185"/>
                    </a:lnTo>
                    <a:lnTo>
                      <a:pt x="167" y="0"/>
                    </a:lnTo>
                    <a:lnTo>
                      <a:pt x="210" y="0"/>
                    </a:lnTo>
                    <a:lnTo>
                      <a:pt x="210" y="185"/>
                    </a:lnTo>
                    <a:lnTo>
                      <a:pt x="239" y="185"/>
                    </a:lnTo>
                    <a:lnTo>
                      <a:pt x="239" y="276"/>
                    </a:lnTo>
                    <a:lnTo>
                      <a:pt x="202" y="276"/>
                    </a:lnTo>
                    <a:lnTo>
                      <a:pt x="202"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61" name="Freeform 75"/>
              <p:cNvSpPr>
                <a:spLocks/>
              </p:cNvSpPr>
              <p:nvPr/>
            </p:nvSpPr>
            <p:spPr bwMode="auto">
              <a:xfrm>
                <a:off x="1991" y="1568"/>
                <a:ext cx="53" cy="53"/>
              </a:xfrm>
              <a:custGeom>
                <a:avLst/>
                <a:gdLst>
                  <a:gd name="T0" fmla="*/ 0 w 214"/>
                  <a:gd name="T1" fmla="*/ 0 h 215"/>
                  <a:gd name="T2" fmla="*/ 45 w 214"/>
                  <a:gd name="T3" fmla="*/ 0 h 215"/>
                  <a:gd name="T4" fmla="*/ 45 w 214"/>
                  <a:gd name="T5" fmla="*/ 164 h 215"/>
                  <a:gd name="T6" fmla="*/ 167 w 214"/>
                  <a:gd name="T7" fmla="*/ 0 h 215"/>
                  <a:gd name="T8" fmla="*/ 214 w 214"/>
                  <a:gd name="T9" fmla="*/ 0 h 215"/>
                  <a:gd name="T10" fmla="*/ 214 w 214"/>
                  <a:gd name="T11" fmla="*/ 215 h 215"/>
                  <a:gd name="T12" fmla="*/ 169 w 214"/>
                  <a:gd name="T13" fmla="*/ 215 h 215"/>
                  <a:gd name="T14" fmla="*/ 169 w 214"/>
                  <a:gd name="T15" fmla="*/ 53 h 215"/>
                  <a:gd name="T16" fmla="*/ 47 w 214"/>
                  <a:gd name="T17" fmla="*/ 215 h 215"/>
                  <a:gd name="T18" fmla="*/ 0 w 214"/>
                  <a:gd name="T19" fmla="*/ 215 h 215"/>
                  <a:gd name="T20" fmla="*/ 0 w 214"/>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215">
                    <a:moveTo>
                      <a:pt x="0" y="0"/>
                    </a:moveTo>
                    <a:lnTo>
                      <a:pt x="45" y="0"/>
                    </a:lnTo>
                    <a:lnTo>
                      <a:pt x="45" y="164"/>
                    </a:lnTo>
                    <a:lnTo>
                      <a:pt x="167" y="0"/>
                    </a:lnTo>
                    <a:lnTo>
                      <a:pt x="214" y="0"/>
                    </a:lnTo>
                    <a:lnTo>
                      <a:pt x="214" y="215"/>
                    </a:lnTo>
                    <a:lnTo>
                      <a:pt x="169" y="215"/>
                    </a:lnTo>
                    <a:lnTo>
                      <a:pt x="169" y="53"/>
                    </a:lnTo>
                    <a:lnTo>
                      <a:pt x="47"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62" name="Freeform 76"/>
              <p:cNvSpPr>
                <a:spLocks/>
              </p:cNvSpPr>
              <p:nvPr/>
            </p:nvSpPr>
            <p:spPr bwMode="auto">
              <a:xfrm>
                <a:off x="2061" y="1568"/>
                <a:ext cx="53" cy="53"/>
              </a:xfrm>
              <a:custGeom>
                <a:avLst/>
                <a:gdLst>
                  <a:gd name="T0" fmla="*/ 0 w 213"/>
                  <a:gd name="T1" fmla="*/ 0 h 215"/>
                  <a:gd name="T2" fmla="*/ 43 w 213"/>
                  <a:gd name="T3" fmla="*/ 0 h 215"/>
                  <a:gd name="T4" fmla="*/ 43 w 213"/>
                  <a:gd name="T5" fmla="*/ 164 h 215"/>
                  <a:gd name="T6" fmla="*/ 165 w 213"/>
                  <a:gd name="T7" fmla="*/ 0 h 215"/>
                  <a:gd name="T8" fmla="*/ 213 w 213"/>
                  <a:gd name="T9" fmla="*/ 0 h 215"/>
                  <a:gd name="T10" fmla="*/ 213 w 213"/>
                  <a:gd name="T11" fmla="*/ 215 h 215"/>
                  <a:gd name="T12" fmla="*/ 169 w 213"/>
                  <a:gd name="T13" fmla="*/ 215 h 215"/>
                  <a:gd name="T14" fmla="*/ 169 w 213"/>
                  <a:gd name="T15" fmla="*/ 53 h 215"/>
                  <a:gd name="T16" fmla="*/ 47 w 213"/>
                  <a:gd name="T17" fmla="*/ 215 h 215"/>
                  <a:gd name="T18" fmla="*/ 0 w 213"/>
                  <a:gd name="T19" fmla="*/ 215 h 215"/>
                  <a:gd name="T20" fmla="*/ 0 w 213"/>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5">
                    <a:moveTo>
                      <a:pt x="0" y="0"/>
                    </a:moveTo>
                    <a:lnTo>
                      <a:pt x="43" y="0"/>
                    </a:lnTo>
                    <a:lnTo>
                      <a:pt x="43" y="164"/>
                    </a:lnTo>
                    <a:lnTo>
                      <a:pt x="165" y="0"/>
                    </a:lnTo>
                    <a:lnTo>
                      <a:pt x="213" y="0"/>
                    </a:lnTo>
                    <a:lnTo>
                      <a:pt x="213" y="215"/>
                    </a:lnTo>
                    <a:lnTo>
                      <a:pt x="169" y="215"/>
                    </a:lnTo>
                    <a:lnTo>
                      <a:pt x="169" y="53"/>
                    </a:lnTo>
                    <a:lnTo>
                      <a:pt x="47"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63" name="Freeform 77"/>
              <p:cNvSpPr>
                <a:spLocks/>
              </p:cNvSpPr>
              <p:nvPr/>
            </p:nvSpPr>
            <p:spPr bwMode="auto">
              <a:xfrm>
                <a:off x="1320" y="3649"/>
                <a:ext cx="857" cy="13"/>
              </a:xfrm>
              <a:custGeom>
                <a:avLst/>
                <a:gdLst>
                  <a:gd name="T0" fmla="*/ 3426 w 3426"/>
                  <a:gd name="T1" fmla="*/ 25 h 51"/>
                  <a:gd name="T2" fmla="*/ 3395 w 3426"/>
                  <a:gd name="T3" fmla="*/ 0 h 51"/>
                  <a:gd name="T4" fmla="*/ 0 w 3426"/>
                  <a:gd name="T5" fmla="*/ 0 h 51"/>
                  <a:gd name="T6" fmla="*/ 0 w 3426"/>
                  <a:gd name="T7" fmla="*/ 51 h 51"/>
                  <a:gd name="T8" fmla="*/ 3395 w 3426"/>
                  <a:gd name="T9" fmla="*/ 51 h 51"/>
                  <a:gd name="T10" fmla="*/ 3426 w 3426"/>
                  <a:gd name="T11" fmla="*/ 25 h 51"/>
                  <a:gd name="T12" fmla="*/ 3395 w 3426"/>
                  <a:gd name="T13" fmla="*/ 51 h 51"/>
                  <a:gd name="T14" fmla="*/ 3426 w 3426"/>
                  <a:gd name="T15" fmla="*/ 51 h 51"/>
                  <a:gd name="T16" fmla="*/ 3426 w 3426"/>
                  <a:gd name="T1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26" h="51">
                    <a:moveTo>
                      <a:pt x="3426" y="25"/>
                    </a:moveTo>
                    <a:lnTo>
                      <a:pt x="3395" y="0"/>
                    </a:lnTo>
                    <a:lnTo>
                      <a:pt x="0" y="0"/>
                    </a:lnTo>
                    <a:lnTo>
                      <a:pt x="0" y="51"/>
                    </a:lnTo>
                    <a:lnTo>
                      <a:pt x="3395" y="51"/>
                    </a:lnTo>
                    <a:lnTo>
                      <a:pt x="3426" y="25"/>
                    </a:lnTo>
                    <a:lnTo>
                      <a:pt x="3395" y="51"/>
                    </a:lnTo>
                    <a:lnTo>
                      <a:pt x="3426" y="51"/>
                    </a:lnTo>
                    <a:lnTo>
                      <a:pt x="3426" y="2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64" name="Freeform 78"/>
              <p:cNvSpPr>
                <a:spLocks/>
              </p:cNvSpPr>
              <p:nvPr/>
            </p:nvSpPr>
            <p:spPr bwMode="auto">
              <a:xfrm>
                <a:off x="2161" y="3135"/>
                <a:ext cx="16" cy="520"/>
              </a:xfrm>
              <a:custGeom>
                <a:avLst/>
                <a:gdLst>
                  <a:gd name="T0" fmla="*/ 31 w 62"/>
                  <a:gd name="T1" fmla="*/ 0 h 2082"/>
                  <a:gd name="T2" fmla="*/ 0 w 62"/>
                  <a:gd name="T3" fmla="*/ 26 h 2082"/>
                  <a:gd name="T4" fmla="*/ 0 w 62"/>
                  <a:gd name="T5" fmla="*/ 2082 h 2082"/>
                  <a:gd name="T6" fmla="*/ 62 w 62"/>
                  <a:gd name="T7" fmla="*/ 2082 h 2082"/>
                  <a:gd name="T8" fmla="*/ 62 w 62"/>
                  <a:gd name="T9" fmla="*/ 26 h 2082"/>
                  <a:gd name="T10" fmla="*/ 31 w 62"/>
                  <a:gd name="T11" fmla="*/ 0 h 2082"/>
                  <a:gd name="T12" fmla="*/ 62 w 62"/>
                  <a:gd name="T13" fmla="*/ 26 h 2082"/>
                  <a:gd name="T14" fmla="*/ 62 w 62"/>
                  <a:gd name="T15" fmla="*/ 0 h 2082"/>
                  <a:gd name="T16" fmla="*/ 31 w 62"/>
                  <a:gd name="T17" fmla="*/ 0 h 2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082">
                    <a:moveTo>
                      <a:pt x="31" y="0"/>
                    </a:moveTo>
                    <a:lnTo>
                      <a:pt x="0" y="26"/>
                    </a:lnTo>
                    <a:lnTo>
                      <a:pt x="0" y="2082"/>
                    </a:lnTo>
                    <a:lnTo>
                      <a:pt x="62" y="2082"/>
                    </a:lnTo>
                    <a:lnTo>
                      <a:pt x="62" y="26"/>
                    </a:lnTo>
                    <a:lnTo>
                      <a:pt x="31" y="0"/>
                    </a:lnTo>
                    <a:lnTo>
                      <a:pt x="62" y="26"/>
                    </a:lnTo>
                    <a:lnTo>
                      <a:pt x="62" y="0"/>
                    </a:lnTo>
                    <a:lnTo>
                      <a:pt x="31"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65" name="Freeform 79"/>
              <p:cNvSpPr>
                <a:spLocks/>
              </p:cNvSpPr>
              <p:nvPr/>
            </p:nvSpPr>
            <p:spPr bwMode="auto">
              <a:xfrm>
                <a:off x="1312" y="3135"/>
                <a:ext cx="857" cy="13"/>
              </a:xfrm>
              <a:custGeom>
                <a:avLst/>
                <a:gdLst>
                  <a:gd name="T0" fmla="*/ 0 w 3427"/>
                  <a:gd name="T1" fmla="*/ 26 h 53"/>
                  <a:gd name="T2" fmla="*/ 32 w 3427"/>
                  <a:gd name="T3" fmla="*/ 53 h 53"/>
                  <a:gd name="T4" fmla="*/ 3427 w 3427"/>
                  <a:gd name="T5" fmla="*/ 53 h 53"/>
                  <a:gd name="T6" fmla="*/ 3427 w 3427"/>
                  <a:gd name="T7" fmla="*/ 0 h 53"/>
                  <a:gd name="T8" fmla="*/ 32 w 3427"/>
                  <a:gd name="T9" fmla="*/ 0 h 53"/>
                  <a:gd name="T10" fmla="*/ 0 w 3427"/>
                  <a:gd name="T11" fmla="*/ 26 h 53"/>
                  <a:gd name="T12" fmla="*/ 32 w 3427"/>
                  <a:gd name="T13" fmla="*/ 0 h 53"/>
                  <a:gd name="T14" fmla="*/ 0 w 3427"/>
                  <a:gd name="T15" fmla="*/ 0 h 53"/>
                  <a:gd name="T16" fmla="*/ 0 w 3427"/>
                  <a:gd name="T17"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27" h="53">
                    <a:moveTo>
                      <a:pt x="0" y="26"/>
                    </a:moveTo>
                    <a:lnTo>
                      <a:pt x="32" y="53"/>
                    </a:lnTo>
                    <a:lnTo>
                      <a:pt x="3427" y="53"/>
                    </a:lnTo>
                    <a:lnTo>
                      <a:pt x="3427" y="0"/>
                    </a:lnTo>
                    <a:lnTo>
                      <a:pt x="32" y="0"/>
                    </a:lnTo>
                    <a:lnTo>
                      <a:pt x="0" y="26"/>
                    </a:lnTo>
                    <a:lnTo>
                      <a:pt x="32" y="0"/>
                    </a:lnTo>
                    <a:lnTo>
                      <a:pt x="0" y="0"/>
                    </a:lnTo>
                    <a:lnTo>
                      <a:pt x="0" y="26"/>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66" name="Freeform 80"/>
              <p:cNvSpPr>
                <a:spLocks/>
              </p:cNvSpPr>
              <p:nvPr/>
            </p:nvSpPr>
            <p:spPr bwMode="auto">
              <a:xfrm>
                <a:off x="1312" y="3141"/>
                <a:ext cx="16" cy="521"/>
              </a:xfrm>
              <a:custGeom>
                <a:avLst/>
                <a:gdLst>
                  <a:gd name="T0" fmla="*/ 32 w 64"/>
                  <a:gd name="T1" fmla="*/ 2082 h 2082"/>
                  <a:gd name="T2" fmla="*/ 64 w 64"/>
                  <a:gd name="T3" fmla="*/ 2056 h 2082"/>
                  <a:gd name="T4" fmla="*/ 64 w 64"/>
                  <a:gd name="T5" fmla="*/ 0 h 2082"/>
                  <a:gd name="T6" fmla="*/ 0 w 64"/>
                  <a:gd name="T7" fmla="*/ 0 h 2082"/>
                  <a:gd name="T8" fmla="*/ 0 w 64"/>
                  <a:gd name="T9" fmla="*/ 2056 h 2082"/>
                  <a:gd name="T10" fmla="*/ 32 w 64"/>
                  <a:gd name="T11" fmla="*/ 2082 h 2082"/>
                  <a:gd name="T12" fmla="*/ 0 w 64"/>
                  <a:gd name="T13" fmla="*/ 2056 h 2082"/>
                  <a:gd name="T14" fmla="*/ 0 w 64"/>
                  <a:gd name="T15" fmla="*/ 2082 h 2082"/>
                  <a:gd name="T16" fmla="*/ 32 w 64"/>
                  <a:gd name="T17" fmla="*/ 2082 h 2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2082">
                    <a:moveTo>
                      <a:pt x="32" y="2082"/>
                    </a:moveTo>
                    <a:lnTo>
                      <a:pt x="64" y="2056"/>
                    </a:lnTo>
                    <a:lnTo>
                      <a:pt x="64" y="0"/>
                    </a:lnTo>
                    <a:lnTo>
                      <a:pt x="0" y="0"/>
                    </a:lnTo>
                    <a:lnTo>
                      <a:pt x="0" y="2056"/>
                    </a:lnTo>
                    <a:lnTo>
                      <a:pt x="32" y="2082"/>
                    </a:lnTo>
                    <a:lnTo>
                      <a:pt x="0" y="2056"/>
                    </a:lnTo>
                    <a:lnTo>
                      <a:pt x="0" y="2082"/>
                    </a:lnTo>
                    <a:lnTo>
                      <a:pt x="32" y="208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67" name="Freeform 81"/>
              <p:cNvSpPr>
                <a:spLocks/>
              </p:cNvSpPr>
              <p:nvPr/>
            </p:nvSpPr>
            <p:spPr bwMode="auto">
              <a:xfrm>
                <a:off x="1536" y="3177"/>
                <a:ext cx="80" cy="77"/>
              </a:xfrm>
              <a:custGeom>
                <a:avLst/>
                <a:gdLst>
                  <a:gd name="T0" fmla="*/ 312 w 316"/>
                  <a:gd name="T1" fmla="*/ 219 h 306"/>
                  <a:gd name="T2" fmla="*/ 296 w 316"/>
                  <a:gd name="T3" fmla="*/ 249 h 306"/>
                  <a:gd name="T4" fmla="*/ 272 w 316"/>
                  <a:gd name="T5" fmla="*/ 274 h 306"/>
                  <a:gd name="T6" fmla="*/ 242 w 316"/>
                  <a:gd name="T7" fmla="*/ 291 h 306"/>
                  <a:gd name="T8" fmla="*/ 208 w 316"/>
                  <a:gd name="T9" fmla="*/ 303 h 306"/>
                  <a:gd name="T10" fmla="*/ 169 w 316"/>
                  <a:gd name="T11" fmla="*/ 306 h 306"/>
                  <a:gd name="T12" fmla="*/ 128 w 316"/>
                  <a:gd name="T13" fmla="*/ 303 h 306"/>
                  <a:gd name="T14" fmla="*/ 94 w 316"/>
                  <a:gd name="T15" fmla="*/ 295 h 306"/>
                  <a:gd name="T16" fmla="*/ 66 w 316"/>
                  <a:gd name="T17" fmla="*/ 281 h 306"/>
                  <a:gd name="T18" fmla="*/ 42 w 316"/>
                  <a:gd name="T19" fmla="*/ 263 h 306"/>
                  <a:gd name="T20" fmla="*/ 24 w 316"/>
                  <a:gd name="T21" fmla="*/ 239 h 306"/>
                  <a:gd name="T22" fmla="*/ 5 w 316"/>
                  <a:gd name="T23" fmla="*/ 192 h 306"/>
                  <a:gd name="T24" fmla="*/ 1 w 316"/>
                  <a:gd name="T25" fmla="*/ 139 h 306"/>
                  <a:gd name="T26" fmla="*/ 5 w 316"/>
                  <a:gd name="T27" fmla="*/ 108 h 306"/>
                  <a:gd name="T28" fmla="*/ 16 w 316"/>
                  <a:gd name="T29" fmla="*/ 79 h 306"/>
                  <a:gd name="T30" fmla="*/ 33 w 316"/>
                  <a:gd name="T31" fmla="*/ 54 h 306"/>
                  <a:gd name="T32" fmla="*/ 56 w 316"/>
                  <a:gd name="T33" fmla="*/ 34 h 306"/>
                  <a:gd name="T34" fmla="*/ 82 w 316"/>
                  <a:gd name="T35" fmla="*/ 18 h 306"/>
                  <a:gd name="T36" fmla="*/ 113 w 316"/>
                  <a:gd name="T37" fmla="*/ 7 h 306"/>
                  <a:gd name="T38" fmla="*/ 146 w 316"/>
                  <a:gd name="T39" fmla="*/ 1 h 306"/>
                  <a:gd name="T40" fmla="*/ 183 w 316"/>
                  <a:gd name="T41" fmla="*/ 0 h 306"/>
                  <a:gd name="T42" fmla="*/ 218 w 316"/>
                  <a:gd name="T43" fmla="*/ 6 h 306"/>
                  <a:gd name="T44" fmla="*/ 250 w 316"/>
                  <a:gd name="T45" fmla="*/ 17 h 306"/>
                  <a:gd name="T46" fmla="*/ 277 w 316"/>
                  <a:gd name="T47" fmla="*/ 35 h 306"/>
                  <a:gd name="T48" fmla="*/ 296 w 316"/>
                  <a:gd name="T49" fmla="*/ 58 h 306"/>
                  <a:gd name="T50" fmla="*/ 310 w 316"/>
                  <a:gd name="T51" fmla="*/ 87 h 306"/>
                  <a:gd name="T52" fmla="*/ 249 w 316"/>
                  <a:gd name="T53" fmla="*/ 68 h 306"/>
                  <a:gd name="T54" fmla="*/ 234 w 316"/>
                  <a:gd name="T55" fmla="*/ 52 h 306"/>
                  <a:gd name="T56" fmla="*/ 214 w 316"/>
                  <a:gd name="T57" fmla="*/ 41 h 306"/>
                  <a:gd name="T58" fmla="*/ 185 w 316"/>
                  <a:gd name="T59" fmla="*/ 34 h 306"/>
                  <a:gd name="T60" fmla="*/ 148 w 316"/>
                  <a:gd name="T61" fmla="*/ 35 h 306"/>
                  <a:gd name="T62" fmla="*/ 122 w 316"/>
                  <a:gd name="T63" fmla="*/ 40 h 306"/>
                  <a:gd name="T64" fmla="*/ 99 w 316"/>
                  <a:gd name="T65" fmla="*/ 50 h 306"/>
                  <a:gd name="T66" fmla="*/ 81 w 316"/>
                  <a:gd name="T67" fmla="*/ 63 h 306"/>
                  <a:gd name="T68" fmla="*/ 67 w 316"/>
                  <a:gd name="T69" fmla="*/ 81 h 306"/>
                  <a:gd name="T70" fmla="*/ 56 w 316"/>
                  <a:gd name="T71" fmla="*/ 108 h 306"/>
                  <a:gd name="T72" fmla="*/ 49 w 316"/>
                  <a:gd name="T73" fmla="*/ 151 h 306"/>
                  <a:gd name="T74" fmla="*/ 57 w 316"/>
                  <a:gd name="T75" fmla="*/ 202 h 306"/>
                  <a:gd name="T76" fmla="*/ 70 w 316"/>
                  <a:gd name="T77" fmla="*/ 229 h 306"/>
                  <a:gd name="T78" fmla="*/ 85 w 316"/>
                  <a:gd name="T79" fmla="*/ 246 h 306"/>
                  <a:gd name="T80" fmla="*/ 104 w 316"/>
                  <a:gd name="T81" fmla="*/ 259 h 306"/>
                  <a:gd name="T82" fmla="*/ 148 w 316"/>
                  <a:gd name="T83" fmla="*/ 272 h 306"/>
                  <a:gd name="T84" fmla="*/ 184 w 316"/>
                  <a:gd name="T85" fmla="*/ 272 h 306"/>
                  <a:gd name="T86" fmla="*/ 209 w 316"/>
                  <a:gd name="T87" fmla="*/ 265 h 306"/>
                  <a:gd name="T88" fmla="*/ 232 w 316"/>
                  <a:gd name="T89" fmla="*/ 254 h 306"/>
                  <a:gd name="T90" fmla="*/ 250 w 316"/>
                  <a:gd name="T91" fmla="*/ 237 h 306"/>
                  <a:gd name="T92" fmla="*/ 263 w 316"/>
                  <a:gd name="T93" fmla="*/ 21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6" h="306">
                    <a:moveTo>
                      <a:pt x="269" y="197"/>
                    </a:moveTo>
                    <a:lnTo>
                      <a:pt x="316" y="207"/>
                    </a:lnTo>
                    <a:lnTo>
                      <a:pt x="312" y="219"/>
                    </a:lnTo>
                    <a:lnTo>
                      <a:pt x="307" y="229"/>
                    </a:lnTo>
                    <a:lnTo>
                      <a:pt x="302" y="240"/>
                    </a:lnTo>
                    <a:lnTo>
                      <a:pt x="296" y="249"/>
                    </a:lnTo>
                    <a:lnTo>
                      <a:pt x="288" y="259"/>
                    </a:lnTo>
                    <a:lnTo>
                      <a:pt x="281" y="266"/>
                    </a:lnTo>
                    <a:lnTo>
                      <a:pt x="272" y="274"/>
                    </a:lnTo>
                    <a:lnTo>
                      <a:pt x="263" y="281"/>
                    </a:lnTo>
                    <a:lnTo>
                      <a:pt x="253" y="286"/>
                    </a:lnTo>
                    <a:lnTo>
                      <a:pt x="242" y="291"/>
                    </a:lnTo>
                    <a:lnTo>
                      <a:pt x="231" y="296"/>
                    </a:lnTo>
                    <a:lnTo>
                      <a:pt x="220" y="300"/>
                    </a:lnTo>
                    <a:lnTo>
                      <a:pt x="208" y="303"/>
                    </a:lnTo>
                    <a:lnTo>
                      <a:pt x="195" y="304"/>
                    </a:lnTo>
                    <a:lnTo>
                      <a:pt x="181" y="306"/>
                    </a:lnTo>
                    <a:lnTo>
                      <a:pt x="169" y="306"/>
                    </a:lnTo>
                    <a:lnTo>
                      <a:pt x="154" y="306"/>
                    </a:lnTo>
                    <a:lnTo>
                      <a:pt x="141" y="305"/>
                    </a:lnTo>
                    <a:lnTo>
                      <a:pt x="128" y="303"/>
                    </a:lnTo>
                    <a:lnTo>
                      <a:pt x="115" y="301"/>
                    </a:lnTo>
                    <a:lnTo>
                      <a:pt x="104" y="299"/>
                    </a:lnTo>
                    <a:lnTo>
                      <a:pt x="94" y="295"/>
                    </a:lnTo>
                    <a:lnTo>
                      <a:pt x="84" y="291"/>
                    </a:lnTo>
                    <a:lnTo>
                      <a:pt x="75" y="286"/>
                    </a:lnTo>
                    <a:lnTo>
                      <a:pt x="66" y="281"/>
                    </a:lnTo>
                    <a:lnTo>
                      <a:pt x="57" y="276"/>
                    </a:lnTo>
                    <a:lnTo>
                      <a:pt x="49" y="269"/>
                    </a:lnTo>
                    <a:lnTo>
                      <a:pt x="42" y="263"/>
                    </a:lnTo>
                    <a:lnTo>
                      <a:pt x="35" y="256"/>
                    </a:lnTo>
                    <a:lnTo>
                      <a:pt x="29" y="247"/>
                    </a:lnTo>
                    <a:lnTo>
                      <a:pt x="24" y="239"/>
                    </a:lnTo>
                    <a:lnTo>
                      <a:pt x="19" y="231"/>
                    </a:lnTo>
                    <a:lnTo>
                      <a:pt x="11" y="212"/>
                    </a:lnTo>
                    <a:lnTo>
                      <a:pt x="5" y="192"/>
                    </a:lnTo>
                    <a:lnTo>
                      <a:pt x="1" y="172"/>
                    </a:lnTo>
                    <a:lnTo>
                      <a:pt x="0" y="151"/>
                    </a:lnTo>
                    <a:lnTo>
                      <a:pt x="1" y="139"/>
                    </a:lnTo>
                    <a:lnTo>
                      <a:pt x="1" y="129"/>
                    </a:lnTo>
                    <a:lnTo>
                      <a:pt x="4" y="118"/>
                    </a:lnTo>
                    <a:lnTo>
                      <a:pt x="5" y="108"/>
                    </a:lnTo>
                    <a:lnTo>
                      <a:pt x="9" y="98"/>
                    </a:lnTo>
                    <a:lnTo>
                      <a:pt x="13" y="89"/>
                    </a:lnTo>
                    <a:lnTo>
                      <a:pt x="16" y="79"/>
                    </a:lnTo>
                    <a:lnTo>
                      <a:pt x="21" y="70"/>
                    </a:lnTo>
                    <a:lnTo>
                      <a:pt x="28" y="62"/>
                    </a:lnTo>
                    <a:lnTo>
                      <a:pt x="33" y="54"/>
                    </a:lnTo>
                    <a:lnTo>
                      <a:pt x="40" y="47"/>
                    </a:lnTo>
                    <a:lnTo>
                      <a:pt x="47" y="40"/>
                    </a:lnTo>
                    <a:lnTo>
                      <a:pt x="56" y="34"/>
                    </a:lnTo>
                    <a:lnTo>
                      <a:pt x="63" y="28"/>
                    </a:lnTo>
                    <a:lnTo>
                      <a:pt x="72" y="22"/>
                    </a:lnTo>
                    <a:lnTo>
                      <a:pt x="82" y="18"/>
                    </a:lnTo>
                    <a:lnTo>
                      <a:pt x="93" y="14"/>
                    </a:lnTo>
                    <a:lnTo>
                      <a:pt x="103" y="10"/>
                    </a:lnTo>
                    <a:lnTo>
                      <a:pt x="113" y="7"/>
                    </a:lnTo>
                    <a:lnTo>
                      <a:pt x="123" y="5"/>
                    </a:lnTo>
                    <a:lnTo>
                      <a:pt x="134" y="3"/>
                    </a:lnTo>
                    <a:lnTo>
                      <a:pt x="146" y="1"/>
                    </a:lnTo>
                    <a:lnTo>
                      <a:pt x="157" y="0"/>
                    </a:lnTo>
                    <a:lnTo>
                      <a:pt x="169" y="0"/>
                    </a:lnTo>
                    <a:lnTo>
                      <a:pt x="183" y="0"/>
                    </a:lnTo>
                    <a:lnTo>
                      <a:pt x="194" y="1"/>
                    </a:lnTo>
                    <a:lnTo>
                      <a:pt x="207" y="4"/>
                    </a:lnTo>
                    <a:lnTo>
                      <a:pt x="218" y="6"/>
                    </a:lnTo>
                    <a:lnTo>
                      <a:pt x="230" y="9"/>
                    </a:lnTo>
                    <a:lnTo>
                      <a:pt x="240" y="13"/>
                    </a:lnTo>
                    <a:lnTo>
                      <a:pt x="250" y="17"/>
                    </a:lnTo>
                    <a:lnTo>
                      <a:pt x="259" y="22"/>
                    </a:lnTo>
                    <a:lnTo>
                      <a:pt x="268" y="29"/>
                    </a:lnTo>
                    <a:lnTo>
                      <a:pt x="277" y="35"/>
                    </a:lnTo>
                    <a:lnTo>
                      <a:pt x="283" y="42"/>
                    </a:lnTo>
                    <a:lnTo>
                      <a:pt x="291" y="50"/>
                    </a:lnTo>
                    <a:lnTo>
                      <a:pt x="296" y="58"/>
                    </a:lnTo>
                    <a:lnTo>
                      <a:pt x="302" y="67"/>
                    </a:lnTo>
                    <a:lnTo>
                      <a:pt x="306" y="76"/>
                    </a:lnTo>
                    <a:lnTo>
                      <a:pt x="310" y="87"/>
                    </a:lnTo>
                    <a:lnTo>
                      <a:pt x="264" y="95"/>
                    </a:lnTo>
                    <a:lnTo>
                      <a:pt x="256" y="80"/>
                    </a:lnTo>
                    <a:lnTo>
                      <a:pt x="249" y="68"/>
                    </a:lnTo>
                    <a:lnTo>
                      <a:pt x="244" y="62"/>
                    </a:lnTo>
                    <a:lnTo>
                      <a:pt x="239" y="57"/>
                    </a:lnTo>
                    <a:lnTo>
                      <a:pt x="234" y="52"/>
                    </a:lnTo>
                    <a:lnTo>
                      <a:pt x="227" y="49"/>
                    </a:lnTo>
                    <a:lnTo>
                      <a:pt x="221" y="45"/>
                    </a:lnTo>
                    <a:lnTo>
                      <a:pt x="214" y="41"/>
                    </a:lnTo>
                    <a:lnTo>
                      <a:pt x="208" y="39"/>
                    </a:lnTo>
                    <a:lnTo>
                      <a:pt x="201" y="37"/>
                    </a:lnTo>
                    <a:lnTo>
                      <a:pt x="185" y="34"/>
                    </a:lnTo>
                    <a:lnTo>
                      <a:pt x="167" y="34"/>
                    </a:lnTo>
                    <a:lnTo>
                      <a:pt x="157" y="34"/>
                    </a:lnTo>
                    <a:lnTo>
                      <a:pt x="148" y="35"/>
                    </a:lnTo>
                    <a:lnTo>
                      <a:pt x="140" y="36"/>
                    </a:lnTo>
                    <a:lnTo>
                      <a:pt x="131" y="37"/>
                    </a:lnTo>
                    <a:lnTo>
                      <a:pt x="122" y="40"/>
                    </a:lnTo>
                    <a:lnTo>
                      <a:pt x="114" y="42"/>
                    </a:lnTo>
                    <a:lnTo>
                      <a:pt x="107" y="46"/>
                    </a:lnTo>
                    <a:lnTo>
                      <a:pt x="99" y="50"/>
                    </a:lnTo>
                    <a:lnTo>
                      <a:pt x="93" y="54"/>
                    </a:lnTo>
                    <a:lnTo>
                      <a:pt x="86" y="59"/>
                    </a:lnTo>
                    <a:lnTo>
                      <a:pt x="81" y="63"/>
                    </a:lnTo>
                    <a:lnTo>
                      <a:pt x="76" y="69"/>
                    </a:lnTo>
                    <a:lnTo>
                      <a:pt x="71" y="75"/>
                    </a:lnTo>
                    <a:lnTo>
                      <a:pt x="67" y="81"/>
                    </a:lnTo>
                    <a:lnTo>
                      <a:pt x="63" y="88"/>
                    </a:lnTo>
                    <a:lnTo>
                      <a:pt x="61" y="94"/>
                    </a:lnTo>
                    <a:lnTo>
                      <a:pt x="56" y="108"/>
                    </a:lnTo>
                    <a:lnTo>
                      <a:pt x="52" y="122"/>
                    </a:lnTo>
                    <a:lnTo>
                      <a:pt x="49" y="136"/>
                    </a:lnTo>
                    <a:lnTo>
                      <a:pt x="49" y="151"/>
                    </a:lnTo>
                    <a:lnTo>
                      <a:pt x="49" y="169"/>
                    </a:lnTo>
                    <a:lnTo>
                      <a:pt x="52" y="186"/>
                    </a:lnTo>
                    <a:lnTo>
                      <a:pt x="57" y="202"/>
                    </a:lnTo>
                    <a:lnTo>
                      <a:pt x="62" y="217"/>
                    </a:lnTo>
                    <a:lnTo>
                      <a:pt x="66" y="223"/>
                    </a:lnTo>
                    <a:lnTo>
                      <a:pt x="70" y="229"/>
                    </a:lnTo>
                    <a:lnTo>
                      <a:pt x="75" y="236"/>
                    </a:lnTo>
                    <a:lnTo>
                      <a:pt x="80" y="241"/>
                    </a:lnTo>
                    <a:lnTo>
                      <a:pt x="85" y="246"/>
                    </a:lnTo>
                    <a:lnTo>
                      <a:pt x="90" y="251"/>
                    </a:lnTo>
                    <a:lnTo>
                      <a:pt x="96" y="255"/>
                    </a:lnTo>
                    <a:lnTo>
                      <a:pt x="104" y="259"/>
                    </a:lnTo>
                    <a:lnTo>
                      <a:pt x="118" y="265"/>
                    </a:lnTo>
                    <a:lnTo>
                      <a:pt x="133" y="269"/>
                    </a:lnTo>
                    <a:lnTo>
                      <a:pt x="148" y="272"/>
                    </a:lnTo>
                    <a:lnTo>
                      <a:pt x="165" y="273"/>
                    </a:lnTo>
                    <a:lnTo>
                      <a:pt x="174" y="273"/>
                    </a:lnTo>
                    <a:lnTo>
                      <a:pt x="184" y="272"/>
                    </a:lnTo>
                    <a:lnTo>
                      <a:pt x="193" y="269"/>
                    </a:lnTo>
                    <a:lnTo>
                      <a:pt x="201" y="267"/>
                    </a:lnTo>
                    <a:lnTo>
                      <a:pt x="209" y="265"/>
                    </a:lnTo>
                    <a:lnTo>
                      <a:pt x="217" y="262"/>
                    </a:lnTo>
                    <a:lnTo>
                      <a:pt x="225" y="258"/>
                    </a:lnTo>
                    <a:lnTo>
                      <a:pt x="232" y="254"/>
                    </a:lnTo>
                    <a:lnTo>
                      <a:pt x="239" y="248"/>
                    </a:lnTo>
                    <a:lnTo>
                      <a:pt x="245" y="243"/>
                    </a:lnTo>
                    <a:lnTo>
                      <a:pt x="250" y="237"/>
                    </a:lnTo>
                    <a:lnTo>
                      <a:pt x="255" y="231"/>
                    </a:lnTo>
                    <a:lnTo>
                      <a:pt x="259" y="223"/>
                    </a:lnTo>
                    <a:lnTo>
                      <a:pt x="263" y="215"/>
                    </a:lnTo>
                    <a:lnTo>
                      <a:pt x="267" y="206"/>
                    </a:lnTo>
                    <a:lnTo>
                      <a:pt x="269" y="197"/>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68" name="Freeform 82"/>
              <p:cNvSpPr>
                <a:spLocks/>
              </p:cNvSpPr>
              <p:nvPr/>
            </p:nvSpPr>
            <p:spPr bwMode="auto">
              <a:xfrm>
                <a:off x="1657" y="3199"/>
                <a:ext cx="53" cy="53"/>
              </a:xfrm>
              <a:custGeom>
                <a:avLst/>
                <a:gdLst>
                  <a:gd name="T0" fmla="*/ 0 w 211"/>
                  <a:gd name="T1" fmla="*/ 0 h 214"/>
                  <a:gd name="T2" fmla="*/ 211 w 211"/>
                  <a:gd name="T3" fmla="*/ 0 h 214"/>
                  <a:gd name="T4" fmla="*/ 211 w 211"/>
                  <a:gd name="T5" fmla="*/ 30 h 214"/>
                  <a:gd name="T6" fmla="*/ 127 w 211"/>
                  <a:gd name="T7" fmla="*/ 30 h 214"/>
                  <a:gd name="T8" fmla="*/ 127 w 211"/>
                  <a:gd name="T9" fmla="*/ 214 h 214"/>
                  <a:gd name="T10" fmla="*/ 84 w 211"/>
                  <a:gd name="T11" fmla="*/ 214 h 214"/>
                  <a:gd name="T12" fmla="*/ 84 w 211"/>
                  <a:gd name="T13" fmla="*/ 30 h 214"/>
                  <a:gd name="T14" fmla="*/ 0 w 211"/>
                  <a:gd name="T15" fmla="*/ 30 h 214"/>
                  <a:gd name="T16" fmla="*/ 0 w 211"/>
                  <a:gd name="T1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4">
                    <a:moveTo>
                      <a:pt x="0" y="0"/>
                    </a:moveTo>
                    <a:lnTo>
                      <a:pt x="211" y="0"/>
                    </a:lnTo>
                    <a:lnTo>
                      <a:pt x="211" y="30"/>
                    </a:lnTo>
                    <a:lnTo>
                      <a:pt x="127" y="30"/>
                    </a:lnTo>
                    <a:lnTo>
                      <a:pt x="127" y="214"/>
                    </a:lnTo>
                    <a:lnTo>
                      <a:pt x="84" y="214"/>
                    </a:lnTo>
                    <a:lnTo>
                      <a:pt x="84" y="30"/>
                    </a:lnTo>
                    <a:lnTo>
                      <a:pt x="0" y="30"/>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69" name="Freeform 83"/>
              <p:cNvSpPr>
                <a:spLocks noEditPoints="1"/>
              </p:cNvSpPr>
              <p:nvPr/>
            </p:nvSpPr>
            <p:spPr bwMode="auto">
              <a:xfrm>
                <a:off x="1715" y="3197"/>
                <a:ext cx="61" cy="57"/>
              </a:xfrm>
              <a:custGeom>
                <a:avLst/>
                <a:gdLst>
                  <a:gd name="T0" fmla="*/ 2 w 242"/>
                  <a:gd name="T1" fmla="*/ 85 h 225"/>
                  <a:gd name="T2" fmla="*/ 15 w 242"/>
                  <a:gd name="T3" fmla="*/ 51 h 225"/>
                  <a:gd name="T4" fmla="*/ 39 w 242"/>
                  <a:gd name="T5" fmla="*/ 25 h 225"/>
                  <a:gd name="T6" fmla="*/ 67 w 242"/>
                  <a:gd name="T7" fmla="*/ 10 h 225"/>
                  <a:gd name="T8" fmla="*/ 98 w 242"/>
                  <a:gd name="T9" fmla="*/ 2 h 225"/>
                  <a:gd name="T10" fmla="*/ 134 w 242"/>
                  <a:gd name="T11" fmla="*/ 1 h 225"/>
                  <a:gd name="T12" fmla="*/ 170 w 242"/>
                  <a:gd name="T13" fmla="*/ 8 h 225"/>
                  <a:gd name="T14" fmla="*/ 199 w 242"/>
                  <a:gd name="T15" fmla="*/ 23 h 225"/>
                  <a:gd name="T16" fmla="*/ 223 w 242"/>
                  <a:gd name="T17" fmla="*/ 46 h 225"/>
                  <a:gd name="T18" fmla="*/ 237 w 242"/>
                  <a:gd name="T19" fmla="*/ 75 h 225"/>
                  <a:gd name="T20" fmla="*/ 242 w 242"/>
                  <a:gd name="T21" fmla="*/ 110 h 225"/>
                  <a:gd name="T22" fmla="*/ 236 w 242"/>
                  <a:gd name="T23" fmla="*/ 155 h 225"/>
                  <a:gd name="T24" fmla="*/ 227 w 242"/>
                  <a:gd name="T25" fmla="*/ 175 h 225"/>
                  <a:gd name="T26" fmla="*/ 197 w 242"/>
                  <a:gd name="T27" fmla="*/ 204 h 225"/>
                  <a:gd name="T28" fmla="*/ 154 w 242"/>
                  <a:gd name="T29" fmla="*/ 222 h 225"/>
                  <a:gd name="T30" fmla="*/ 108 w 242"/>
                  <a:gd name="T31" fmla="*/ 224 h 225"/>
                  <a:gd name="T32" fmla="*/ 72 w 242"/>
                  <a:gd name="T33" fmla="*/ 218 h 225"/>
                  <a:gd name="T34" fmla="*/ 42 w 242"/>
                  <a:gd name="T35" fmla="*/ 203 h 225"/>
                  <a:gd name="T36" fmla="*/ 19 w 242"/>
                  <a:gd name="T37" fmla="*/ 180 h 225"/>
                  <a:gd name="T38" fmla="*/ 5 w 242"/>
                  <a:gd name="T39" fmla="*/ 150 h 225"/>
                  <a:gd name="T40" fmla="*/ 0 w 242"/>
                  <a:gd name="T41" fmla="*/ 113 h 225"/>
                  <a:gd name="T42" fmla="*/ 46 w 242"/>
                  <a:gd name="T43" fmla="*/ 132 h 225"/>
                  <a:gd name="T44" fmla="*/ 53 w 242"/>
                  <a:gd name="T45" fmla="*/ 156 h 225"/>
                  <a:gd name="T46" fmla="*/ 66 w 242"/>
                  <a:gd name="T47" fmla="*/ 175 h 225"/>
                  <a:gd name="T48" fmla="*/ 85 w 242"/>
                  <a:gd name="T49" fmla="*/ 187 h 225"/>
                  <a:gd name="T50" fmla="*/ 105 w 242"/>
                  <a:gd name="T51" fmla="*/ 194 h 225"/>
                  <a:gd name="T52" fmla="*/ 129 w 242"/>
                  <a:gd name="T53" fmla="*/ 195 h 225"/>
                  <a:gd name="T54" fmla="*/ 151 w 242"/>
                  <a:gd name="T55" fmla="*/ 189 h 225"/>
                  <a:gd name="T56" fmla="*/ 170 w 242"/>
                  <a:gd name="T57" fmla="*/ 179 h 225"/>
                  <a:gd name="T58" fmla="*/ 185 w 242"/>
                  <a:gd name="T59" fmla="*/ 163 h 225"/>
                  <a:gd name="T60" fmla="*/ 194 w 242"/>
                  <a:gd name="T61" fmla="*/ 140 h 225"/>
                  <a:gd name="T62" fmla="*/ 197 w 242"/>
                  <a:gd name="T63" fmla="*/ 112 h 225"/>
                  <a:gd name="T64" fmla="*/ 194 w 242"/>
                  <a:gd name="T65" fmla="*/ 84 h 225"/>
                  <a:gd name="T66" fmla="*/ 185 w 242"/>
                  <a:gd name="T67" fmla="*/ 63 h 225"/>
                  <a:gd name="T68" fmla="*/ 170 w 242"/>
                  <a:gd name="T69" fmla="*/ 47 h 225"/>
                  <a:gd name="T70" fmla="*/ 151 w 242"/>
                  <a:gd name="T71" fmla="*/ 36 h 225"/>
                  <a:gd name="T72" fmla="*/ 129 w 242"/>
                  <a:gd name="T73" fmla="*/ 31 h 225"/>
                  <a:gd name="T74" fmla="*/ 105 w 242"/>
                  <a:gd name="T75" fmla="*/ 32 h 225"/>
                  <a:gd name="T76" fmla="*/ 85 w 242"/>
                  <a:gd name="T77" fmla="*/ 39 h 225"/>
                  <a:gd name="T78" fmla="*/ 66 w 242"/>
                  <a:gd name="T79" fmla="*/ 52 h 225"/>
                  <a:gd name="T80" fmla="*/ 53 w 242"/>
                  <a:gd name="T81" fmla="*/ 70 h 225"/>
                  <a:gd name="T82" fmla="*/ 46 w 242"/>
                  <a:gd name="T83" fmla="*/ 9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2" h="225">
                    <a:moveTo>
                      <a:pt x="0" y="113"/>
                    </a:moveTo>
                    <a:lnTo>
                      <a:pt x="0" y="98"/>
                    </a:lnTo>
                    <a:lnTo>
                      <a:pt x="2" y="85"/>
                    </a:lnTo>
                    <a:lnTo>
                      <a:pt x="5" y="73"/>
                    </a:lnTo>
                    <a:lnTo>
                      <a:pt x="10" y="61"/>
                    </a:lnTo>
                    <a:lnTo>
                      <a:pt x="15" y="51"/>
                    </a:lnTo>
                    <a:lnTo>
                      <a:pt x="23" y="41"/>
                    </a:lnTo>
                    <a:lnTo>
                      <a:pt x="30" y="32"/>
                    </a:lnTo>
                    <a:lnTo>
                      <a:pt x="39" y="25"/>
                    </a:lnTo>
                    <a:lnTo>
                      <a:pt x="48" y="19"/>
                    </a:lnTo>
                    <a:lnTo>
                      <a:pt x="57" y="14"/>
                    </a:lnTo>
                    <a:lnTo>
                      <a:pt x="67" y="10"/>
                    </a:lnTo>
                    <a:lnTo>
                      <a:pt x="77" y="7"/>
                    </a:lnTo>
                    <a:lnTo>
                      <a:pt x="87" y="5"/>
                    </a:lnTo>
                    <a:lnTo>
                      <a:pt x="98" y="2"/>
                    </a:lnTo>
                    <a:lnTo>
                      <a:pt x="109" y="1"/>
                    </a:lnTo>
                    <a:lnTo>
                      <a:pt x="122" y="0"/>
                    </a:lnTo>
                    <a:lnTo>
                      <a:pt x="134" y="1"/>
                    </a:lnTo>
                    <a:lnTo>
                      <a:pt x="147" y="2"/>
                    </a:lnTo>
                    <a:lnTo>
                      <a:pt x="159" y="5"/>
                    </a:lnTo>
                    <a:lnTo>
                      <a:pt x="170" y="8"/>
                    </a:lnTo>
                    <a:lnTo>
                      <a:pt x="180" y="12"/>
                    </a:lnTo>
                    <a:lnTo>
                      <a:pt x="190" y="17"/>
                    </a:lnTo>
                    <a:lnTo>
                      <a:pt x="199" y="23"/>
                    </a:lnTo>
                    <a:lnTo>
                      <a:pt x="208" y="30"/>
                    </a:lnTo>
                    <a:lnTo>
                      <a:pt x="217" y="37"/>
                    </a:lnTo>
                    <a:lnTo>
                      <a:pt x="223" y="46"/>
                    </a:lnTo>
                    <a:lnTo>
                      <a:pt x="230" y="55"/>
                    </a:lnTo>
                    <a:lnTo>
                      <a:pt x="234" y="64"/>
                    </a:lnTo>
                    <a:lnTo>
                      <a:pt x="237" y="75"/>
                    </a:lnTo>
                    <a:lnTo>
                      <a:pt x="240" y="85"/>
                    </a:lnTo>
                    <a:lnTo>
                      <a:pt x="242" y="97"/>
                    </a:lnTo>
                    <a:lnTo>
                      <a:pt x="242" y="110"/>
                    </a:lnTo>
                    <a:lnTo>
                      <a:pt x="241" y="130"/>
                    </a:lnTo>
                    <a:lnTo>
                      <a:pt x="239" y="146"/>
                    </a:lnTo>
                    <a:lnTo>
                      <a:pt x="236" y="155"/>
                    </a:lnTo>
                    <a:lnTo>
                      <a:pt x="234" y="162"/>
                    </a:lnTo>
                    <a:lnTo>
                      <a:pt x="231" y="168"/>
                    </a:lnTo>
                    <a:lnTo>
                      <a:pt x="227" y="175"/>
                    </a:lnTo>
                    <a:lnTo>
                      <a:pt x="220" y="186"/>
                    </a:lnTo>
                    <a:lnTo>
                      <a:pt x="209" y="196"/>
                    </a:lnTo>
                    <a:lnTo>
                      <a:pt x="197" y="204"/>
                    </a:lnTo>
                    <a:lnTo>
                      <a:pt x="184" y="212"/>
                    </a:lnTo>
                    <a:lnTo>
                      <a:pt x="169" y="218"/>
                    </a:lnTo>
                    <a:lnTo>
                      <a:pt x="154" y="222"/>
                    </a:lnTo>
                    <a:lnTo>
                      <a:pt x="138" y="224"/>
                    </a:lnTo>
                    <a:lnTo>
                      <a:pt x="122" y="225"/>
                    </a:lnTo>
                    <a:lnTo>
                      <a:pt x="108" y="224"/>
                    </a:lnTo>
                    <a:lnTo>
                      <a:pt x="95" y="223"/>
                    </a:lnTo>
                    <a:lnTo>
                      <a:pt x="84" y="221"/>
                    </a:lnTo>
                    <a:lnTo>
                      <a:pt x="72" y="218"/>
                    </a:lnTo>
                    <a:lnTo>
                      <a:pt x="61" y="214"/>
                    </a:lnTo>
                    <a:lnTo>
                      <a:pt x="52" y="208"/>
                    </a:lnTo>
                    <a:lnTo>
                      <a:pt x="42" y="203"/>
                    </a:lnTo>
                    <a:lnTo>
                      <a:pt x="33" y="196"/>
                    </a:lnTo>
                    <a:lnTo>
                      <a:pt x="25" y="188"/>
                    </a:lnTo>
                    <a:lnTo>
                      <a:pt x="19" y="180"/>
                    </a:lnTo>
                    <a:lnTo>
                      <a:pt x="13" y="171"/>
                    </a:lnTo>
                    <a:lnTo>
                      <a:pt x="7" y="161"/>
                    </a:lnTo>
                    <a:lnTo>
                      <a:pt x="5" y="150"/>
                    </a:lnTo>
                    <a:lnTo>
                      <a:pt x="1" y="138"/>
                    </a:lnTo>
                    <a:lnTo>
                      <a:pt x="0" y="126"/>
                    </a:lnTo>
                    <a:lnTo>
                      <a:pt x="0" y="113"/>
                    </a:lnTo>
                    <a:close/>
                    <a:moveTo>
                      <a:pt x="44" y="113"/>
                    </a:moveTo>
                    <a:lnTo>
                      <a:pt x="46" y="123"/>
                    </a:lnTo>
                    <a:lnTo>
                      <a:pt x="46" y="132"/>
                    </a:lnTo>
                    <a:lnTo>
                      <a:pt x="48" y="141"/>
                    </a:lnTo>
                    <a:lnTo>
                      <a:pt x="51" y="148"/>
                    </a:lnTo>
                    <a:lnTo>
                      <a:pt x="53" y="156"/>
                    </a:lnTo>
                    <a:lnTo>
                      <a:pt x="57" y="163"/>
                    </a:lnTo>
                    <a:lnTo>
                      <a:pt x="61" y="170"/>
                    </a:lnTo>
                    <a:lnTo>
                      <a:pt x="66" y="175"/>
                    </a:lnTo>
                    <a:lnTo>
                      <a:pt x="72" y="179"/>
                    </a:lnTo>
                    <a:lnTo>
                      <a:pt x="79" y="183"/>
                    </a:lnTo>
                    <a:lnTo>
                      <a:pt x="85" y="187"/>
                    </a:lnTo>
                    <a:lnTo>
                      <a:pt x="91" y="189"/>
                    </a:lnTo>
                    <a:lnTo>
                      <a:pt x="98" y="193"/>
                    </a:lnTo>
                    <a:lnTo>
                      <a:pt x="105" y="194"/>
                    </a:lnTo>
                    <a:lnTo>
                      <a:pt x="113" y="195"/>
                    </a:lnTo>
                    <a:lnTo>
                      <a:pt x="122" y="195"/>
                    </a:lnTo>
                    <a:lnTo>
                      <a:pt x="129" y="195"/>
                    </a:lnTo>
                    <a:lnTo>
                      <a:pt x="137" y="194"/>
                    </a:lnTo>
                    <a:lnTo>
                      <a:pt x="145" y="193"/>
                    </a:lnTo>
                    <a:lnTo>
                      <a:pt x="151" y="189"/>
                    </a:lnTo>
                    <a:lnTo>
                      <a:pt x="157" y="187"/>
                    </a:lnTo>
                    <a:lnTo>
                      <a:pt x="164" y="183"/>
                    </a:lnTo>
                    <a:lnTo>
                      <a:pt x="170" y="179"/>
                    </a:lnTo>
                    <a:lnTo>
                      <a:pt x="175" y="175"/>
                    </a:lnTo>
                    <a:lnTo>
                      <a:pt x="180" y="168"/>
                    </a:lnTo>
                    <a:lnTo>
                      <a:pt x="185" y="163"/>
                    </a:lnTo>
                    <a:lnTo>
                      <a:pt x="189" y="156"/>
                    </a:lnTo>
                    <a:lnTo>
                      <a:pt x="192" y="148"/>
                    </a:lnTo>
                    <a:lnTo>
                      <a:pt x="194" y="140"/>
                    </a:lnTo>
                    <a:lnTo>
                      <a:pt x="195" y="132"/>
                    </a:lnTo>
                    <a:lnTo>
                      <a:pt x="197" y="122"/>
                    </a:lnTo>
                    <a:lnTo>
                      <a:pt x="197" y="112"/>
                    </a:lnTo>
                    <a:lnTo>
                      <a:pt x="197" y="102"/>
                    </a:lnTo>
                    <a:lnTo>
                      <a:pt x="195" y="93"/>
                    </a:lnTo>
                    <a:lnTo>
                      <a:pt x="194" y="84"/>
                    </a:lnTo>
                    <a:lnTo>
                      <a:pt x="192" y="77"/>
                    </a:lnTo>
                    <a:lnTo>
                      <a:pt x="189" y="70"/>
                    </a:lnTo>
                    <a:lnTo>
                      <a:pt x="185" y="63"/>
                    </a:lnTo>
                    <a:lnTo>
                      <a:pt x="180" y="57"/>
                    </a:lnTo>
                    <a:lnTo>
                      <a:pt x="175" y="52"/>
                    </a:lnTo>
                    <a:lnTo>
                      <a:pt x="170" y="47"/>
                    </a:lnTo>
                    <a:lnTo>
                      <a:pt x="164" y="42"/>
                    </a:lnTo>
                    <a:lnTo>
                      <a:pt x="157" y="39"/>
                    </a:lnTo>
                    <a:lnTo>
                      <a:pt x="151" y="36"/>
                    </a:lnTo>
                    <a:lnTo>
                      <a:pt x="143" y="34"/>
                    </a:lnTo>
                    <a:lnTo>
                      <a:pt x="137" y="32"/>
                    </a:lnTo>
                    <a:lnTo>
                      <a:pt x="129" y="31"/>
                    </a:lnTo>
                    <a:lnTo>
                      <a:pt x="122" y="31"/>
                    </a:lnTo>
                    <a:lnTo>
                      <a:pt x="113" y="31"/>
                    </a:lnTo>
                    <a:lnTo>
                      <a:pt x="105" y="32"/>
                    </a:lnTo>
                    <a:lnTo>
                      <a:pt x="98" y="34"/>
                    </a:lnTo>
                    <a:lnTo>
                      <a:pt x="91" y="36"/>
                    </a:lnTo>
                    <a:lnTo>
                      <a:pt x="85" y="39"/>
                    </a:lnTo>
                    <a:lnTo>
                      <a:pt x="79" y="42"/>
                    </a:lnTo>
                    <a:lnTo>
                      <a:pt x="72" y="47"/>
                    </a:lnTo>
                    <a:lnTo>
                      <a:pt x="66" y="52"/>
                    </a:lnTo>
                    <a:lnTo>
                      <a:pt x="61" y="57"/>
                    </a:lnTo>
                    <a:lnTo>
                      <a:pt x="57" y="62"/>
                    </a:lnTo>
                    <a:lnTo>
                      <a:pt x="53" y="70"/>
                    </a:lnTo>
                    <a:lnTo>
                      <a:pt x="51" y="77"/>
                    </a:lnTo>
                    <a:lnTo>
                      <a:pt x="48" y="85"/>
                    </a:lnTo>
                    <a:lnTo>
                      <a:pt x="46" y="94"/>
                    </a:lnTo>
                    <a:lnTo>
                      <a:pt x="46" y="103"/>
                    </a:lnTo>
                    <a:lnTo>
                      <a:pt x="44" y="11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70" name="Freeform 84"/>
              <p:cNvSpPr>
                <a:spLocks/>
              </p:cNvSpPr>
              <p:nvPr/>
            </p:nvSpPr>
            <p:spPr bwMode="auto">
              <a:xfrm>
                <a:off x="1782" y="3199"/>
                <a:ext cx="53" cy="53"/>
              </a:xfrm>
              <a:custGeom>
                <a:avLst/>
                <a:gdLst>
                  <a:gd name="T0" fmla="*/ 0 w 210"/>
                  <a:gd name="T1" fmla="*/ 0 h 214"/>
                  <a:gd name="T2" fmla="*/ 44 w 210"/>
                  <a:gd name="T3" fmla="*/ 0 h 214"/>
                  <a:gd name="T4" fmla="*/ 44 w 210"/>
                  <a:gd name="T5" fmla="*/ 41 h 214"/>
                  <a:gd name="T6" fmla="*/ 44 w 210"/>
                  <a:gd name="T7" fmla="*/ 52 h 214"/>
                  <a:gd name="T8" fmla="*/ 45 w 210"/>
                  <a:gd name="T9" fmla="*/ 63 h 214"/>
                  <a:gd name="T10" fmla="*/ 45 w 210"/>
                  <a:gd name="T11" fmla="*/ 71 h 214"/>
                  <a:gd name="T12" fmla="*/ 48 w 210"/>
                  <a:gd name="T13" fmla="*/ 78 h 214"/>
                  <a:gd name="T14" fmla="*/ 50 w 210"/>
                  <a:gd name="T15" fmla="*/ 84 h 214"/>
                  <a:gd name="T16" fmla="*/ 54 w 210"/>
                  <a:gd name="T17" fmla="*/ 89 h 214"/>
                  <a:gd name="T18" fmla="*/ 59 w 210"/>
                  <a:gd name="T19" fmla="*/ 94 h 214"/>
                  <a:gd name="T20" fmla="*/ 66 w 210"/>
                  <a:gd name="T21" fmla="*/ 99 h 214"/>
                  <a:gd name="T22" fmla="*/ 73 w 210"/>
                  <a:gd name="T23" fmla="*/ 103 h 214"/>
                  <a:gd name="T24" fmla="*/ 82 w 210"/>
                  <a:gd name="T25" fmla="*/ 106 h 214"/>
                  <a:gd name="T26" fmla="*/ 91 w 210"/>
                  <a:gd name="T27" fmla="*/ 107 h 214"/>
                  <a:gd name="T28" fmla="*/ 101 w 210"/>
                  <a:gd name="T29" fmla="*/ 108 h 214"/>
                  <a:gd name="T30" fmla="*/ 115 w 210"/>
                  <a:gd name="T31" fmla="*/ 107 h 214"/>
                  <a:gd name="T32" fmla="*/ 130 w 210"/>
                  <a:gd name="T33" fmla="*/ 105 h 214"/>
                  <a:gd name="T34" fmla="*/ 147 w 210"/>
                  <a:gd name="T35" fmla="*/ 102 h 214"/>
                  <a:gd name="T36" fmla="*/ 166 w 210"/>
                  <a:gd name="T37" fmla="*/ 96 h 214"/>
                  <a:gd name="T38" fmla="*/ 166 w 210"/>
                  <a:gd name="T39" fmla="*/ 0 h 214"/>
                  <a:gd name="T40" fmla="*/ 210 w 210"/>
                  <a:gd name="T41" fmla="*/ 0 h 214"/>
                  <a:gd name="T42" fmla="*/ 210 w 210"/>
                  <a:gd name="T43" fmla="*/ 214 h 214"/>
                  <a:gd name="T44" fmla="*/ 166 w 210"/>
                  <a:gd name="T45" fmla="*/ 214 h 214"/>
                  <a:gd name="T46" fmla="*/ 166 w 210"/>
                  <a:gd name="T47" fmla="*/ 128 h 214"/>
                  <a:gd name="T48" fmla="*/ 146 w 210"/>
                  <a:gd name="T49" fmla="*/ 132 h 214"/>
                  <a:gd name="T50" fmla="*/ 127 w 210"/>
                  <a:gd name="T51" fmla="*/ 135 h 214"/>
                  <a:gd name="T52" fmla="*/ 109 w 210"/>
                  <a:gd name="T53" fmla="*/ 137 h 214"/>
                  <a:gd name="T54" fmla="*/ 91 w 210"/>
                  <a:gd name="T55" fmla="*/ 138 h 214"/>
                  <a:gd name="T56" fmla="*/ 76 w 210"/>
                  <a:gd name="T57" fmla="*/ 137 h 214"/>
                  <a:gd name="T58" fmla="*/ 63 w 210"/>
                  <a:gd name="T59" fmla="*/ 135 h 214"/>
                  <a:gd name="T60" fmla="*/ 50 w 210"/>
                  <a:gd name="T61" fmla="*/ 131 h 214"/>
                  <a:gd name="T62" fmla="*/ 39 w 210"/>
                  <a:gd name="T63" fmla="*/ 126 h 214"/>
                  <a:gd name="T64" fmla="*/ 28 w 210"/>
                  <a:gd name="T65" fmla="*/ 119 h 214"/>
                  <a:gd name="T66" fmla="*/ 20 w 210"/>
                  <a:gd name="T67" fmla="*/ 112 h 214"/>
                  <a:gd name="T68" fmla="*/ 12 w 210"/>
                  <a:gd name="T69" fmla="*/ 104 h 214"/>
                  <a:gd name="T70" fmla="*/ 8 w 210"/>
                  <a:gd name="T71" fmla="*/ 95 h 214"/>
                  <a:gd name="T72" fmla="*/ 5 w 210"/>
                  <a:gd name="T73" fmla="*/ 86 h 214"/>
                  <a:gd name="T74" fmla="*/ 2 w 210"/>
                  <a:gd name="T75" fmla="*/ 76 h 214"/>
                  <a:gd name="T76" fmla="*/ 1 w 210"/>
                  <a:gd name="T77" fmla="*/ 67 h 214"/>
                  <a:gd name="T78" fmla="*/ 0 w 210"/>
                  <a:gd name="T79" fmla="*/ 56 h 214"/>
                  <a:gd name="T80" fmla="*/ 0 w 210"/>
                  <a:gd name="T8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214">
                    <a:moveTo>
                      <a:pt x="0" y="0"/>
                    </a:moveTo>
                    <a:lnTo>
                      <a:pt x="44" y="0"/>
                    </a:lnTo>
                    <a:lnTo>
                      <a:pt x="44" y="41"/>
                    </a:lnTo>
                    <a:lnTo>
                      <a:pt x="44" y="52"/>
                    </a:lnTo>
                    <a:lnTo>
                      <a:pt x="45" y="63"/>
                    </a:lnTo>
                    <a:lnTo>
                      <a:pt x="45" y="71"/>
                    </a:lnTo>
                    <a:lnTo>
                      <a:pt x="48" y="78"/>
                    </a:lnTo>
                    <a:lnTo>
                      <a:pt x="50" y="84"/>
                    </a:lnTo>
                    <a:lnTo>
                      <a:pt x="54" y="89"/>
                    </a:lnTo>
                    <a:lnTo>
                      <a:pt x="59" y="94"/>
                    </a:lnTo>
                    <a:lnTo>
                      <a:pt x="66" y="99"/>
                    </a:lnTo>
                    <a:lnTo>
                      <a:pt x="73" y="103"/>
                    </a:lnTo>
                    <a:lnTo>
                      <a:pt x="82" y="106"/>
                    </a:lnTo>
                    <a:lnTo>
                      <a:pt x="91" y="107"/>
                    </a:lnTo>
                    <a:lnTo>
                      <a:pt x="101" y="108"/>
                    </a:lnTo>
                    <a:lnTo>
                      <a:pt x="115" y="107"/>
                    </a:lnTo>
                    <a:lnTo>
                      <a:pt x="130" y="105"/>
                    </a:lnTo>
                    <a:lnTo>
                      <a:pt x="147" y="102"/>
                    </a:lnTo>
                    <a:lnTo>
                      <a:pt x="166" y="96"/>
                    </a:lnTo>
                    <a:lnTo>
                      <a:pt x="166" y="0"/>
                    </a:lnTo>
                    <a:lnTo>
                      <a:pt x="210" y="0"/>
                    </a:lnTo>
                    <a:lnTo>
                      <a:pt x="210" y="214"/>
                    </a:lnTo>
                    <a:lnTo>
                      <a:pt x="166" y="214"/>
                    </a:lnTo>
                    <a:lnTo>
                      <a:pt x="166" y="128"/>
                    </a:lnTo>
                    <a:lnTo>
                      <a:pt x="146" y="132"/>
                    </a:lnTo>
                    <a:lnTo>
                      <a:pt x="127" y="135"/>
                    </a:lnTo>
                    <a:lnTo>
                      <a:pt x="109" y="137"/>
                    </a:lnTo>
                    <a:lnTo>
                      <a:pt x="91" y="138"/>
                    </a:lnTo>
                    <a:lnTo>
                      <a:pt x="76" y="137"/>
                    </a:lnTo>
                    <a:lnTo>
                      <a:pt x="63" y="135"/>
                    </a:lnTo>
                    <a:lnTo>
                      <a:pt x="50" y="131"/>
                    </a:lnTo>
                    <a:lnTo>
                      <a:pt x="39" y="126"/>
                    </a:lnTo>
                    <a:lnTo>
                      <a:pt x="28" y="119"/>
                    </a:lnTo>
                    <a:lnTo>
                      <a:pt x="20" y="112"/>
                    </a:lnTo>
                    <a:lnTo>
                      <a:pt x="12" y="104"/>
                    </a:lnTo>
                    <a:lnTo>
                      <a:pt x="8" y="95"/>
                    </a:lnTo>
                    <a:lnTo>
                      <a:pt x="5" y="86"/>
                    </a:lnTo>
                    <a:lnTo>
                      <a:pt x="2" y="76"/>
                    </a:lnTo>
                    <a:lnTo>
                      <a:pt x="1" y="67"/>
                    </a:lnTo>
                    <a:lnTo>
                      <a:pt x="0" y="56"/>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71" name="Freeform 85"/>
              <p:cNvSpPr>
                <a:spLocks/>
              </p:cNvSpPr>
              <p:nvPr/>
            </p:nvSpPr>
            <p:spPr bwMode="auto">
              <a:xfrm>
                <a:off x="1851" y="3199"/>
                <a:ext cx="47" cy="53"/>
              </a:xfrm>
              <a:custGeom>
                <a:avLst/>
                <a:gdLst>
                  <a:gd name="T0" fmla="*/ 0 w 190"/>
                  <a:gd name="T1" fmla="*/ 0 h 214"/>
                  <a:gd name="T2" fmla="*/ 44 w 190"/>
                  <a:gd name="T3" fmla="*/ 0 h 214"/>
                  <a:gd name="T4" fmla="*/ 44 w 190"/>
                  <a:gd name="T5" fmla="*/ 92 h 214"/>
                  <a:gd name="T6" fmla="*/ 54 w 190"/>
                  <a:gd name="T7" fmla="*/ 92 h 214"/>
                  <a:gd name="T8" fmla="*/ 61 w 190"/>
                  <a:gd name="T9" fmla="*/ 91 h 214"/>
                  <a:gd name="T10" fmla="*/ 68 w 190"/>
                  <a:gd name="T11" fmla="*/ 89 h 214"/>
                  <a:gd name="T12" fmla="*/ 73 w 190"/>
                  <a:gd name="T13" fmla="*/ 86 h 214"/>
                  <a:gd name="T14" fmla="*/ 78 w 190"/>
                  <a:gd name="T15" fmla="*/ 81 h 214"/>
                  <a:gd name="T16" fmla="*/ 83 w 190"/>
                  <a:gd name="T17" fmla="*/ 73 h 214"/>
                  <a:gd name="T18" fmla="*/ 91 w 190"/>
                  <a:gd name="T19" fmla="*/ 62 h 214"/>
                  <a:gd name="T20" fmla="*/ 98 w 190"/>
                  <a:gd name="T21" fmla="*/ 47 h 214"/>
                  <a:gd name="T22" fmla="*/ 105 w 190"/>
                  <a:gd name="T23" fmla="*/ 35 h 214"/>
                  <a:gd name="T24" fmla="*/ 110 w 190"/>
                  <a:gd name="T25" fmla="*/ 26 h 214"/>
                  <a:gd name="T26" fmla="*/ 115 w 190"/>
                  <a:gd name="T27" fmla="*/ 19 h 214"/>
                  <a:gd name="T28" fmla="*/ 119 w 190"/>
                  <a:gd name="T29" fmla="*/ 13 h 214"/>
                  <a:gd name="T30" fmla="*/ 124 w 190"/>
                  <a:gd name="T31" fmla="*/ 10 h 214"/>
                  <a:gd name="T32" fmla="*/ 127 w 190"/>
                  <a:gd name="T33" fmla="*/ 7 h 214"/>
                  <a:gd name="T34" fmla="*/ 133 w 190"/>
                  <a:gd name="T35" fmla="*/ 4 h 214"/>
                  <a:gd name="T36" fmla="*/ 138 w 190"/>
                  <a:gd name="T37" fmla="*/ 3 h 214"/>
                  <a:gd name="T38" fmla="*/ 152 w 190"/>
                  <a:gd name="T39" fmla="*/ 1 h 214"/>
                  <a:gd name="T40" fmla="*/ 171 w 190"/>
                  <a:gd name="T41" fmla="*/ 0 h 214"/>
                  <a:gd name="T42" fmla="*/ 179 w 190"/>
                  <a:gd name="T43" fmla="*/ 0 h 214"/>
                  <a:gd name="T44" fmla="*/ 179 w 190"/>
                  <a:gd name="T45" fmla="*/ 30 h 214"/>
                  <a:gd name="T46" fmla="*/ 168 w 190"/>
                  <a:gd name="T47" fmla="*/ 30 h 214"/>
                  <a:gd name="T48" fmla="*/ 159 w 190"/>
                  <a:gd name="T49" fmla="*/ 30 h 214"/>
                  <a:gd name="T50" fmla="*/ 154 w 190"/>
                  <a:gd name="T51" fmla="*/ 31 h 214"/>
                  <a:gd name="T52" fmla="*/ 149 w 190"/>
                  <a:gd name="T53" fmla="*/ 32 h 214"/>
                  <a:gd name="T54" fmla="*/ 145 w 190"/>
                  <a:gd name="T55" fmla="*/ 34 h 214"/>
                  <a:gd name="T56" fmla="*/ 139 w 190"/>
                  <a:gd name="T57" fmla="*/ 43 h 214"/>
                  <a:gd name="T58" fmla="*/ 130 w 190"/>
                  <a:gd name="T59" fmla="*/ 61 h 214"/>
                  <a:gd name="T60" fmla="*/ 125 w 190"/>
                  <a:gd name="T61" fmla="*/ 70 h 214"/>
                  <a:gd name="T62" fmla="*/ 120 w 190"/>
                  <a:gd name="T63" fmla="*/ 78 h 214"/>
                  <a:gd name="T64" fmla="*/ 116 w 190"/>
                  <a:gd name="T65" fmla="*/ 85 h 214"/>
                  <a:gd name="T66" fmla="*/ 112 w 190"/>
                  <a:gd name="T67" fmla="*/ 89 h 214"/>
                  <a:gd name="T68" fmla="*/ 107 w 190"/>
                  <a:gd name="T69" fmla="*/ 93 h 214"/>
                  <a:gd name="T70" fmla="*/ 101 w 190"/>
                  <a:gd name="T71" fmla="*/ 97 h 214"/>
                  <a:gd name="T72" fmla="*/ 94 w 190"/>
                  <a:gd name="T73" fmla="*/ 100 h 214"/>
                  <a:gd name="T74" fmla="*/ 86 w 190"/>
                  <a:gd name="T75" fmla="*/ 104 h 214"/>
                  <a:gd name="T76" fmla="*/ 93 w 190"/>
                  <a:gd name="T77" fmla="*/ 106 h 214"/>
                  <a:gd name="T78" fmla="*/ 99 w 190"/>
                  <a:gd name="T79" fmla="*/ 109 h 214"/>
                  <a:gd name="T80" fmla="*/ 107 w 190"/>
                  <a:gd name="T81" fmla="*/ 113 h 214"/>
                  <a:gd name="T82" fmla="*/ 113 w 190"/>
                  <a:gd name="T83" fmla="*/ 118 h 214"/>
                  <a:gd name="T84" fmla="*/ 121 w 190"/>
                  <a:gd name="T85" fmla="*/ 124 h 214"/>
                  <a:gd name="T86" fmla="*/ 127 w 190"/>
                  <a:gd name="T87" fmla="*/ 131 h 214"/>
                  <a:gd name="T88" fmla="*/ 135 w 190"/>
                  <a:gd name="T89" fmla="*/ 138 h 214"/>
                  <a:gd name="T90" fmla="*/ 141 w 190"/>
                  <a:gd name="T91" fmla="*/ 148 h 214"/>
                  <a:gd name="T92" fmla="*/ 190 w 190"/>
                  <a:gd name="T93" fmla="*/ 214 h 214"/>
                  <a:gd name="T94" fmla="*/ 141 w 190"/>
                  <a:gd name="T95" fmla="*/ 214 h 214"/>
                  <a:gd name="T96" fmla="*/ 94 w 190"/>
                  <a:gd name="T97" fmla="*/ 148 h 214"/>
                  <a:gd name="T98" fmla="*/ 88 w 190"/>
                  <a:gd name="T99" fmla="*/ 138 h 214"/>
                  <a:gd name="T100" fmla="*/ 80 w 190"/>
                  <a:gd name="T101" fmla="*/ 131 h 214"/>
                  <a:gd name="T102" fmla="*/ 75 w 190"/>
                  <a:gd name="T103" fmla="*/ 126 h 214"/>
                  <a:gd name="T104" fmla="*/ 69 w 190"/>
                  <a:gd name="T105" fmla="*/ 121 h 214"/>
                  <a:gd name="T106" fmla="*/ 64 w 190"/>
                  <a:gd name="T107" fmla="*/ 118 h 214"/>
                  <a:gd name="T108" fmla="*/ 58 w 190"/>
                  <a:gd name="T109" fmla="*/ 116 h 214"/>
                  <a:gd name="T110" fmla="*/ 51 w 190"/>
                  <a:gd name="T111" fmla="*/ 115 h 214"/>
                  <a:gd name="T112" fmla="*/ 44 w 190"/>
                  <a:gd name="T113" fmla="*/ 115 h 214"/>
                  <a:gd name="T114" fmla="*/ 44 w 190"/>
                  <a:gd name="T115" fmla="*/ 214 h 214"/>
                  <a:gd name="T116" fmla="*/ 0 w 190"/>
                  <a:gd name="T117" fmla="*/ 214 h 214"/>
                  <a:gd name="T118" fmla="*/ 0 w 190"/>
                  <a:gd name="T1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 h="214">
                    <a:moveTo>
                      <a:pt x="0" y="0"/>
                    </a:moveTo>
                    <a:lnTo>
                      <a:pt x="44" y="0"/>
                    </a:lnTo>
                    <a:lnTo>
                      <a:pt x="44" y="92"/>
                    </a:lnTo>
                    <a:lnTo>
                      <a:pt x="54" y="92"/>
                    </a:lnTo>
                    <a:lnTo>
                      <a:pt x="61" y="91"/>
                    </a:lnTo>
                    <a:lnTo>
                      <a:pt x="68" y="89"/>
                    </a:lnTo>
                    <a:lnTo>
                      <a:pt x="73" y="86"/>
                    </a:lnTo>
                    <a:lnTo>
                      <a:pt x="78" y="81"/>
                    </a:lnTo>
                    <a:lnTo>
                      <a:pt x="83" y="73"/>
                    </a:lnTo>
                    <a:lnTo>
                      <a:pt x="91" y="62"/>
                    </a:lnTo>
                    <a:lnTo>
                      <a:pt x="98" y="47"/>
                    </a:lnTo>
                    <a:lnTo>
                      <a:pt x="105" y="35"/>
                    </a:lnTo>
                    <a:lnTo>
                      <a:pt x="110" y="26"/>
                    </a:lnTo>
                    <a:lnTo>
                      <a:pt x="115" y="19"/>
                    </a:lnTo>
                    <a:lnTo>
                      <a:pt x="119" y="13"/>
                    </a:lnTo>
                    <a:lnTo>
                      <a:pt x="124" y="10"/>
                    </a:lnTo>
                    <a:lnTo>
                      <a:pt x="127" y="7"/>
                    </a:lnTo>
                    <a:lnTo>
                      <a:pt x="133" y="4"/>
                    </a:lnTo>
                    <a:lnTo>
                      <a:pt x="138" y="3"/>
                    </a:lnTo>
                    <a:lnTo>
                      <a:pt x="152" y="1"/>
                    </a:lnTo>
                    <a:lnTo>
                      <a:pt x="171" y="0"/>
                    </a:lnTo>
                    <a:lnTo>
                      <a:pt x="179" y="0"/>
                    </a:lnTo>
                    <a:lnTo>
                      <a:pt x="179" y="30"/>
                    </a:lnTo>
                    <a:lnTo>
                      <a:pt x="168" y="30"/>
                    </a:lnTo>
                    <a:lnTo>
                      <a:pt x="159" y="30"/>
                    </a:lnTo>
                    <a:lnTo>
                      <a:pt x="154" y="31"/>
                    </a:lnTo>
                    <a:lnTo>
                      <a:pt x="149" y="32"/>
                    </a:lnTo>
                    <a:lnTo>
                      <a:pt x="145" y="34"/>
                    </a:lnTo>
                    <a:lnTo>
                      <a:pt x="139" y="43"/>
                    </a:lnTo>
                    <a:lnTo>
                      <a:pt x="130" y="61"/>
                    </a:lnTo>
                    <a:lnTo>
                      <a:pt x="125" y="70"/>
                    </a:lnTo>
                    <a:lnTo>
                      <a:pt x="120" y="78"/>
                    </a:lnTo>
                    <a:lnTo>
                      <a:pt x="116" y="85"/>
                    </a:lnTo>
                    <a:lnTo>
                      <a:pt x="112" y="89"/>
                    </a:lnTo>
                    <a:lnTo>
                      <a:pt x="107" y="93"/>
                    </a:lnTo>
                    <a:lnTo>
                      <a:pt x="101" y="97"/>
                    </a:lnTo>
                    <a:lnTo>
                      <a:pt x="94" y="100"/>
                    </a:lnTo>
                    <a:lnTo>
                      <a:pt x="86" y="104"/>
                    </a:lnTo>
                    <a:lnTo>
                      <a:pt x="93" y="106"/>
                    </a:lnTo>
                    <a:lnTo>
                      <a:pt x="99" y="109"/>
                    </a:lnTo>
                    <a:lnTo>
                      <a:pt x="107" y="113"/>
                    </a:lnTo>
                    <a:lnTo>
                      <a:pt x="113" y="118"/>
                    </a:lnTo>
                    <a:lnTo>
                      <a:pt x="121" y="124"/>
                    </a:lnTo>
                    <a:lnTo>
                      <a:pt x="127" y="131"/>
                    </a:lnTo>
                    <a:lnTo>
                      <a:pt x="135" y="138"/>
                    </a:lnTo>
                    <a:lnTo>
                      <a:pt x="141" y="148"/>
                    </a:lnTo>
                    <a:lnTo>
                      <a:pt x="190" y="214"/>
                    </a:lnTo>
                    <a:lnTo>
                      <a:pt x="141" y="214"/>
                    </a:lnTo>
                    <a:lnTo>
                      <a:pt x="94" y="148"/>
                    </a:lnTo>
                    <a:lnTo>
                      <a:pt x="88" y="138"/>
                    </a:lnTo>
                    <a:lnTo>
                      <a:pt x="80" y="131"/>
                    </a:lnTo>
                    <a:lnTo>
                      <a:pt x="75" y="126"/>
                    </a:lnTo>
                    <a:lnTo>
                      <a:pt x="69" y="121"/>
                    </a:lnTo>
                    <a:lnTo>
                      <a:pt x="64" y="118"/>
                    </a:lnTo>
                    <a:lnTo>
                      <a:pt x="58" y="116"/>
                    </a:lnTo>
                    <a:lnTo>
                      <a:pt x="51" y="115"/>
                    </a:lnTo>
                    <a:lnTo>
                      <a:pt x="44" y="115"/>
                    </a:lnTo>
                    <a:lnTo>
                      <a:pt x="44"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72" name="Freeform 86"/>
              <p:cNvSpPr>
                <a:spLocks/>
              </p:cNvSpPr>
              <p:nvPr/>
            </p:nvSpPr>
            <p:spPr bwMode="auto">
              <a:xfrm>
                <a:off x="1906" y="3199"/>
                <a:ext cx="53" cy="53"/>
              </a:xfrm>
              <a:custGeom>
                <a:avLst/>
                <a:gdLst>
                  <a:gd name="T0" fmla="*/ 0 w 213"/>
                  <a:gd name="T1" fmla="*/ 0 h 214"/>
                  <a:gd name="T2" fmla="*/ 43 w 213"/>
                  <a:gd name="T3" fmla="*/ 0 h 214"/>
                  <a:gd name="T4" fmla="*/ 43 w 213"/>
                  <a:gd name="T5" fmla="*/ 164 h 214"/>
                  <a:gd name="T6" fmla="*/ 165 w 213"/>
                  <a:gd name="T7" fmla="*/ 0 h 214"/>
                  <a:gd name="T8" fmla="*/ 213 w 213"/>
                  <a:gd name="T9" fmla="*/ 0 h 214"/>
                  <a:gd name="T10" fmla="*/ 213 w 213"/>
                  <a:gd name="T11" fmla="*/ 214 h 214"/>
                  <a:gd name="T12" fmla="*/ 169 w 213"/>
                  <a:gd name="T13" fmla="*/ 214 h 214"/>
                  <a:gd name="T14" fmla="*/ 169 w 213"/>
                  <a:gd name="T15" fmla="*/ 51 h 214"/>
                  <a:gd name="T16" fmla="*/ 47 w 213"/>
                  <a:gd name="T17" fmla="*/ 214 h 214"/>
                  <a:gd name="T18" fmla="*/ 0 w 213"/>
                  <a:gd name="T19" fmla="*/ 214 h 214"/>
                  <a:gd name="T20" fmla="*/ 0 w 213"/>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4">
                    <a:moveTo>
                      <a:pt x="0" y="0"/>
                    </a:moveTo>
                    <a:lnTo>
                      <a:pt x="43" y="0"/>
                    </a:lnTo>
                    <a:lnTo>
                      <a:pt x="43" y="164"/>
                    </a:lnTo>
                    <a:lnTo>
                      <a:pt x="165" y="0"/>
                    </a:lnTo>
                    <a:lnTo>
                      <a:pt x="213" y="0"/>
                    </a:lnTo>
                    <a:lnTo>
                      <a:pt x="213" y="214"/>
                    </a:lnTo>
                    <a:lnTo>
                      <a:pt x="169" y="214"/>
                    </a:lnTo>
                    <a:lnTo>
                      <a:pt x="169" y="51"/>
                    </a:lnTo>
                    <a:lnTo>
                      <a:pt x="47"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73" name="Freeform 87"/>
              <p:cNvSpPr>
                <a:spLocks/>
              </p:cNvSpPr>
              <p:nvPr/>
            </p:nvSpPr>
            <p:spPr bwMode="auto">
              <a:xfrm>
                <a:off x="1550" y="3313"/>
                <a:ext cx="50" cy="56"/>
              </a:xfrm>
              <a:custGeom>
                <a:avLst/>
                <a:gdLst>
                  <a:gd name="T0" fmla="*/ 101 w 199"/>
                  <a:gd name="T1" fmla="*/ 93 h 224"/>
                  <a:gd name="T2" fmla="*/ 125 w 199"/>
                  <a:gd name="T3" fmla="*/ 88 h 224"/>
                  <a:gd name="T4" fmla="*/ 139 w 199"/>
                  <a:gd name="T5" fmla="*/ 77 h 224"/>
                  <a:gd name="T6" fmla="*/ 145 w 199"/>
                  <a:gd name="T7" fmla="*/ 62 h 224"/>
                  <a:gd name="T8" fmla="*/ 138 w 199"/>
                  <a:gd name="T9" fmla="*/ 43 h 224"/>
                  <a:gd name="T10" fmla="*/ 119 w 199"/>
                  <a:gd name="T11" fmla="*/ 31 h 224"/>
                  <a:gd name="T12" fmla="*/ 92 w 199"/>
                  <a:gd name="T13" fmla="*/ 30 h 224"/>
                  <a:gd name="T14" fmla="*/ 71 w 199"/>
                  <a:gd name="T15" fmla="*/ 39 h 224"/>
                  <a:gd name="T16" fmla="*/ 54 w 199"/>
                  <a:gd name="T17" fmla="*/ 57 h 224"/>
                  <a:gd name="T18" fmla="*/ 14 w 199"/>
                  <a:gd name="T19" fmla="*/ 46 h 224"/>
                  <a:gd name="T20" fmla="*/ 30 w 199"/>
                  <a:gd name="T21" fmla="*/ 23 h 224"/>
                  <a:gd name="T22" fmla="*/ 48 w 199"/>
                  <a:gd name="T23" fmla="*/ 11 h 224"/>
                  <a:gd name="T24" fmla="*/ 68 w 199"/>
                  <a:gd name="T25" fmla="*/ 3 h 224"/>
                  <a:gd name="T26" fmla="*/ 113 w 199"/>
                  <a:gd name="T27" fmla="*/ 0 h 224"/>
                  <a:gd name="T28" fmla="*/ 139 w 199"/>
                  <a:gd name="T29" fmla="*/ 4 h 224"/>
                  <a:gd name="T30" fmla="*/ 161 w 199"/>
                  <a:gd name="T31" fmla="*/ 14 h 224"/>
                  <a:gd name="T32" fmla="*/ 178 w 199"/>
                  <a:gd name="T33" fmla="*/ 28 h 224"/>
                  <a:gd name="T34" fmla="*/ 188 w 199"/>
                  <a:gd name="T35" fmla="*/ 45 h 224"/>
                  <a:gd name="T36" fmla="*/ 192 w 199"/>
                  <a:gd name="T37" fmla="*/ 63 h 224"/>
                  <a:gd name="T38" fmla="*/ 186 w 199"/>
                  <a:gd name="T39" fmla="*/ 82 h 224"/>
                  <a:gd name="T40" fmla="*/ 174 w 199"/>
                  <a:gd name="T41" fmla="*/ 96 h 224"/>
                  <a:gd name="T42" fmla="*/ 170 w 199"/>
                  <a:gd name="T43" fmla="*/ 110 h 224"/>
                  <a:gd name="T44" fmla="*/ 189 w 199"/>
                  <a:gd name="T45" fmla="*/ 127 h 224"/>
                  <a:gd name="T46" fmla="*/ 199 w 199"/>
                  <a:gd name="T47" fmla="*/ 150 h 224"/>
                  <a:gd name="T48" fmla="*/ 198 w 199"/>
                  <a:gd name="T49" fmla="*/ 173 h 224"/>
                  <a:gd name="T50" fmla="*/ 189 w 199"/>
                  <a:gd name="T51" fmla="*/ 191 h 224"/>
                  <a:gd name="T52" fmla="*/ 174 w 199"/>
                  <a:gd name="T53" fmla="*/ 206 h 224"/>
                  <a:gd name="T54" fmla="*/ 152 w 199"/>
                  <a:gd name="T55" fmla="*/ 216 h 224"/>
                  <a:gd name="T56" fmla="*/ 124 w 199"/>
                  <a:gd name="T57" fmla="*/ 222 h 224"/>
                  <a:gd name="T58" fmla="*/ 92 w 199"/>
                  <a:gd name="T59" fmla="*/ 224 h 224"/>
                  <a:gd name="T60" fmla="*/ 63 w 199"/>
                  <a:gd name="T61" fmla="*/ 219 h 224"/>
                  <a:gd name="T62" fmla="*/ 39 w 199"/>
                  <a:gd name="T63" fmla="*/ 211 h 224"/>
                  <a:gd name="T64" fmla="*/ 21 w 199"/>
                  <a:gd name="T65" fmla="*/ 198 h 224"/>
                  <a:gd name="T66" fmla="*/ 9 w 199"/>
                  <a:gd name="T67" fmla="*/ 180 h 224"/>
                  <a:gd name="T68" fmla="*/ 0 w 199"/>
                  <a:gd name="T69" fmla="*/ 158 h 224"/>
                  <a:gd name="T70" fmla="*/ 51 w 199"/>
                  <a:gd name="T71" fmla="*/ 170 h 224"/>
                  <a:gd name="T72" fmla="*/ 73 w 199"/>
                  <a:gd name="T73" fmla="*/ 188 h 224"/>
                  <a:gd name="T74" fmla="*/ 104 w 199"/>
                  <a:gd name="T75" fmla="*/ 194 h 224"/>
                  <a:gd name="T76" fmla="*/ 133 w 199"/>
                  <a:gd name="T77" fmla="*/ 189 h 224"/>
                  <a:gd name="T78" fmla="*/ 152 w 199"/>
                  <a:gd name="T79" fmla="*/ 172 h 224"/>
                  <a:gd name="T80" fmla="*/ 155 w 199"/>
                  <a:gd name="T81" fmla="*/ 151 h 224"/>
                  <a:gd name="T82" fmla="*/ 146 w 199"/>
                  <a:gd name="T83" fmla="*/ 135 h 224"/>
                  <a:gd name="T84" fmla="*/ 132 w 199"/>
                  <a:gd name="T85" fmla="*/ 126 h 224"/>
                  <a:gd name="T86" fmla="*/ 89 w 199"/>
                  <a:gd name="T87" fmla="*/ 1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9" h="224">
                    <a:moveTo>
                      <a:pt x="78" y="122"/>
                    </a:moveTo>
                    <a:lnTo>
                      <a:pt x="78" y="93"/>
                    </a:lnTo>
                    <a:lnTo>
                      <a:pt x="101" y="93"/>
                    </a:lnTo>
                    <a:lnTo>
                      <a:pt x="117" y="91"/>
                    </a:lnTo>
                    <a:lnTo>
                      <a:pt x="122" y="90"/>
                    </a:lnTo>
                    <a:lnTo>
                      <a:pt x="125" y="88"/>
                    </a:lnTo>
                    <a:lnTo>
                      <a:pt x="131" y="86"/>
                    </a:lnTo>
                    <a:lnTo>
                      <a:pt x="136" y="82"/>
                    </a:lnTo>
                    <a:lnTo>
                      <a:pt x="139" y="77"/>
                    </a:lnTo>
                    <a:lnTo>
                      <a:pt x="142" y="73"/>
                    </a:lnTo>
                    <a:lnTo>
                      <a:pt x="143" y="68"/>
                    </a:lnTo>
                    <a:lnTo>
                      <a:pt x="145" y="62"/>
                    </a:lnTo>
                    <a:lnTo>
                      <a:pt x="143" y="54"/>
                    </a:lnTo>
                    <a:lnTo>
                      <a:pt x="142" y="48"/>
                    </a:lnTo>
                    <a:lnTo>
                      <a:pt x="138" y="43"/>
                    </a:lnTo>
                    <a:lnTo>
                      <a:pt x="133" y="39"/>
                    </a:lnTo>
                    <a:lnTo>
                      <a:pt x="127" y="34"/>
                    </a:lnTo>
                    <a:lnTo>
                      <a:pt x="119" y="31"/>
                    </a:lnTo>
                    <a:lnTo>
                      <a:pt x="111" y="30"/>
                    </a:lnTo>
                    <a:lnTo>
                      <a:pt x="101" y="29"/>
                    </a:lnTo>
                    <a:lnTo>
                      <a:pt x="92" y="30"/>
                    </a:lnTo>
                    <a:lnTo>
                      <a:pt x="85" y="32"/>
                    </a:lnTo>
                    <a:lnTo>
                      <a:pt x="77" y="34"/>
                    </a:lnTo>
                    <a:lnTo>
                      <a:pt x="71" y="39"/>
                    </a:lnTo>
                    <a:lnTo>
                      <a:pt x="65" y="44"/>
                    </a:lnTo>
                    <a:lnTo>
                      <a:pt x="59" y="50"/>
                    </a:lnTo>
                    <a:lnTo>
                      <a:pt x="54" y="57"/>
                    </a:lnTo>
                    <a:lnTo>
                      <a:pt x="51" y="66"/>
                    </a:lnTo>
                    <a:lnTo>
                      <a:pt x="9" y="60"/>
                    </a:lnTo>
                    <a:lnTo>
                      <a:pt x="14" y="46"/>
                    </a:lnTo>
                    <a:lnTo>
                      <a:pt x="21" y="33"/>
                    </a:lnTo>
                    <a:lnTo>
                      <a:pt x="26" y="28"/>
                    </a:lnTo>
                    <a:lnTo>
                      <a:pt x="30" y="23"/>
                    </a:lnTo>
                    <a:lnTo>
                      <a:pt x="35" y="19"/>
                    </a:lnTo>
                    <a:lnTo>
                      <a:pt x="42" y="14"/>
                    </a:lnTo>
                    <a:lnTo>
                      <a:pt x="48" y="11"/>
                    </a:lnTo>
                    <a:lnTo>
                      <a:pt x="54" y="8"/>
                    </a:lnTo>
                    <a:lnTo>
                      <a:pt x="61" y="6"/>
                    </a:lnTo>
                    <a:lnTo>
                      <a:pt x="68" y="3"/>
                    </a:lnTo>
                    <a:lnTo>
                      <a:pt x="85" y="1"/>
                    </a:lnTo>
                    <a:lnTo>
                      <a:pt x="103" y="0"/>
                    </a:lnTo>
                    <a:lnTo>
                      <a:pt x="113" y="0"/>
                    </a:lnTo>
                    <a:lnTo>
                      <a:pt x="122" y="1"/>
                    </a:lnTo>
                    <a:lnTo>
                      <a:pt x="131" y="2"/>
                    </a:lnTo>
                    <a:lnTo>
                      <a:pt x="139" y="4"/>
                    </a:lnTo>
                    <a:lnTo>
                      <a:pt x="147" y="7"/>
                    </a:lnTo>
                    <a:lnTo>
                      <a:pt x="155" y="10"/>
                    </a:lnTo>
                    <a:lnTo>
                      <a:pt x="161" y="14"/>
                    </a:lnTo>
                    <a:lnTo>
                      <a:pt x="167" y="19"/>
                    </a:lnTo>
                    <a:lnTo>
                      <a:pt x="172" y="23"/>
                    </a:lnTo>
                    <a:lnTo>
                      <a:pt x="178" y="28"/>
                    </a:lnTo>
                    <a:lnTo>
                      <a:pt x="181" y="33"/>
                    </a:lnTo>
                    <a:lnTo>
                      <a:pt x="185" y="39"/>
                    </a:lnTo>
                    <a:lnTo>
                      <a:pt x="188" y="45"/>
                    </a:lnTo>
                    <a:lnTo>
                      <a:pt x="189" y="50"/>
                    </a:lnTo>
                    <a:lnTo>
                      <a:pt x="190" y="56"/>
                    </a:lnTo>
                    <a:lnTo>
                      <a:pt x="192" y="63"/>
                    </a:lnTo>
                    <a:lnTo>
                      <a:pt x="190" y="70"/>
                    </a:lnTo>
                    <a:lnTo>
                      <a:pt x="189" y="75"/>
                    </a:lnTo>
                    <a:lnTo>
                      <a:pt x="186" y="82"/>
                    </a:lnTo>
                    <a:lnTo>
                      <a:pt x="184" y="87"/>
                    </a:lnTo>
                    <a:lnTo>
                      <a:pt x="179" y="92"/>
                    </a:lnTo>
                    <a:lnTo>
                      <a:pt x="174" y="96"/>
                    </a:lnTo>
                    <a:lnTo>
                      <a:pt x="167" y="101"/>
                    </a:lnTo>
                    <a:lnTo>
                      <a:pt x="160" y="105"/>
                    </a:lnTo>
                    <a:lnTo>
                      <a:pt x="170" y="110"/>
                    </a:lnTo>
                    <a:lnTo>
                      <a:pt x="178" y="115"/>
                    </a:lnTo>
                    <a:lnTo>
                      <a:pt x="184" y="121"/>
                    </a:lnTo>
                    <a:lnTo>
                      <a:pt x="189" y="127"/>
                    </a:lnTo>
                    <a:lnTo>
                      <a:pt x="194" y="134"/>
                    </a:lnTo>
                    <a:lnTo>
                      <a:pt x="197" y="142"/>
                    </a:lnTo>
                    <a:lnTo>
                      <a:pt x="199" y="150"/>
                    </a:lnTo>
                    <a:lnTo>
                      <a:pt x="199" y="158"/>
                    </a:lnTo>
                    <a:lnTo>
                      <a:pt x="199" y="166"/>
                    </a:lnTo>
                    <a:lnTo>
                      <a:pt x="198" y="173"/>
                    </a:lnTo>
                    <a:lnTo>
                      <a:pt x="195" y="179"/>
                    </a:lnTo>
                    <a:lnTo>
                      <a:pt x="193" y="185"/>
                    </a:lnTo>
                    <a:lnTo>
                      <a:pt x="189" y="191"/>
                    </a:lnTo>
                    <a:lnTo>
                      <a:pt x="185" y="196"/>
                    </a:lnTo>
                    <a:lnTo>
                      <a:pt x="180" y="201"/>
                    </a:lnTo>
                    <a:lnTo>
                      <a:pt x="174" y="206"/>
                    </a:lnTo>
                    <a:lnTo>
                      <a:pt x="167" y="210"/>
                    </a:lnTo>
                    <a:lnTo>
                      <a:pt x="160" y="213"/>
                    </a:lnTo>
                    <a:lnTo>
                      <a:pt x="152" y="216"/>
                    </a:lnTo>
                    <a:lnTo>
                      <a:pt x="143" y="219"/>
                    </a:lnTo>
                    <a:lnTo>
                      <a:pt x="134" y="221"/>
                    </a:lnTo>
                    <a:lnTo>
                      <a:pt x="124" y="222"/>
                    </a:lnTo>
                    <a:lnTo>
                      <a:pt x="114" y="224"/>
                    </a:lnTo>
                    <a:lnTo>
                      <a:pt x="103" y="224"/>
                    </a:lnTo>
                    <a:lnTo>
                      <a:pt x="92" y="224"/>
                    </a:lnTo>
                    <a:lnTo>
                      <a:pt x="82" y="222"/>
                    </a:lnTo>
                    <a:lnTo>
                      <a:pt x="72" y="221"/>
                    </a:lnTo>
                    <a:lnTo>
                      <a:pt x="63" y="219"/>
                    </a:lnTo>
                    <a:lnTo>
                      <a:pt x="54" y="217"/>
                    </a:lnTo>
                    <a:lnTo>
                      <a:pt x="47" y="214"/>
                    </a:lnTo>
                    <a:lnTo>
                      <a:pt x="39" y="211"/>
                    </a:lnTo>
                    <a:lnTo>
                      <a:pt x="33" y="208"/>
                    </a:lnTo>
                    <a:lnTo>
                      <a:pt x="26" y="204"/>
                    </a:lnTo>
                    <a:lnTo>
                      <a:pt x="21" y="198"/>
                    </a:lnTo>
                    <a:lnTo>
                      <a:pt x="16" y="193"/>
                    </a:lnTo>
                    <a:lnTo>
                      <a:pt x="12" y="187"/>
                    </a:lnTo>
                    <a:lnTo>
                      <a:pt x="9" y="180"/>
                    </a:lnTo>
                    <a:lnTo>
                      <a:pt x="5" y="174"/>
                    </a:lnTo>
                    <a:lnTo>
                      <a:pt x="2" y="167"/>
                    </a:lnTo>
                    <a:lnTo>
                      <a:pt x="0" y="158"/>
                    </a:lnTo>
                    <a:lnTo>
                      <a:pt x="42" y="151"/>
                    </a:lnTo>
                    <a:lnTo>
                      <a:pt x="45" y="160"/>
                    </a:lnTo>
                    <a:lnTo>
                      <a:pt x="51" y="170"/>
                    </a:lnTo>
                    <a:lnTo>
                      <a:pt x="57" y="177"/>
                    </a:lnTo>
                    <a:lnTo>
                      <a:pt x="65" y="183"/>
                    </a:lnTo>
                    <a:lnTo>
                      <a:pt x="73" y="188"/>
                    </a:lnTo>
                    <a:lnTo>
                      <a:pt x="82" y="192"/>
                    </a:lnTo>
                    <a:lnTo>
                      <a:pt x="92" y="194"/>
                    </a:lnTo>
                    <a:lnTo>
                      <a:pt x="104" y="194"/>
                    </a:lnTo>
                    <a:lnTo>
                      <a:pt x="114" y="194"/>
                    </a:lnTo>
                    <a:lnTo>
                      <a:pt x="124" y="192"/>
                    </a:lnTo>
                    <a:lnTo>
                      <a:pt x="133" y="189"/>
                    </a:lnTo>
                    <a:lnTo>
                      <a:pt x="141" y="184"/>
                    </a:lnTo>
                    <a:lnTo>
                      <a:pt x="147" y="178"/>
                    </a:lnTo>
                    <a:lnTo>
                      <a:pt x="152" y="172"/>
                    </a:lnTo>
                    <a:lnTo>
                      <a:pt x="155" y="165"/>
                    </a:lnTo>
                    <a:lnTo>
                      <a:pt x="156" y="157"/>
                    </a:lnTo>
                    <a:lnTo>
                      <a:pt x="155" y="151"/>
                    </a:lnTo>
                    <a:lnTo>
                      <a:pt x="153" y="146"/>
                    </a:lnTo>
                    <a:lnTo>
                      <a:pt x="150" y="140"/>
                    </a:lnTo>
                    <a:lnTo>
                      <a:pt x="146" y="135"/>
                    </a:lnTo>
                    <a:lnTo>
                      <a:pt x="142" y="131"/>
                    </a:lnTo>
                    <a:lnTo>
                      <a:pt x="137" y="128"/>
                    </a:lnTo>
                    <a:lnTo>
                      <a:pt x="132" y="126"/>
                    </a:lnTo>
                    <a:lnTo>
                      <a:pt x="127" y="124"/>
                    </a:lnTo>
                    <a:lnTo>
                      <a:pt x="111" y="123"/>
                    </a:lnTo>
                    <a:lnTo>
                      <a:pt x="89" y="122"/>
                    </a:lnTo>
                    <a:lnTo>
                      <a:pt x="85" y="122"/>
                    </a:lnTo>
                    <a:lnTo>
                      <a:pt x="78" y="12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74" name="Freeform 88"/>
              <p:cNvSpPr>
                <a:spLocks noEditPoints="1"/>
              </p:cNvSpPr>
              <p:nvPr/>
            </p:nvSpPr>
            <p:spPr bwMode="auto">
              <a:xfrm>
                <a:off x="1613" y="3313"/>
                <a:ext cx="56" cy="75"/>
              </a:xfrm>
              <a:custGeom>
                <a:avLst/>
                <a:gdLst>
                  <a:gd name="T0" fmla="*/ 0 w 225"/>
                  <a:gd name="T1" fmla="*/ 5 h 301"/>
                  <a:gd name="T2" fmla="*/ 41 w 225"/>
                  <a:gd name="T3" fmla="*/ 32 h 301"/>
                  <a:gd name="T4" fmla="*/ 55 w 225"/>
                  <a:gd name="T5" fmla="*/ 18 h 301"/>
                  <a:gd name="T6" fmla="*/ 72 w 225"/>
                  <a:gd name="T7" fmla="*/ 8 h 301"/>
                  <a:gd name="T8" fmla="*/ 91 w 225"/>
                  <a:gd name="T9" fmla="*/ 2 h 301"/>
                  <a:gd name="T10" fmla="*/ 115 w 225"/>
                  <a:gd name="T11" fmla="*/ 0 h 301"/>
                  <a:gd name="T12" fmla="*/ 146 w 225"/>
                  <a:gd name="T13" fmla="*/ 3 h 301"/>
                  <a:gd name="T14" fmla="*/ 174 w 225"/>
                  <a:gd name="T15" fmla="*/ 13 h 301"/>
                  <a:gd name="T16" fmla="*/ 196 w 225"/>
                  <a:gd name="T17" fmla="*/ 31 h 301"/>
                  <a:gd name="T18" fmla="*/ 212 w 225"/>
                  <a:gd name="T19" fmla="*/ 53 h 301"/>
                  <a:gd name="T20" fmla="*/ 222 w 225"/>
                  <a:gd name="T21" fmla="*/ 81 h 301"/>
                  <a:gd name="T22" fmla="*/ 225 w 225"/>
                  <a:gd name="T23" fmla="*/ 110 h 301"/>
                  <a:gd name="T24" fmla="*/ 221 w 225"/>
                  <a:gd name="T25" fmla="*/ 142 h 301"/>
                  <a:gd name="T26" fmla="*/ 211 w 225"/>
                  <a:gd name="T27" fmla="*/ 169 h 301"/>
                  <a:gd name="T28" fmla="*/ 193 w 225"/>
                  <a:gd name="T29" fmla="*/ 193 h 301"/>
                  <a:gd name="T30" fmla="*/ 169 w 225"/>
                  <a:gd name="T31" fmla="*/ 210 h 301"/>
                  <a:gd name="T32" fmla="*/ 141 w 225"/>
                  <a:gd name="T33" fmla="*/ 220 h 301"/>
                  <a:gd name="T34" fmla="*/ 112 w 225"/>
                  <a:gd name="T35" fmla="*/ 224 h 301"/>
                  <a:gd name="T36" fmla="*/ 91 w 225"/>
                  <a:gd name="T37" fmla="*/ 221 h 301"/>
                  <a:gd name="T38" fmla="*/ 72 w 225"/>
                  <a:gd name="T39" fmla="*/ 216 h 301"/>
                  <a:gd name="T40" fmla="*/ 57 w 225"/>
                  <a:gd name="T41" fmla="*/ 208 h 301"/>
                  <a:gd name="T42" fmla="*/ 44 w 225"/>
                  <a:gd name="T43" fmla="*/ 196 h 301"/>
                  <a:gd name="T44" fmla="*/ 0 w 225"/>
                  <a:gd name="T45" fmla="*/ 301 h 301"/>
                  <a:gd name="T46" fmla="*/ 41 w 225"/>
                  <a:gd name="T47" fmla="*/ 123 h 301"/>
                  <a:gd name="T48" fmla="*/ 43 w 225"/>
                  <a:gd name="T49" fmla="*/ 140 h 301"/>
                  <a:gd name="T50" fmla="*/ 48 w 225"/>
                  <a:gd name="T51" fmla="*/ 156 h 301"/>
                  <a:gd name="T52" fmla="*/ 56 w 225"/>
                  <a:gd name="T53" fmla="*/ 169 h 301"/>
                  <a:gd name="T54" fmla="*/ 65 w 225"/>
                  <a:gd name="T55" fmla="*/ 178 h 301"/>
                  <a:gd name="T56" fmla="*/ 76 w 225"/>
                  <a:gd name="T57" fmla="*/ 186 h 301"/>
                  <a:gd name="T58" fmla="*/ 89 w 225"/>
                  <a:gd name="T59" fmla="*/ 191 h 301"/>
                  <a:gd name="T60" fmla="*/ 102 w 225"/>
                  <a:gd name="T61" fmla="*/ 193 h 301"/>
                  <a:gd name="T62" fmla="*/ 117 w 225"/>
                  <a:gd name="T63" fmla="*/ 193 h 301"/>
                  <a:gd name="T64" fmla="*/ 129 w 225"/>
                  <a:gd name="T65" fmla="*/ 191 h 301"/>
                  <a:gd name="T66" fmla="*/ 142 w 225"/>
                  <a:gd name="T67" fmla="*/ 186 h 301"/>
                  <a:gd name="T68" fmla="*/ 154 w 225"/>
                  <a:gd name="T69" fmla="*/ 178 h 301"/>
                  <a:gd name="T70" fmla="*/ 164 w 225"/>
                  <a:gd name="T71" fmla="*/ 168 h 301"/>
                  <a:gd name="T72" fmla="*/ 171 w 225"/>
                  <a:gd name="T73" fmla="*/ 155 h 301"/>
                  <a:gd name="T74" fmla="*/ 178 w 225"/>
                  <a:gd name="T75" fmla="*/ 138 h 301"/>
                  <a:gd name="T76" fmla="*/ 180 w 225"/>
                  <a:gd name="T77" fmla="*/ 121 h 301"/>
                  <a:gd name="T78" fmla="*/ 180 w 225"/>
                  <a:gd name="T79" fmla="*/ 100 h 301"/>
                  <a:gd name="T80" fmla="*/ 178 w 225"/>
                  <a:gd name="T81" fmla="*/ 82 h 301"/>
                  <a:gd name="T82" fmla="*/ 173 w 225"/>
                  <a:gd name="T83" fmla="*/ 67 h 301"/>
                  <a:gd name="T84" fmla="*/ 165 w 225"/>
                  <a:gd name="T85" fmla="*/ 54 h 301"/>
                  <a:gd name="T86" fmla="*/ 155 w 225"/>
                  <a:gd name="T87" fmla="*/ 44 h 301"/>
                  <a:gd name="T88" fmla="*/ 143 w 225"/>
                  <a:gd name="T89" fmla="*/ 36 h 301"/>
                  <a:gd name="T90" fmla="*/ 131 w 225"/>
                  <a:gd name="T91" fmla="*/ 31 h 301"/>
                  <a:gd name="T92" fmla="*/ 118 w 225"/>
                  <a:gd name="T93" fmla="*/ 28 h 301"/>
                  <a:gd name="T94" fmla="*/ 104 w 225"/>
                  <a:gd name="T95" fmla="*/ 28 h 301"/>
                  <a:gd name="T96" fmla="*/ 91 w 225"/>
                  <a:gd name="T97" fmla="*/ 31 h 301"/>
                  <a:gd name="T98" fmla="*/ 79 w 225"/>
                  <a:gd name="T99" fmla="*/ 36 h 301"/>
                  <a:gd name="T100" fmla="*/ 67 w 225"/>
                  <a:gd name="T101" fmla="*/ 45 h 301"/>
                  <a:gd name="T102" fmla="*/ 56 w 225"/>
                  <a:gd name="T103" fmla="*/ 55 h 301"/>
                  <a:gd name="T104" fmla="*/ 48 w 225"/>
                  <a:gd name="T105" fmla="*/ 69 h 301"/>
                  <a:gd name="T106" fmla="*/ 43 w 225"/>
                  <a:gd name="T107" fmla="*/ 85 h 301"/>
                  <a:gd name="T108" fmla="*/ 41 w 225"/>
                  <a:gd name="T109" fmla="*/ 103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5" h="301">
                    <a:moveTo>
                      <a:pt x="0" y="301"/>
                    </a:moveTo>
                    <a:lnTo>
                      <a:pt x="0" y="5"/>
                    </a:lnTo>
                    <a:lnTo>
                      <a:pt x="41" y="5"/>
                    </a:lnTo>
                    <a:lnTo>
                      <a:pt x="41" y="32"/>
                    </a:lnTo>
                    <a:lnTo>
                      <a:pt x="47" y="25"/>
                    </a:lnTo>
                    <a:lnTo>
                      <a:pt x="55" y="18"/>
                    </a:lnTo>
                    <a:lnTo>
                      <a:pt x="63" y="12"/>
                    </a:lnTo>
                    <a:lnTo>
                      <a:pt x="72" y="8"/>
                    </a:lnTo>
                    <a:lnTo>
                      <a:pt x="81" y="4"/>
                    </a:lnTo>
                    <a:lnTo>
                      <a:pt x="91" y="2"/>
                    </a:lnTo>
                    <a:lnTo>
                      <a:pt x="103" y="0"/>
                    </a:lnTo>
                    <a:lnTo>
                      <a:pt x="115" y="0"/>
                    </a:lnTo>
                    <a:lnTo>
                      <a:pt x="131" y="1"/>
                    </a:lnTo>
                    <a:lnTo>
                      <a:pt x="146" y="3"/>
                    </a:lnTo>
                    <a:lnTo>
                      <a:pt x="160" y="7"/>
                    </a:lnTo>
                    <a:lnTo>
                      <a:pt x="174" y="13"/>
                    </a:lnTo>
                    <a:lnTo>
                      <a:pt x="185" y="22"/>
                    </a:lnTo>
                    <a:lnTo>
                      <a:pt x="196" y="31"/>
                    </a:lnTo>
                    <a:lnTo>
                      <a:pt x="204" y="42"/>
                    </a:lnTo>
                    <a:lnTo>
                      <a:pt x="212" y="53"/>
                    </a:lnTo>
                    <a:lnTo>
                      <a:pt x="217" y="67"/>
                    </a:lnTo>
                    <a:lnTo>
                      <a:pt x="222" y="81"/>
                    </a:lnTo>
                    <a:lnTo>
                      <a:pt x="225" y="95"/>
                    </a:lnTo>
                    <a:lnTo>
                      <a:pt x="225" y="110"/>
                    </a:lnTo>
                    <a:lnTo>
                      <a:pt x="223" y="126"/>
                    </a:lnTo>
                    <a:lnTo>
                      <a:pt x="221" y="142"/>
                    </a:lnTo>
                    <a:lnTo>
                      <a:pt x="217" y="155"/>
                    </a:lnTo>
                    <a:lnTo>
                      <a:pt x="211" y="169"/>
                    </a:lnTo>
                    <a:lnTo>
                      <a:pt x="203" y="181"/>
                    </a:lnTo>
                    <a:lnTo>
                      <a:pt x="193" y="193"/>
                    </a:lnTo>
                    <a:lnTo>
                      <a:pt x="182" y="201"/>
                    </a:lnTo>
                    <a:lnTo>
                      <a:pt x="169" y="210"/>
                    </a:lnTo>
                    <a:lnTo>
                      <a:pt x="155" y="216"/>
                    </a:lnTo>
                    <a:lnTo>
                      <a:pt x="141" y="220"/>
                    </a:lnTo>
                    <a:lnTo>
                      <a:pt x="127" y="222"/>
                    </a:lnTo>
                    <a:lnTo>
                      <a:pt x="112" y="224"/>
                    </a:lnTo>
                    <a:lnTo>
                      <a:pt x="102" y="224"/>
                    </a:lnTo>
                    <a:lnTo>
                      <a:pt x="91" y="221"/>
                    </a:lnTo>
                    <a:lnTo>
                      <a:pt x="81" y="219"/>
                    </a:lnTo>
                    <a:lnTo>
                      <a:pt x="72" y="216"/>
                    </a:lnTo>
                    <a:lnTo>
                      <a:pt x="65" y="212"/>
                    </a:lnTo>
                    <a:lnTo>
                      <a:pt x="57" y="208"/>
                    </a:lnTo>
                    <a:lnTo>
                      <a:pt x="49" y="202"/>
                    </a:lnTo>
                    <a:lnTo>
                      <a:pt x="44" y="196"/>
                    </a:lnTo>
                    <a:lnTo>
                      <a:pt x="44" y="301"/>
                    </a:lnTo>
                    <a:lnTo>
                      <a:pt x="0" y="301"/>
                    </a:lnTo>
                    <a:close/>
                    <a:moveTo>
                      <a:pt x="39" y="113"/>
                    </a:moveTo>
                    <a:lnTo>
                      <a:pt x="41" y="123"/>
                    </a:lnTo>
                    <a:lnTo>
                      <a:pt x="41" y="132"/>
                    </a:lnTo>
                    <a:lnTo>
                      <a:pt x="43" y="140"/>
                    </a:lnTo>
                    <a:lnTo>
                      <a:pt x="44" y="149"/>
                    </a:lnTo>
                    <a:lnTo>
                      <a:pt x="48" y="156"/>
                    </a:lnTo>
                    <a:lnTo>
                      <a:pt x="51" y="163"/>
                    </a:lnTo>
                    <a:lnTo>
                      <a:pt x="56" y="169"/>
                    </a:lnTo>
                    <a:lnTo>
                      <a:pt x="60" y="174"/>
                    </a:lnTo>
                    <a:lnTo>
                      <a:pt x="65" y="178"/>
                    </a:lnTo>
                    <a:lnTo>
                      <a:pt x="71" y="183"/>
                    </a:lnTo>
                    <a:lnTo>
                      <a:pt x="76" y="186"/>
                    </a:lnTo>
                    <a:lnTo>
                      <a:pt x="82" y="189"/>
                    </a:lnTo>
                    <a:lnTo>
                      <a:pt x="89" y="191"/>
                    </a:lnTo>
                    <a:lnTo>
                      <a:pt x="95" y="193"/>
                    </a:lnTo>
                    <a:lnTo>
                      <a:pt x="102" y="193"/>
                    </a:lnTo>
                    <a:lnTo>
                      <a:pt x="109" y="194"/>
                    </a:lnTo>
                    <a:lnTo>
                      <a:pt x="117" y="193"/>
                    </a:lnTo>
                    <a:lnTo>
                      <a:pt x="123" y="192"/>
                    </a:lnTo>
                    <a:lnTo>
                      <a:pt x="129" y="191"/>
                    </a:lnTo>
                    <a:lnTo>
                      <a:pt x="136" y="189"/>
                    </a:lnTo>
                    <a:lnTo>
                      <a:pt x="142" y="186"/>
                    </a:lnTo>
                    <a:lnTo>
                      <a:pt x="149" y="183"/>
                    </a:lnTo>
                    <a:lnTo>
                      <a:pt x="154" y="178"/>
                    </a:lnTo>
                    <a:lnTo>
                      <a:pt x="159" y="173"/>
                    </a:lnTo>
                    <a:lnTo>
                      <a:pt x="164" y="168"/>
                    </a:lnTo>
                    <a:lnTo>
                      <a:pt x="169" y="162"/>
                    </a:lnTo>
                    <a:lnTo>
                      <a:pt x="171" y="155"/>
                    </a:lnTo>
                    <a:lnTo>
                      <a:pt x="175" y="147"/>
                    </a:lnTo>
                    <a:lnTo>
                      <a:pt x="178" y="138"/>
                    </a:lnTo>
                    <a:lnTo>
                      <a:pt x="179" y="130"/>
                    </a:lnTo>
                    <a:lnTo>
                      <a:pt x="180" y="121"/>
                    </a:lnTo>
                    <a:lnTo>
                      <a:pt x="180" y="110"/>
                    </a:lnTo>
                    <a:lnTo>
                      <a:pt x="180" y="100"/>
                    </a:lnTo>
                    <a:lnTo>
                      <a:pt x="179" y="91"/>
                    </a:lnTo>
                    <a:lnTo>
                      <a:pt x="178" y="82"/>
                    </a:lnTo>
                    <a:lnTo>
                      <a:pt x="175" y="74"/>
                    </a:lnTo>
                    <a:lnTo>
                      <a:pt x="173" y="67"/>
                    </a:lnTo>
                    <a:lnTo>
                      <a:pt x="169" y="60"/>
                    </a:lnTo>
                    <a:lnTo>
                      <a:pt x="165" y="54"/>
                    </a:lnTo>
                    <a:lnTo>
                      <a:pt x="160" y="48"/>
                    </a:lnTo>
                    <a:lnTo>
                      <a:pt x="155" y="44"/>
                    </a:lnTo>
                    <a:lnTo>
                      <a:pt x="149" y="40"/>
                    </a:lnTo>
                    <a:lnTo>
                      <a:pt x="143" y="36"/>
                    </a:lnTo>
                    <a:lnTo>
                      <a:pt x="137" y="33"/>
                    </a:lnTo>
                    <a:lnTo>
                      <a:pt x="131" y="31"/>
                    </a:lnTo>
                    <a:lnTo>
                      <a:pt x="124" y="29"/>
                    </a:lnTo>
                    <a:lnTo>
                      <a:pt x="118" y="28"/>
                    </a:lnTo>
                    <a:lnTo>
                      <a:pt x="112" y="28"/>
                    </a:lnTo>
                    <a:lnTo>
                      <a:pt x="104" y="28"/>
                    </a:lnTo>
                    <a:lnTo>
                      <a:pt x="98" y="29"/>
                    </a:lnTo>
                    <a:lnTo>
                      <a:pt x="91" y="31"/>
                    </a:lnTo>
                    <a:lnTo>
                      <a:pt x="85" y="33"/>
                    </a:lnTo>
                    <a:lnTo>
                      <a:pt x="79" y="36"/>
                    </a:lnTo>
                    <a:lnTo>
                      <a:pt x="72" y="41"/>
                    </a:lnTo>
                    <a:lnTo>
                      <a:pt x="67" y="45"/>
                    </a:lnTo>
                    <a:lnTo>
                      <a:pt x="61" y="50"/>
                    </a:lnTo>
                    <a:lnTo>
                      <a:pt x="56" y="55"/>
                    </a:lnTo>
                    <a:lnTo>
                      <a:pt x="52" y="62"/>
                    </a:lnTo>
                    <a:lnTo>
                      <a:pt x="48" y="69"/>
                    </a:lnTo>
                    <a:lnTo>
                      <a:pt x="46" y="76"/>
                    </a:lnTo>
                    <a:lnTo>
                      <a:pt x="43" y="85"/>
                    </a:lnTo>
                    <a:lnTo>
                      <a:pt x="41" y="93"/>
                    </a:lnTo>
                    <a:lnTo>
                      <a:pt x="41" y="103"/>
                    </a:lnTo>
                    <a:lnTo>
                      <a:pt x="39" y="11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75" name="Freeform 89"/>
              <p:cNvSpPr>
                <a:spLocks noEditPoints="1"/>
              </p:cNvSpPr>
              <p:nvPr/>
            </p:nvSpPr>
            <p:spPr bwMode="auto">
              <a:xfrm>
                <a:off x="1679" y="3313"/>
                <a:ext cx="59" cy="56"/>
              </a:xfrm>
              <a:custGeom>
                <a:avLst/>
                <a:gdLst>
                  <a:gd name="T0" fmla="*/ 237 w 239"/>
                  <a:gd name="T1" fmla="*/ 154 h 224"/>
                  <a:gd name="T2" fmla="*/ 231 w 239"/>
                  <a:gd name="T3" fmla="*/ 170 h 224"/>
                  <a:gd name="T4" fmla="*/ 222 w 239"/>
                  <a:gd name="T5" fmla="*/ 184 h 224"/>
                  <a:gd name="T6" fmla="*/ 211 w 239"/>
                  <a:gd name="T7" fmla="*/ 195 h 224"/>
                  <a:gd name="T8" fmla="*/ 198 w 239"/>
                  <a:gd name="T9" fmla="*/ 206 h 224"/>
                  <a:gd name="T10" fmla="*/ 183 w 239"/>
                  <a:gd name="T11" fmla="*/ 213 h 224"/>
                  <a:gd name="T12" fmla="*/ 165 w 239"/>
                  <a:gd name="T13" fmla="*/ 219 h 224"/>
                  <a:gd name="T14" fmla="*/ 145 w 239"/>
                  <a:gd name="T15" fmla="*/ 222 h 224"/>
                  <a:gd name="T16" fmla="*/ 123 w 239"/>
                  <a:gd name="T17" fmla="*/ 224 h 224"/>
                  <a:gd name="T18" fmla="*/ 96 w 239"/>
                  <a:gd name="T19" fmla="*/ 221 h 224"/>
                  <a:gd name="T20" fmla="*/ 72 w 239"/>
                  <a:gd name="T21" fmla="*/ 216 h 224"/>
                  <a:gd name="T22" fmla="*/ 52 w 239"/>
                  <a:gd name="T23" fmla="*/ 208 h 224"/>
                  <a:gd name="T24" fmla="*/ 34 w 239"/>
                  <a:gd name="T25" fmla="*/ 195 h 224"/>
                  <a:gd name="T26" fmla="*/ 19 w 239"/>
                  <a:gd name="T27" fmla="*/ 178 h 224"/>
                  <a:gd name="T28" fmla="*/ 9 w 239"/>
                  <a:gd name="T29" fmla="*/ 159 h 224"/>
                  <a:gd name="T30" fmla="*/ 2 w 239"/>
                  <a:gd name="T31" fmla="*/ 138 h 224"/>
                  <a:gd name="T32" fmla="*/ 0 w 239"/>
                  <a:gd name="T33" fmla="*/ 113 h 224"/>
                  <a:gd name="T34" fmla="*/ 2 w 239"/>
                  <a:gd name="T35" fmla="*/ 88 h 224"/>
                  <a:gd name="T36" fmla="*/ 9 w 239"/>
                  <a:gd name="T37" fmla="*/ 66 h 224"/>
                  <a:gd name="T38" fmla="*/ 19 w 239"/>
                  <a:gd name="T39" fmla="*/ 46 h 224"/>
                  <a:gd name="T40" fmla="*/ 34 w 239"/>
                  <a:gd name="T41" fmla="*/ 29 h 224"/>
                  <a:gd name="T42" fmla="*/ 52 w 239"/>
                  <a:gd name="T43" fmla="*/ 16 h 224"/>
                  <a:gd name="T44" fmla="*/ 72 w 239"/>
                  <a:gd name="T45" fmla="*/ 7 h 224"/>
                  <a:gd name="T46" fmla="*/ 95 w 239"/>
                  <a:gd name="T47" fmla="*/ 2 h 224"/>
                  <a:gd name="T48" fmla="*/ 122 w 239"/>
                  <a:gd name="T49" fmla="*/ 0 h 224"/>
                  <a:gd name="T50" fmla="*/ 146 w 239"/>
                  <a:gd name="T51" fmla="*/ 2 h 224"/>
                  <a:gd name="T52" fmla="*/ 169 w 239"/>
                  <a:gd name="T53" fmla="*/ 7 h 224"/>
                  <a:gd name="T54" fmla="*/ 188 w 239"/>
                  <a:gd name="T55" fmla="*/ 16 h 224"/>
                  <a:gd name="T56" fmla="*/ 206 w 239"/>
                  <a:gd name="T57" fmla="*/ 29 h 224"/>
                  <a:gd name="T58" fmla="*/ 221 w 239"/>
                  <a:gd name="T59" fmla="*/ 45 h 224"/>
                  <a:gd name="T60" fmla="*/ 231 w 239"/>
                  <a:gd name="T61" fmla="*/ 64 h 224"/>
                  <a:gd name="T62" fmla="*/ 237 w 239"/>
                  <a:gd name="T63" fmla="*/ 86 h 224"/>
                  <a:gd name="T64" fmla="*/ 239 w 239"/>
                  <a:gd name="T65" fmla="*/ 111 h 224"/>
                  <a:gd name="T66" fmla="*/ 239 w 239"/>
                  <a:gd name="T67" fmla="*/ 121 h 224"/>
                  <a:gd name="T68" fmla="*/ 47 w 239"/>
                  <a:gd name="T69" fmla="*/ 130 h 224"/>
                  <a:gd name="T70" fmla="*/ 51 w 239"/>
                  <a:gd name="T71" fmla="*/ 145 h 224"/>
                  <a:gd name="T72" fmla="*/ 56 w 239"/>
                  <a:gd name="T73" fmla="*/ 158 h 224"/>
                  <a:gd name="T74" fmla="*/ 65 w 239"/>
                  <a:gd name="T75" fmla="*/ 170 h 224"/>
                  <a:gd name="T76" fmla="*/ 75 w 239"/>
                  <a:gd name="T77" fmla="*/ 179 h 224"/>
                  <a:gd name="T78" fmla="*/ 87 w 239"/>
                  <a:gd name="T79" fmla="*/ 187 h 224"/>
                  <a:gd name="T80" fmla="*/ 101 w 239"/>
                  <a:gd name="T81" fmla="*/ 191 h 224"/>
                  <a:gd name="T82" fmla="*/ 115 w 239"/>
                  <a:gd name="T83" fmla="*/ 193 h 224"/>
                  <a:gd name="T84" fmla="*/ 136 w 239"/>
                  <a:gd name="T85" fmla="*/ 193 h 224"/>
                  <a:gd name="T86" fmla="*/ 156 w 239"/>
                  <a:gd name="T87" fmla="*/ 188 h 224"/>
                  <a:gd name="T88" fmla="*/ 174 w 239"/>
                  <a:gd name="T89" fmla="*/ 177 h 224"/>
                  <a:gd name="T90" fmla="*/ 187 w 239"/>
                  <a:gd name="T91" fmla="*/ 160 h 224"/>
                  <a:gd name="T92" fmla="*/ 48 w 239"/>
                  <a:gd name="T93" fmla="*/ 91 h 224"/>
                  <a:gd name="T94" fmla="*/ 190 w 239"/>
                  <a:gd name="T95" fmla="*/ 78 h 224"/>
                  <a:gd name="T96" fmla="*/ 183 w 239"/>
                  <a:gd name="T97" fmla="*/ 59 h 224"/>
                  <a:gd name="T98" fmla="*/ 170 w 239"/>
                  <a:gd name="T99" fmla="*/ 46 h 224"/>
                  <a:gd name="T100" fmla="*/ 159 w 239"/>
                  <a:gd name="T101" fmla="*/ 38 h 224"/>
                  <a:gd name="T102" fmla="*/ 145 w 239"/>
                  <a:gd name="T103" fmla="*/ 32 h 224"/>
                  <a:gd name="T104" fmla="*/ 129 w 239"/>
                  <a:gd name="T105" fmla="*/ 30 h 224"/>
                  <a:gd name="T106" fmla="*/ 114 w 239"/>
                  <a:gd name="T107" fmla="*/ 30 h 224"/>
                  <a:gd name="T108" fmla="*/ 100 w 239"/>
                  <a:gd name="T109" fmla="*/ 32 h 224"/>
                  <a:gd name="T110" fmla="*/ 87 w 239"/>
                  <a:gd name="T111" fmla="*/ 36 h 224"/>
                  <a:gd name="T112" fmla="*/ 76 w 239"/>
                  <a:gd name="T113" fmla="*/ 43 h 224"/>
                  <a:gd name="T114" fmla="*/ 66 w 239"/>
                  <a:gd name="T115" fmla="*/ 50 h 224"/>
                  <a:gd name="T116" fmla="*/ 58 w 239"/>
                  <a:gd name="T117" fmla="*/ 61 h 224"/>
                  <a:gd name="T118" fmla="*/ 52 w 239"/>
                  <a:gd name="T119" fmla="*/ 71 h 224"/>
                  <a:gd name="T120" fmla="*/ 49 w 239"/>
                  <a:gd name="T121" fmla="*/ 8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4">
                    <a:moveTo>
                      <a:pt x="192" y="150"/>
                    </a:moveTo>
                    <a:lnTo>
                      <a:pt x="237" y="154"/>
                    </a:lnTo>
                    <a:lnTo>
                      <a:pt x="235" y="163"/>
                    </a:lnTo>
                    <a:lnTo>
                      <a:pt x="231" y="170"/>
                    </a:lnTo>
                    <a:lnTo>
                      <a:pt x="227" y="177"/>
                    </a:lnTo>
                    <a:lnTo>
                      <a:pt x="222" y="184"/>
                    </a:lnTo>
                    <a:lnTo>
                      <a:pt x="217" y="190"/>
                    </a:lnTo>
                    <a:lnTo>
                      <a:pt x="211" y="195"/>
                    </a:lnTo>
                    <a:lnTo>
                      <a:pt x="204" y="200"/>
                    </a:lnTo>
                    <a:lnTo>
                      <a:pt x="198" y="206"/>
                    </a:lnTo>
                    <a:lnTo>
                      <a:pt x="190" y="210"/>
                    </a:lnTo>
                    <a:lnTo>
                      <a:pt x="183" y="213"/>
                    </a:lnTo>
                    <a:lnTo>
                      <a:pt x="174" y="216"/>
                    </a:lnTo>
                    <a:lnTo>
                      <a:pt x="165" y="219"/>
                    </a:lnTo>
                    <a:lnTo>
                      <a:pt x="155" y="221"/>
                    </a:lnTo>
                    <a:lnTo>
                      <a:pt x="145" y="222"/>
                    </a:lnTo>
                    <a:lnTo>
                      <a:pt x="134" y="224"/>
                    </a:lnTo>
                    <a:lnTo>
                      <a:pt x="123" y="224"/>
                    </a:lnTo>
                    <a:lnTo>
                      <a:pt x="110" y="224"/>
                    </a:lnTo>
                    <a:lnTo>
                      <a:pt x="96" y="221"/>
                    </a:lnTo>
                    <a:lnTo>
                      <a:pt x="85" y="219"/>
                    </a:lnTo>
                    <a:lnTo>
                      <a:pt x="72" y="216"/>
                    </a:lnTo>
                    <a:lnTo>
                      <a:pt x="62" y="212"/>
                    </a:lnTo>
                    <a:lnTo>
                      <a:pt x="52" y="208"/>
                    </a:lnTo>
                    <a:lnTo>
                      <a:pt x="42" y="201"/>
                    </a:lnTo>
                    <a:lnTo>
                      <a:pt x="34" y="195"/>
                    </a:lnTo>
                    <a:lnTo>
                      <a:pt x="25" y="187"/>
                    </a:lnTo>
                    <a:lnTo>
                      <a:pt x="19" y="178"/>
                    </a:lnTo>
                    <a:lnTo>
                      <a:pt x="14" y="170"/>
                    </a:lnTo>
                    <a:lnTo>
                      <a:pt x="9" y="159"/>
                    </a:lnTo>
                    <a:lnTo>
                      <a:pt x="5" y="149"/>
                    </a:lnTo>
                    <a:lnTo>
                      <a:pt x="2" y="138"/>
                    </a:lnTo>
                    <a:lnTo>
                      <a:pt x="1" y="126"/>
                    </a:lnTo>
                    <a:lnTo>
                      <a:pt x="0" y="113"/>
                    </a:lnTo>
                    <a:lnTo>
                      <a:pt x="1" y="101"/>
                    </a:lnTo>
                    <a:lnTo>
                      <a:pt x="2" y="88"/>
                    </a:lnTo>
                    <a:lnTo>
                      <a:pt x="5" y="76"/>
                    </a:lnTo>
                    <a:lnTo>
                      <a:pt x="9" y="66"/>
                    </a:lnTo>
                    <a:lnTo>
                      <a:pt x="14" y="55"/>
                    </a:lnTo>
                    <a:lnTo>
                      <a:pt x="19" y="46"/>
                    </a:lnTo>
                    <a:lnTo>
                      <a:pt x="26" y="38"/>
                    </a:lnTo>
                    <a:lnTo>
                      <a:pt x="34" y="29"/>
                    </a:lnTo>
                    <a:lnTo>
                      <a:pt x="43" y="23"/>
                    </a:lnTo>
                    <a:lnTo>
                      <a:pt x="52" y="16"/>
                    </a:lnTo>
                    <a:lnTo>
                      <a:pt x="62" y="11"/>
                    </a:lnTo>
                    <a:lnTo>
                      <a:pt x="72" y="7"/>
                    </a:lnTo>
                    <a:lnTo>
                      <a:pt x="84" y="4"/>
                    </a:lnTo>
                    <a:lnTo>
                      <a:pt x="95" y="2"/>
                    </a:lnTo>
                    <a:lnTo>
                      <a:pt x="108" y="0"/>
                    </a:lnTo>
                    <a:lnTo>
                      <a:pt x="122" y="0"/>
                    </a:lnTo>
                    <a:lnTo>
                      <a:pt x="134" y="0"/>
                    </a:lnTo>
                    <a:lnTo>
                      <a:pt x="146" y="2"/>
                    </a:lnTo>
                    <a:lnTo>
                      <a:pt x="157" y="4"/>
                    </a:lnTo>
                    <a:lnTo>
                      <a:pt x="169" y="7"/>
                    </a:lnTo>
                    <a:lnTo>
                      <a:pt x="179" y="11"/>
                    </a:lnTo>
                    <a:lnTo>
                      <a:pt x="188" y="16"/>
                    </a:lnTo>
                    <a:lnTo>
                      <a:pt x="198" y="22"/>
                    </a:lnTo>
                    <a:lnTo>
                      <a:pt x="206" y="29"/>
                    </a:lnTo>
                    <a:lnTo>
                      <a:pt x="213" y="36"/>
                    </a:lnTo>
                    <a:lnTo>
                      <a:pt x="221" y="45"/>
                    </a:lnTo>
                    <a:lnTo>
                      <a:pt x="226" y="54"/>
                    </a:lnTo>
                    <a:lnTo>
                      <a:pt x="231" y="64"/>
                    </a:lnTo>
                    <a:lnTo>
                      <a:pt x="235" y="74"/>
                    </a:lnTo>
                    <a:lnTo>
                      <a:pt x="237" y="86"/>
                    </a:lnTo>
                    <a:lnTo>
                      <a:pt x="239" y="98"/>
                    </a:lnTo>
                    <a:lnTo>
                      <a:pt x="239" y="111"/>
                    </a:lnTo>
                    <a:lnTo>
                      <a:pt x="239" y="115"/>
                    </a:lnTo>
                    <a:lnTo>
                      <a:pt x="239" y="121"/>
                    </a:lnTo>
                    <a:lnTo>
                      <a:pt x="46" y="121"/>
                    </a:lnTo>
                    <a:lnTo>
                      <a:pt x="47" y="130"/>
                    </a:lnTo>
                    <a:lnTo>
                      <a:pt x="48" y="137"/>
                    </a:lnTo>
                    <a:lnTo>
                      <a:pt x="51" y="145"/>
                    </a:lnTo>
                    <a:lnTo>
                      <a:pt x="53" y="152"/>
                    </a:lnTo>
                    <a:lnTo>
                      <a:pt x="56" y="158"/>
                    </a:lnTo>
                    <a:lnTo>
                      <a:pt x="60" y="165"/>
                    </a:lnTo>
                    <a:lnTo>
                      <a:pt x="65" y="170"/>
                    </a:lnTo>
                    <a:lnTo>
                      <a:pt x="70" y="175"/>
                    </a:lnTo>
                    <a:lnTo>
                      <a:pt x="75" y="179"/>
                    </a:lnTo>
                    <a:lnTo>
                      <a:pt x="81" y="184"/>
                    </a:lnTo>
                    <a:lnTo>
                      <a:pt x="87" y="187"/>
                    </a:lnTo>
                    <a:lnTo>
                      <a:pt x="94" y="189"/>
                    </a:lnTo>
                    <a:lnTo>
                      <a:pt x="101" y="191"/>
                    </a:lnTo>
                    <a:lnTo>
                      <a:pt x="108" y="193"/>
                    </a:lnTo>
                    <a:lnTo>
                      <a:pt x="115" y="193"/>
                    </a:lnTo>
                    <a:lnTo>
                      <a:pt x="124" y="194"/>
                    </a:lnTo>
                    <a:lnTo>
                      <a:pt x="136" y="193"/>
                    </a:lnTo>
                    <a:lnTo>
                      <a:pt x="146" y="191"/>
                    </a:lnTo>
                    <a:lnTo>
                      <a:pt x="156" y="188"/>
                    </a:lnTo>
                    <a:lnTo>
                      <a:pt x="165" y="184"/>
                    </a:lnTo>
                    <a:lnTo>
                      <a:pt x="174" y="177"/>
                    </a:lnTo>
                    <a:lnTo>
                      <a:pt x="180" y="170"/>
                    </a:lnTo>
                    <a:lnTo>
                      <a:pt x="187" y="160"/>
                    </a:lnTo>
                    <a:lnTo>
                      <a:pt x="192" y="150"/>
                    </a:lnTo>
                    <a:close/>
                    <a:moveTo>
                      <a:pt x="48" y="91"/>
                    </a:moveTo>
                    <a:lnTo>
                      <a:pt x="193" y="91"/>
                    </a:lnTo>
                    <a:lnTo>
                      <a:pt x="190" y="78"/>
                    </a:lnTo>
                    <a:lnTo>
                      <a:pt x="187" y="67"/>
                    </a:lnTo>
                    <a:lnTo>
                      <a:pt x="183" y="59"/>
                    </a:lnTo>
                    <a:lnTo>
                      <a:pt x="176" y="50"/>
                    </a:lnTo>
                    <a:lnTo>
                      <a:pt x="170" y="46"/>
                    </a:lnTo>
                    <a:lnTo>
                      <a:pt x="165" y="42"/>
                    </a:lnTo>
                    <a:lnTo>
                      <a:pt x="159" y="38"/>
                    </a:lnTo>
                    <a:lnTo>
                      <a:pt x="152" y="34"/>
                    </a:lnTo>
                    <a:lnTo>
                      <a:pt x="145" y="32"/>
                    </a:lnTo>
                    <a:lnTo>
                      <a:pt x="137" y="31"/>
                    </a:lnTo>
                    <a:lnTo>
                      <a:pt x="129" y="30"/>
                    </a:lnTo>
                    <a:lnTo>
                      <a:pt x="122" y="29"/>
                    </a:lnTo>
                    <a:lnTo>
                      <a:pt x="114" y="30"/>
                    </a:lnTo>
                    <a:lnTo>
                      <a:pt x="108" y="30"/>
                    </a:lnTo>
                    <a:lnTo>
                      <a:pt x="100" y="32"/>
                    </a:lnTo>
                    <a:lnTo>
                      <a:pt x="94" y="33"/>
                    </a:lnTo>
                    <a:lnTo>
                      <a:pt x="87" y="36"/>
                    </a:lnTo>
                    <a:lnTo>
                      <a:pt x="82" y="39"/>
                    </a:lnTo>
                    <a:lnTo>
                      <a:pt x="76" y="43"/>
                    </a:lnTo>
                    <a:lnTo>
                      <a:pt x="71" y="46"/>
                    </a:lnTo>
                    <a:lnTo>
                      <a:pt x="66" y="50"/>
                    </a:lnTo>
                    <a:lnTo>
                      <a:pt x="62" y="55"/>
                    </a:lnTo>
                    <a:lnTo>
                      <a:pt x="58" y="61"/>
                    </a:lnTo>
                    <a:lnTo>
                      <a:pt x="54" y="66"/>
                    </a:lnTo>
                    <a:lnTo>
                      <a:pt x="52" y="71"/>
                    </a:lnTo>
                    <a:lnTo>
                      <a:pt x="51" y="77"/>
                    </a:lnTo>
                    <a:lnTo>
                      <a:pt x="49" y="84"/>
                    </a:lnTo>
                    <a:lnTo>
                      <a:pt x="48" y="9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76" name="Freeform 90"/>
              <p:cNvSpPr>
                <a:spLocks/>
              </p:cNvSpPr>
              <p:nvPr/>
            </p:nvSpPr>
            <p:spPr bwMode="auto">
              <a:xfrm>
                <a:off x="1752" y="3314"/>
                <a:ext cx="52" cy="54"/>
              </a:xfrm>
              <a:custGeom>
                <a:avLst/>
                <a:gdLst>
                  <a:gd name="T0" fmla="*/ 0 w 210"/>
                  <a:gd name="T1" fmla="*/ 0 h 214"/>
                  <a:gd name="T2" fmla="*/ 43 w 210"/>
                  <a:gd name="T3" fmla="*/ 0 h 214"/>
                  <a:gd name="T4" fmla="*/ 43 w 210"/>
                  <a:gd name="T5" fmla="*/ 88 h 214"/>
                  <a:gd name="T6" fmla="*/ 165 w 210"/>
                  <a:gd name="T7" fmla="*/ 88 h 214"/>
                  <a:gd name="T8" fmla="*/ 165 w 210"/>
                  <a:gd name="T9" fmla="*/ 0 h 214"/>
                  <a:gd name="T10" fmla="*/ 210 w 210"/>
                  <a:gd name="T11" fmla="*/ 0 h 214"/>
                  <a:gd name="T12" fmla="*/ 210 w 210"/>
                  <a:gd name="T13" fmla="*/ 214 h 214"/>
                  <a:gd name="T14" fmla="*/ 165 w 210"/>
                  <a:gd name="T15" fmla="*/ 214 h 214"/>
                  <a:gd name="T16" fmla="*/ 165 w 210"/>
                  <a:gd name="T17" fmla="*/ 119 h 214"/>
                  <a:gd name="T18" fmla="*/ 43 w 210"/>
                  <a:gd name="T19" fmla="*/ 119 h 214"/>
                  <a:gd name="T20" fmla="*/ 43 w 210"/>
                  <a:gd name="T21" fmla="*/ 214 h 214"/>
                  <a:gd name="T22" fmla="*/ 0 w 210"/>
                  <a:gd name="T23" fmla="*/ 214 h 214"/>
                  <a:gd name="T24" fmla="*/ 0 w 210"/>
                  <a:gd name="T2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4">
                    <a:moveTo>
                      <a:pt x="0" y="0"/>
                    </a:moveTo>
                    <a:lnTo>
                      <a:pt x="43" y="0"/>
                    </a:lnTo>
                    <a:lnTo>
                      <a:pt x="43" y="88"/>
                    </a:lnTo>
                    <a:lnTo>
                      <a:pt x="165" y="88"/>
                    </a:lnTo>
                    <a:lnTo>
                      <a:pt x="165" y="0"/>
                    </a:lnTo>
                    <a:lnTo>
                      <a:pt x="210" y="0"/>
                    </a:lnTo>
                    <a:lnTo>
                      <a:pt x="210" y="214"/>
                    </a:lnTo>
                    <a:lnTo>
                      <a:pt x="165" y="214"/>
                    </a:lnTo>
                    <a:lnTo>
                      <a:pt x="165" y="119"/>
                    </a:lnTo>
                    <a:lnTo>
                      <a:pt x="43" y="119"/>
                    </a:lnTo>
                    <a:lnTo>
                      <a:pt x="43"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77" name="Freeform 91"/>
              <p:cNvSpPr>
                <a:spLocks/>
              </p:cNvSpPr>
              <p:nvPr/>
            </p:nvSpPr>
            <p:spPr bwMode="auto">
              <a:xfrm>
                <a:off x="1821" y="3314"/>
                <a:ext cx="53" cy="54"/>
              </a:xfrm>
              <a:custGeom>
                <a:avLst/>
                <a:gdLst>
                  <a:gd name="T0" fmla="*/ 0 w 212"/>
                  <a:gd name="T1" fmla="*/ 0 h 214"/>
                  <a:gd name="T2" fmla="*/ 43 w 212"/>
                  <a:gd name="T3" fmla="*/ 0 h 214"/>
                  <a:gd name="T4" fmla="*/ 43 w 212"/>
                  <a:gd name="T5" fmla="*/ 163 h 214"/>
                  <a:gd name="T6" fmla="*/ 165 w 212"/>
                  <a:gd name="T7" fmla="*/ 0 h 214"/>
                  <a:gd name="T8" fmla="*/ 212 w 212"/>
                  <a:gd name="T9" fmla="*/ 0 h 214"/>
                  <a:gd name="T10" fmla="*/ 212 w 212"/>
                  <a:gd name="T11" fmla="*/ 214 h 214"/>
                  <a:gd name="T12" fmla="*/ 169 w 212"/>
                  <a:gd name="T13" fmla="*/ 214 h 214"/>
                  <a:gd name="T14" fmla="*/ 169 w 212"/>
                  <a:gd name="T15" fmla="*/ 51 h 214"/>
                  <a:gd name="T16" fmla="*/ 47 w 212"/>
                  <a:gd name="T17" fmla="*/ 214 h 214"/>
                  <a:gd name="T18" fmla="*/ 0 w 212"/>
                  <a:gd name="T19" fmla="*/ 214 h 214"/>
                  <a:gd name="T20" fmla="*/ 0 w 212"/>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214">
                    <a:moveTo>
                      <a:pt x="0" y="0"/>
                    </a:moveTo>
                    <a:lnTo>
                      <a:pt x="43" y="0"/>
                    </a:lnTo>
                    <a:lnTo>
                      <a:pt x="43" y="163"/>
                    </a:lnTo>
                    <a:lnTo>
                      <a:pt x="165" y="0"/>
                    </a:lnTo>
                    <a:lnTo>
                      <a:pt x="212" y="0"/>
                    </a:lnTo>
                    <a:lnTo>
                      <a:pt x="212" y="214"/>
                    </a:lnTo>
                    <a:lnTo>
                      <a:pt x="169" y="214"/>
                    </a:lnTo>
                    <a:lnTo>
                      <a:pt x="169" y="51"/>
                    </a:lnTo>
                    <a:lnTo>
                      <a:pt x="47"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78" name="Freeform 92"/>
              <p:cNvSpPr>
                <a:spLocks noEditPoints="1"/>
              </p:cNvSpPr>
              <p:nvPr/>
            </p:nvSpPr>
            <p:spPr bwMode="auto">
              <a:xfrm>
                <a:off x="1884" y="3314"/>
                <a:ext cx="58" cy="54"/>
              </a:xfrm>
              <a:custGeom>
                <a:avLst/>
                <a:gdLst>
                  <a:gd name="T0" fmla="*/ 228 w 228"/>
                  <a:gd name="T1" fmla="*/ 214 h 214"/>
                  <a:gd name="T2" fmla="*/ 185 w 228"/>
                  <a:gd name="T3" fmla="*/ 130 h 214"/>
                  <a:gd name="T4" fmla="*/ 148 w 228"/>
                  <a:gd name="T5" fmla="*/ 130 h 214"/>
                  <a:gd name="T6" fmla="*/ 132 w 228"/>
                  <a:gd name="T7" fmla="*/ 133 h 214"/>
                  <a:gd name="T8" fmla="*/ 119 w 228"/>
                  <a:gd name="T9" fmla="*/ 139 h 214"/>
                  <a:gd name="T10" fmla="*/ 103 w 228"/>
                  <a:gd name="T11" fmla="*/ 155 h 214"/>
                  <a:gd name="T12" fmla="*/ 53 w 228"/>
                  <a:gd name="T13" fmla="*/ 214 h 214"/>
                  <a:gd name="T14" fmla="*/ 47 w 228"/>
                  <a:gd name="T15" fmla="*/ 157 h 214"/>
                  <a:gd name="T16" fmla="*/ 68 w 228"/>
                  <a:gd name="T17" fmla="*/ 135 h 214"/>
                  <a:gd name="T18" fmla="*/ 79 w 228"/>
                  <a:gd name="T19" fmla="*/ 129 h 214"/>
                  <a:gd name="T20" fmla="*/ 90 w 228"/>
                  <a:gd name="T21" fmla="*/ 126 h 214"/>
                  <a:gd name="T22" fmla="*/ 72 w 228"/>
                  <a:gd name="T23" fmla="*/ 123 h 214"/>
                  <a:gd name="T24" fmla="*/ 57 w 228"/>
                  <a:gd name="T25" fmla="*/ 119 h 214"/>
                  <a:gd name="T26" fmla="*/ 44 w 228"/>
                  <a:gd name="T27" fmla="*/ 112 h 214"/>
                  <a:gd name="T28" fmla="*/ 34 w 228"/>
                  <a:gd name="T29" fmla="*/ 104 h 214"/>
                  <a:gd name="T30" fmla="*/ 20 w 228"/>
                  <a:gd name="T31" fmla="*/ 84 h 214"/>
                  <a:gd name="T32" fmla="*/ 16 w 228"/>
                  <a:gd name="T33" fmla="*/ 62 h 214"/>
                  <a:gd name="T34" fmla="*/ 18 w 228"/>
                  <a:gd name="T35" fmla="*/ 48 h 214"/>
                  <a:gd name="T36" fmla="*/ 21 w 228"/>
                  <a:gd name="T37" fmla="*/ 37 h 214"/>
                  <a:gd name="T38" fmla="*/ 29 w 228"/>
                  <a:gd name="T39" fmla="*/ 26 h 214"/>
                  <a:gd name="T40" fmla="*/ 39 w 228"/>
                  <a:gd name="T41" fmla="*/ 17 h 214"/>
                  <a:gd name="T42" fmla="*/ 53 w 228"/>
                  <a:gd name="T43" fmla="*/ 9 h 214"/>
                  <a:gd name="T44" fmla="*/ 68 w 228"/>
                  <a:gd name="T45" fmla="*/ 4 h 214"/>
                  <a:gd name="T46" fmla="*/ 87 w 228"/>
                  <a:gd name="T47" fmla="*/ 1 h 214"/>
                  <a:gd name="T48" fmla="*/ 109 w 228"/>
                  <a:gd name="T49" fmla="*/ 0 h 214"/>
                  <a:gd name="T50" fmla="*/ 185 w 228"/>
                  <a:gd name="T51" fmla="*/ 29 h 214"/>
                  <a:gd name="T52" fmla="*/ 104 w 228"/>
                  <a:gd name="T53" fmla="*/ 30 h 214"/>
                  <a:gd name="T54" fmla="*/ 84 w 228"/>
                  <a:gd name="T55" fmla="*/ 34 h 214"/>
                  <a:gd name="T56" fmla="*/ 75 w 228"/>
                  <a:gd name="T57" fmla="*/ 38 h 214"/>
                  <a:gd name="T58" fmla="*/ 67 w 228"/>
                  <a:gd name="T59" fmla="*/ 45 h 214"/>
                  <a:gd name="T60" fmla="*/ 61 w 228"/>
                  <a:gd name="T61" fmla="*/ 57 h 214"/>
                  <a:gd name="T62" fmla="*/ 62 w 228"/>
                  <a:gd name="T63" fmla="*/ 72 h 214"/>
                  <a:gd name="T64" fmla="*/ 67 w 228"/>
                  <a:gd name="T65" fmla="*/ 83 h 214"/>
                  <a:gd name="T66" fmla="*/ 73 w 228"/>
                  <a:gd name="T67" fmla="*/ 89 h 214"/>
                  <a:gd name="T68" fmla="*/ 87 w 228"/>
                  <a:gd name="T69" fmla="*/ 96 h 214"/>
                  <a:gd name="T70" fmla="*/ 117 w 228"/>
                  <a:gd name="T71" fmla="*/ 100 h 214"/>
                  <a:gd name="T72" fmla="*/ 185 w 228"/>
                  <a:gd name="T73" fmla="*/ 1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14">
                    <a:moveTo>
                      <a:pt x="228" y="0"/>
                    </a:moveTo>
                    <a:lnTo>
                      <a:pt x="228" y="214"/>
                    </a:lnTo>
                    <a:lnTo>
                      <a:pt x="185" y="214"/>
                    </a:lnTo>
                    <a:lnTo>
                      <a:pt x="185" y="130"/>
                    </a:lnTo>
                    <a:lnTo>
                      <a:pt x="160" y="130"/>
                    </a:lnTo>
                    <a:lnTo>
                      <a:pt x="148" y="130"/>
                    </a:lnTo>
                    <a:lnTo>
                      <a:pt x="139" y="131"/>
                    </a:lnTo>
                    <a:lnTo>
                      <a:pt x="132" y="133"/>
                    </a:lnTo>
                    <a:lnTo>
                      <a:pt x="126" y="135"/>
                    </a:lnTo>
                    <a:lnTo>
                      <a:pt x="119" y="139"/>
                    </a:lnTo>
                    <a:lnTo>
                      <a:pt x="112" y="146"/>
                    </a:lnTo>
                    <a:lnTo>
                      <a:pt x="103" y="155"/>
                    </a:lnTo>
                    <a:lnTo>
                      <a:pt x="92" y="167"/>
                    </a:lnTo>
                    <a:lnTo>
                      <a:pt x="53" y="214"/>
                    </a:lnTo>
                    <a:lnTo>
                      <a:pt x="0" y="214"/>
                    </a:lnTo>
                    <a:lnTo>
                      <a:pt x="47" y="157"/>
                    </a:lnTo>
                    <a:lnTo>
                      <a:pt x="57" y="144"/>
                    </a:lnTo>
                    <a:lnTo>
                      <a:pt x="68" y="135"/>
                    </a:lnTo>
                    <a:lnTo>
                      <a:pt x="73" y="132"/>
                    </a:lnTo>
                    <a:lnTo>
                      <a:pt x="79" y="129"/>
                    </a:lnTo>
                    <a:lnTo>
                      <a:pt x="85" y="127"/>
                    </a:lnTo>
                    <a:lnTo>
                      <a:pt x="90" y="126"/>
                    </a:lnTo>
                    <a:lnTo>
                      <a:pt x="81" y="125"/>
                    </a:lnTo>
                    <a:lnTo>
                      <a:pt x="72" y="123"/>
                    </a:lnTo>
                    <a:lnTo>
                      <a:pt x="65" y="121"/>
                    </a:lnTo>
                    <a:lnTo>
                      <a:pt x="57" y="119"/>
                    </a:lnTo>
                    <a:lnTo>
                      <a:pt x="51" y="116"/>
                    </a:lnTo>
                    <a:lnTo>
                      <a:pt x="44" y="112"/>
                    </a:lnTo>
                    <a:lnTo>
                      <a:pt x="39" y="108"/>
                    </a:lnTo>
                    <a:lnTo>
                      <a:pt x="34" y="104"/>
                    </a:lnTo>
                    <a:lnTo>
                      <a:pt x="26" y="95"/>
                    </a:lnTo>
                    <a:lnTo>
                      <a:pt x="20" y="84"/>
                    </a:lnTo>
                    <a:lnTo>
                      <a:pt x="16" y="73"/>
                    </a:lnTo>
                    <a:lnTo>
                      <a:pt x="16" y="62"/>
                    </a:lnTo>
                    <a:lnTo>
                      <a:pt x="16" y="56"/>
                    </a:lnTo>
                    <a:lnTo>
                      <a:pt x="18" y="48"/>
                    </a:lnTo>
                    <a:lnTo>
                      <a:pt x="19" y="43"/>
                    </a:lnTo>
                    <a:lnTo>
                      <a:pt x="21" y="37"/>
                    </a:lnTo>
                    <a:lnTo>
                      <a:pt x="25" y="31"/>
                    </a:lnTo>
                    <a:lnTo>
                      <a:pt x="29" y="26"/>
                    </a:lnTo>
                    <a:lnTo>
                      <a:pt x="34" y="21"/>
                    </a:lnTo>
                    <a:lnTo>
                      <a:pt x="39" y="17"/>
                    </a:lnTo>
                    <a:lnTo>
                      <a:pt x="45" y="13"/>
                    </a:lnTo>
                    <a:lnTo>
                      <a:pt x="53" y="9"/>
                    </a:lnTo>
                    <a:lnTo>
                      <a:pt x="61" y="6"/>
                    </a:lnTo>
                    <a:lnTo>
                      <a:pt x="68" y="4"/>
                    </a:lnTo>
                    <a:lnTo>
                      <a:pt x="77" y="2"/>
                    </a:lnTo>
                    <a:lnTo>
                      <a:pt x="87" y="1"/>
                    </a:lnTo>
                    <a:lnTo>
                      <a:pt x="98" y="0"/>
                    </a:lnTo>
                    <a:lnTo>
                      <a:pt x="109" y="0"/>
                    </a:lnTo>
                    <a:lnTo>
                      <a:pt x="228" y="0"/>
                    </a:lnTo>
                    <a:close/>
                    <a:moveTo>
                      <a:pt x="185" y="29"/>
                    </a:moveTo>
                    <a:lnTo>
                      <a:pt x="123" y="29"/>
                    </a:lnTo>
                    <a:lnTo>
                      <a:pt x="104" y="30"/>
                    </a:lnTo>
                    <a:lnTo>
                      <a:pt x="90" y="33"/>
                    </a:lnTo>
                    <a:lnTo>
                      <a:pt x="84" y="34"/>
                    </a:lnTo>
                    <a:lnTo>
                      <a:pt x="79" y="36"/>
                    </a:lnTo>
                    <a:lnTo>
                      <a:pt x="75" y="38"/>
                    </a:lnTo>
                    <a:lnTo>
                      <a:pt x="72" y="40"/>
                    </a:lnTo>
                    <a:lnTo>
                      <a:pt x="67" y="45"/>
                    </a:lnTo>
                    <a:lnTo>
                      <a:pt x="63" y="50"/>
                    </a:lnTo>
                    <a:lnTo>
                      <a:pt x="61" y="57"/>
                    </a:lnTo>
                    <a:lnTo>
                      <a:pt x="61" y="63"/>
                    </a:lnTo>
                    <a:lnTo>
                      <a:pt x="62" y="72"/>
                    </a:lnTo>
                    <a:lnTo>
                      <a:pt x="65" y="80"/>
                    </a:lnTo>
                    <a:lnTo>
                      <a:pt x="67" y="83"/>
                    </a:lnTo>
                    <a:lnTo>
                      <a:pt x="70" y="86"/>
                    </a:lnTo>
                    <a:lnTo>
                      <a:pt x="73" y="89"/>
                    </a:lnTo>
                    <a:lnTo>
                      <a:pt x="77" y="91"/>
                    </a:lnTo>
                    <a:lnTo>
                      <a:pt x="87" y="96"/>
                    </a:lnTo>
                    <a:lnTo>
                      <a:pt x="100" y="98"/>
                    </a:lnTo>
                    <a:lnTo>
                      <a:pt x="117" y="100"/>
                    </a:lnTo>
                    <a:lnTo>
                      <a:pt x="136" y="101"/>
                    </a:lnTo>
                    <a:lnTo>
                      <a:pt x="185" y="101"/>
                    </a:lnTo>
                    <a:lnTo>
                      <a:pt x="185" y="29"/>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79" name="Freeform 93"/>
              <p:cNvSpPr>
                <a:spLocks noEditPoints="1"/>
              </p:cNvSpPr>
              <p:nvPr/>
            </p:nvSpPr>
            <p:spPr bwMode="auto">
              <a:xfrm>
                <a:off x="1453" y="3428"/>
                <a:ext cx="61" cy="56"/>
              </a:xfrm>
              <a:custGeom>
                <a:avLst/>
                <a:gdLst>
                  <a:gd name="T0" fmla="*/ 2 w 242"/>
                  <a:gd name="T1" fmla="*/ 84 h 225"/>
                  <a:gd name="T2" fmla="*/ 16 w 242"/>
                  <a:gd name="T3" fmla="*/ 50 h 225"/>
                  <a:gd name="T4" fmla="*/ 40 w 242"/>
                  <a:gd name="T5" fmla="*/ 24 h 225"/>
                  <a:gd name="T6" fmla="*/ 67 w 242"/>
                  <a:gd name="T7" fmla="*/ 9 h 225"/>
                  <a:gd name="T8" fmla="*/ 99 w 242"/>
                  <a:gd name="T9" fmla="*/ 2 h 225"/>
                  <a:gd name="T10" fmla="*/ 134 w 242"/>
                  <a:gd name="T11" fmla="*/ 1 h 225"/>
                  <a:gd name="T12" fmla="*/ 170 w 242"/>
                  <a:gd name="T13" fmla="*/ 7 h 225"/>
                  <a:gd name="T14" fmla="*/ 201 w 242"/>
                  <a:gd name="T15" fmla="*/ 22 h 225"/>
                  <a:gd name="T16" fmla="*/ 223 w 242"/>
                  <a:gd name="T17" fmla="*/ 45 h 225"/>
                  <a:gd name="T18" fmla="*/ 239 w 242"/>
                  <a:gd name="T19" fmla="*/ 75 h 225"/>
                  <a:gd name="T20" fmla="*/ 242 w 242"/>
                  <a:gd name="T21" fmla="*/ 109 h 225"/>
                  <a:gd name="T22" fmla="*/ 237 w 242"/>
                  <a:gd name="T23" fmla="*/ 154 h 225"/>
                  <a:gd name="T24" fmla="*/ 228 w 242"/>
                  <a:gd name="T25" fmla="*/ 174 h 225"/>
                  <a:gd name="T26" fmla="*/ 198 w 242"/>
                  <a:gd name="T27" fmla="*/ 204 h 225"/>
                  <a:gd name="T28" fmla="*/ 155 w 242"/>
                  <a:gd name="T29" fmla="*/ 221 h 225"/>
                  <a:gd name="T30" fmla="*/ 108 w 242"/>
                  <a:gd name="T31" fmla="*/ 224 h 225"/>
                  <a:gd name="T32" fmla="*/ 72 w 242"/>
                  <a:gd name="T33" fmla="*/ 217 h 225"/>
                  <a:gd name="T34" fmla="*/ 43 w 242"/>
                  <a:gd name="T35" fmla="*/ 203 h 225"/>
                  <a:gd name="T36" fmla="*/ 19 w 242"/>
                  <a:gd name="T37" fmla="*/ 180 h 225"/>
                  <a:gd name="T38" fmla="*/ 5 w 242"/>
                  <a:gd name="T39" fmla="*/ 149 h 225"/>
                  <a:gd name="T40" fmla="*/ 0 w 242"/>
                  <a:gd name="T41" fmla="*/ 112 h 225"/>
                  <a:gd name="T42" fmla="*/ 47 w 242"/>
                  <a:gd name="T43" fmla="*/ 131 h 225"/>
                  <a:gd name="T44" fmla="*/ 53 w 242"/>
                  <a:gd name="T45" fmla="*/ 156 h 225"/>
                  <a:gd name="T46" fmla="*/ 67 w 242"/>
                  <a:gd name="T47" fmla="*/ 174 h 225"/>
                  <a:gd name="T48" fmla="*/ 85 w 242"/>
                  <a:gd name="T49" fmla="*/ 187 h 225"/>
                  <a:gd name="T50" fmla="*/ 105 w 242"/>
                  <a:gd name="T51" fmla="*/ 193 h 225"/>
                  <a:gd name="T52" fmla="*/ 129 w 242"/>
                  <a:gd name="T53" fmla="*/ 194 h 225"/>
                  <a:gd name="T54" fmla="*/ 151 w 242"/>
                  <a:gd name="T55" fmla="*/ 189 h 225"/>
                  <a:gd name="T56" fmla="*/ 170 w 242"/>
                  <a:gd name="T57" fmla="*/ 179 h 225"/>
                  <a:gd name="T58" fmla="*/ 185 w 242"/>
                  <a:gd name="T59" fmla="*/ 162 h 225"/>
                  <a:gd name="T60" fmla="*/ 194 w 242"/>
                  <a:gd name="T61" fmla="*/ 140 h 225"/>
                  <a:gd name="T62" fmla="*/ 198 w 242"/>
                  <a:gd name="T63" fmla="*/ 111 h 225"/>
                  <a:gd name="T64" fmla="*/ 194 w 242"/>
                  <a:gd name="T65" fmla="*/ 84 h 225"/>
                  <a:gd name="T66" fmla="*/ 185 w 242"/>
                  <a:gd name="T67" fmla="*/ 62 h 225"/>
                  <a:gd name="T68" fmla="*/ 170 w 242"/>
                  <a:gd name="T69" fmla="*/ 46 h 225"/>
                  <a:gd name="T70" fmla="*/ 151 w 242"/>
                  <a:gd name="T71" fmla="*/ 36 h 225"/>
                  <a:gd name="T72" fmla="*/ 129 w 242"/>
                  <a:gd name="T73" fmla="*/ 30 h 225"/>
                  <a:gd name="T74" fmla="*/ 105 w 242"/>
                  <a:gd name="T75" fmla="*/ 32 h 225"/>
                  <a:gd name="T76" fmla="*/ 85 w 242"/>
                  <a:gd name="T77" fmla="*/ 39 h 225"/>
                  <a:gd name="T78" fmla="*/ 67 w 242"/>
                  <a:gd name="T79" fmla="*/ 50 h 225"/>
                  <a:gd name="T80" fmla="*/ 53 w 242"/>
                  <a:gd name="T81" fmla="*/ 69 h 225"/>
                  <a:gd name="T82" fmla="*/ 47 w 242"/>
                  <a:gd name="T83" fmla="*/ 9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2" h="225">
                    <a:moveTo>
                      <a:pt x="0" y="112"/>
                    </a:moveTo>
                    <a:lnTo>
                      <a:pt x="1" y="98"/>
                    </a:lnTo>
                    <a:lnTo>
                      <a:pt x="2" y="84"/>
                    </a:lnTo>
                    <a:lnTo>
                      <a:pt x="6" y="72"/>
                    </a:lnTo>
                    <a:lnTo>
                      <a:pt x="10" y="61"/>
                    </a:lnTo>
                    <a:lnTo>
                      <a:pt x="16" y="50"/>
                    </a:lnTo>
                    <a:lnTo>
                      <a:pt x="23" y="40"/>
                    </a:lnTo>
                    <a:lnTo>
                      <a:pt x="30" y="32"/>
                    </a:lnTo>
                    <a:lnTo>
                      <a:pt x="40" y="24"/>
                    </a:lnTo>
                    <a:lnTo>
                      <a:pt x="48" y="19"/>
                    </a:lnTo>
                    <a:lnTo>
                      <a:pt x="58" y="14"/>
                    </a:lnTo>
                    <a:lnTo>
                      <a:pt x="67" y="9"/>
                    </a:lnTo>
                    <a:lnTo>
                      <a:pt x="77" y="6"/>
                    </a:lnTo>
                    <a:lnTo>
                      <a:pt x="87" y="4"/>
                    </a:lnTo>
                    <a:lnTo>
                      <a:pt x="99" y="2"/>
                    </a:lnTo>
                    <a:lnTo>
                      <a:pt x="110" y="1"/>
                    </a:lnTo>
                    <a:lnTo>
                      <a:pt x="122" y="0"/>
                    </a:lnTo>
                    <a:lnTo>
                      <a:pt x="134" y="1"/>
                    </a:lnTo>
                    <a:lnTo>
                      <a:pt x="147" y="2"/>
                    </a:lnTo>
                    <a:lnTo>
                      <a:pt x="159" y="4"/>
                    </a:lnTo>
                    <a:lnTo>
                      <a:pt x="170" y="7"/>
                    </a:lnTo>
                    <a:lnTo>
                      <a:pt x="180" y="12"/>
                    </a:lnTo>
                    <a:lnTo>
                      <a:pt x="190" y="17"/>
                    </a:lnTo>
                    <a:lnTo>
                      <a:pt x="201" y="22"/>
                    </a:lnTo>
                    <a:lnTo>
                      <a:pt x="209" y="29"/>
                    </a:lnTo>
                    <a:lnTo>
                      <a:pt x="217" y="37"/>
                    </a:lnTo>
                    <a:lnTo>
                      <a:pt x="223" y="45"/>
                    </a:lnTo>
                    <a:lnTo>
                      <a:pt x="230" y="55"/>
                    </a:lnTo>
                    <a:lnTo>
                      <a:pt x="235" y="64"/>
                    </a:lnTo>
                    <a:lnTo>
                      <a:pt x="239" y="75"/>
                    </a:lnTo>
                    <a:lnTo>
                      <a:pt x="241" y="85"/>
                    </a:lnTo>
                    <a:lnTo>
                      <a:pt x="242" y="97"/>
                    </a:lnTo>
                    <a:lnTo>
                      <a:pt x="242" y="109"/>
                    </a:lnTo>
                    <a:lnTo>
                      <a:pt x="242" y="129"/>
                    </a:lnTo>
                    <a:lnTo>
                      <a:pt x="239" y="146"/>
                    </a:lnTo>
                    <a:lnTo>
                      <a:pt x="237" y="154"/>
                    </a:lnTo>
                    <a:lnTo>
                      <a:pt x="235" y="162"/>
                    </a:lnTo>
                    <a:lnTo>
                      <a:pt x="231" y="168"/>
                    </a:lnTo>
                    <a:lnTo>
                      <a:pt x="228" y="174"/>
                    </a:lnTo>
                    <a:lnTo>
                      <a:pt x="220" y="186"/>
                    </a:lnTo>
                    <a:lnTo>
                      <a:pt x="209" y="195"/>
                    </a:lnTo>
                    <a:lnTo>
                      <a:pt x="198" y="204"/>
                    </a:lnTo>
                    <a:lnTo>
                      <a:pt x="184" y="211"/>
                    </a:lnTo>
                    <a:lnTo>
                      <a:pt x="170" y="217"/>
                    </a:lnTo>
                    <a:lnTo>
                      <a:pt x="155" y="221"/>
                    </a:lnTo>
                    <a:lnTo>
                      <a:pt x="138" y="224"/>
                    </a:lnTo>
                    <a:lnTo>
                      <a:pt x="122" y="225"/>
                    </a:lnTo>
                    <a:lnTo>
                      <a:pt x="108" y="224"/>
                    </a:lnTo>
                    <a:lnTo>
                      <a:pt x="96" y="223"/>
                    </a:lnTo>
                    <a:lnTo>
                      <a:pt x="84" y="221"/>
                    </a:lnTo>
                    <a:lnTo>
                      <a:pt x="72" y="217"/>
                    </a:lnTo>
                    <a:lnTo>
                      <a:pt x="62" y="213"/>
                    </a:lnTo>
                    <a:lnTo>
                      <a:pt x="52" y="208"/>
                    </a:lnTo>
                    <a:lnTo>
                      <a:pt x="43" y="203"/>
                    </a:lnTo>
                    <a:lnTo>
                      <a:pt x="34" y="195"/>
                    </a:lnTo>
                    <a:lnTo>
                      <a:pt x="25" y="188"/>
                    </a:lnTo>
                    <a:lnTo>
                      <a:pt x="19" y="180"/>
                    </a:lnTo>
                    <a:lnTo>
                      <a:pt x="14" y="170"/>
                    </a:lnTo>
                    <a:lnTo>
                      <a:pt x="9" y="161"/>
                    </a:lnTo>
                    <a:lnTo>
                      <a:pt x="5" y="149"/>
                    </a:lnTo>
                    <a:lnTo>
                      <a:pt x="2" y="138"/>
                    </a:lnTo>
                    <a:lnTo>
                      <a:pt x="1" y="125"/>
                    </a:lnTo>
                    <a:lnTo>
                      <a:pt x="0" y="112"/>
                    </a:lnTo>
                    <a:close/>
                    <a:moveTo>
                      <a:pt x="46" y="112"/>
                    </a:moveTo>
                    <a:lnTo>
                      <a:pt x="46" y="122"/>
                    </a:lnTo>
                    <a:lnTo>
                      <a:pt x="47" y="131"/>
                    </a:lnTo>
                    <a:lnTo>
                      <a:pt x="48" y="141"/>
                    </a:lnTo>
                    <a:lnTo>
                      <a:pt x="51" y="148"/>
                    </a:lnTo>
                    <a:lnTo>
                      <a:pt x="53" y="156"/>
                    </a:lnTo>
                    <a:lnTo>
                      <a:pt x="57" y="163"/>
                    </a:lnTo>
                    <a:lnTo>
                      <a:pt x="62" y="168"/>
                    </a:lnTo>
                    <a:lnTo>
                      <a:pt x="67" y="174"/>
                    </a:lnTo>
                    <a:lnTo>
                      <a:pt x="72" y="179"/>
                    </a:lnTo>
                    <a:lnTo>
                      <a:pt x="79" y="183"/>
                    </a:lnTo>
                    <a:lnTo>
                      <a:pt x="85" y="187"/>
                    </a:lnTo>
                    <a:lnTo>
                      <a:pt x="91" y="189"/>
                    </a:lnTo>
                    <a:lnTo>
                      <a:pt x="99" y="191"/>
                    </a:lnTo>
                    <a:lnTo>
                      <a:pt x="105" y="193"/>
                    </a:lnTo>
                    <a:lnTo>
                      <a:pt x="114" y="194"/>
                    </a:lnTo>
                    <a:lnTo>
                      <a:pt x="122" y="194"/>
                    </a:lnTo>
                    <a:lnTo>
                      <a:pt x="129" y="194"/>
                    </a:lnTo>
                    <a:lnTo>
                      <a:pt x="137" y="193"/>
                    </a:lnTo>
                    <a:lnTo>
                      <a:pt x="145" y="191"/>
                    </a:lnTo>
                    <a:lnTo>
                      <a:pt x="151" y="189"/>
                    </a:lnTo>
                    <a:lnTo>
                      <a:pt x="159" y="186"/>
                    </a:lnTo>
                    <a:lnTo>
                      <a:pt x="165" y="183"/>
                    </a:lnTo>
                    <a:lnTo>
                      <a:pt x="170" y="179"/>
                    </a:lnTo>
                    <a:lnTo>
                      <a:pt x="176" y="174"/>
                    </a:lnTo>
                    <a:lnTo>
                      <a:pt x="181" y="168"/>
                    </a:lnTo>
                    <a:lnTo>
                      <a:pt x="185" y="162"/>
                    </a:lnTo>
                    <a:lnTo>
                      <a:pt x="189" y="156"/>
                    </a:lnTo>
                    <a:lnTo>
                      <a:pt x="193" y="148"/>
                    </a:lnTo>
                    <a:lnTo>
                      <a:pt x="194" y="140"/>
                    </a:lnTo>
                    <a:lnTo>
                      <a:pt x="197" y="131"/>
                    </a:lnTo>
                    <a:lnTo>
                      <a:pt x="198" y="122"/>
                    </a:lnTo>
                    <a:lnTo>
                      <a:pt x="198" y="111"/>
                    </a:lnTo>
                    <a:lnTo>
                      <a:pt x="198" y="102"/>
                    </a:lnTo>
                    <a:lnTo>
                      <a:pt x="197" y="92"/>
                    </a:lnTo>
                    <a:lnTo>
                      <a:pt x="194" y="84"/>
                    </a:lnTo>
                    <a:lnTo>
                      <a:pt x="193" y="77"/>
                    </a:lnTo>
                    <a:lnTo>
                      <a:pt x="189" y="69"/>
                    </a:lnTo>
                    <a:lnTo>
                      <a:pt x="185" y="62"/>
                    </a:lnTo>
                    <a:lnTo>
                      <a:pt x="181" y="57"/>
                    </a:lnTo>
                    <a:lnTo>
                      <a:pt x="176" y="50"/>
                    </a:lnTo>
                    <a:lnTo>
                      <a:pt x="170" y="46"/>
                    </a:lnTo>
                    <a:lnTo>
                      <a:pt x="164" y="42"/>
                    </a:lnTo>
                    <a:lnTo>
                      <a:pt x="159" y="39"/>
                    </a:lnTo>
                    <a:lnTo>
                      <a:pt x="151" y="36"/>
                    </a:lnTo>
                    <a:lnTo>
                      <a:pt x="145" y="34"/>
                    </a:lnTo>
                    <a:lnTo>
                      <a:pt x="137" y="32"/>
                    </a:lnTo>
                    <a:lnTo>
                      <a:pt x="129" y="30"/>
                    </a:lnTo>
                    <a:lnTo>
                      <a:pt x="122" y="30"/>
                    </a:lnTo>
                    <a:lnTo>
                      <a:pt x="114" y="30"/>
                    </a:lnTo>
                    <a:lnTo>
                      <a:pt x="105" y="32"/>
                    </a:lnTo>
                    <a:lnTo>
                      <a:pt x="99" y="34"/>
                    </a:lnTo>
                    <a:lnTo>
                      <a:pt x="91" y="36"/>
                    </a:lnTo>
                    <a:lnTo>
                      <a:pt x="85" y="39"/>
                    </a:lnTo>
                    <a:lnTo>
                      <a:pt x="79" y="42"/>
                    </a:lnTo>
                    <a:lnTo>
                      <a:pt x="72" y="46"/>
                    </a:lnTo>
                    <a:lnTo>
                      <a:pt x="67" y="50"/>
                    </a:lnTo>
                    <a:lnTo>
                      <a:pt x="62" y="57"/>
                    </a:lnTo>
                    <a:lnTo>
                      <a:pt x="57" y="62"/>
                    </a:lnTo>
                    <a:lnTo>
                      <a:pt x="53" y="69"/>
                    </a:lnTo>
                    <a:lnTo>
                      <a:pt x="51" y="77"/>
                    </a:lnTo>
                    <a:lnTo>
                      <a:pt x="48" y="84"/>
                    </a:lnTo>
                    <a:lnTo>
                      <a:pt x="47" y="94"/>
                    </a:lnTo>
                    <a:lnTo>
                      <a:pt x="46" y="102"/>
                    </a:lnTo>
                    <a:lnTo>
                      <a:pt x="46"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80" name="Freeform 94"/>
              <p:cNvSpPr>
                <a:spLocks noEditPoints="1"/>
              </p:cNvSpPr>
              <p:nvPr/>
            </p:nvSpPr>
            <p:spPr bwMode="auto">
              <a:xfrm>
                <a:off x="1524" y="3407"/>
                <a:ext cx="61" cy="77"/>
              </a:xfrm>
              <a:custGeom>
                <a:avLst/>
                <a:gdLst>
                  <a:gd name="T0" fmla="*/ 238 w 245"/>
                  <a:gd name="T1" fmla="*/ 10 h 308"/>
                  <a:gd name="T2" fmla="*/ 229 w 245"/>
                  <a:gd name="T3" fmla="*/ 30 h 308"/>
                  <a:gd name="T4" fmla="*/ 212 w 245"/>
                  <a:gd name="T5" fmla="*/ 40 h 308"/>
                  <a:gd name="T6" fmla="*/ 184 w 245"/>
                  <a:gd name="T7" fmla="*/ 43 h 308"/>
                  <a:gd name="T8" fmla="*/ 126 w 245"/>
                  <a:gd name="T9" fmla="*/ 44 h 308"/>
                  <a:gd name="T10" fmla="*/ 76 w 245"/>
                  <a:gd name="T11" fmla="*/ 53 h 308"/>
                  <a:gd name="T12" fmla="*/ 53 w 245"/>
                  <a:gd name="T13" fmla="*/ 71 h 308"/>
                  <a:gd name="T14" fmla="*/ 41 w 245"/>
                  <a:gd name="T15" fmla="*/ 102 h 308"/>
                  <a:gd name="T16" fmla="*/ 47 w 245"/>
                  <a:gd name="T17" fmla="*/ 120 h 308"/>
                  <a:gd name="T18" fmla="*/ 78 w 245"/>
                  <a:gd name="T19" fmla="*/ 99 h 308"/>
                  <a:gd name="T20" fmla="*/ 113 w 245"/>
                  <a:gd name="T21" fmla="*/ 89 h 308"/>
                  <a:gd name="T22" fmla="*/ 151 w 245"/>
                  <a:gd name="T23" fmla="*/ 90 h 308"/>
                  <a:gd name="T24" fmla="*/ 184 w 245"/>
                  <a:gd name="T25" fmla="*/ 100 h 308"/>
                  <a:gd name="T26" fmla="*/ 211 w 245"/>
                  <a:gd name="T27" fmla="*/ 118 h 308"/>
                  <a:gd name="T28" fmla="*/ 231 w 245"/>
                  <a:gd name="T29" fmla="*/ 142 h 308"/>
                  <a:gd name="T30" fmla="*/ 243 w 245"/>
                  <a:gd name="T31" fmla="*/ 172 h 308"/>
                  <a:gd name="T32" fmla="*/ 244 w 245"/>
                  <a:gd name="T33" fmla="*/ 213 h 308"/>
                  <a:gd name="T34" fmla="*/ 235 w 245"/>
                  <a:gd name="T35" fmla="*/ 244 h 308"/>
                  <a:gd name="T36" fmla="*/ 218 w 245"/>
                  <a:gd name="T37" fmla="*/ 269 h 308"/>
                  <a:gd name="T38" fmla="*/ 188 w 245"/>
                  <a:gd name="T39" fmla="*/ 294 h 308"/>
                  <a:gd name="T40" fmla="*/ 169 w 245"/>
                  <a:gd name="T41" fmla="*/ 303 h 308"/>
                  <a:gd name="T42" fmla="*/ 126 w 245"/>
                  <a:gd name="T43" fmla="*/ 308 h 308"/>
                  <a:gd name="T44" fmla="*/ 94 w 245"/>
                  <a:gd name="T45" fmla="*/ 305 h 308"/>
                  <a:gd name="T46" fmla="*/ 67 w 245"/>
                  <a:gd name="T47" fmla="*/ 297 h 308"/>
                  <a:gd name="T48" fmla="*/ 42 w 245"/>
                  <a:gd name="T49" fmla="*/ 281 h 308"/>
                  <a:gd name="T50" fmla="*/ 14 w 245"/>
                  <a:gd name="T51" fmla="*/ 245 h 308"/>
                  <a:gd name="T52" fmla="*/ 6 w 245"/>
                  <a:gd name="T53" fmla="*/ 220 h 308"/>
                  <a:gd name="T54" fmla="*/ 0 w 245"/>
                  <a:gd name="T55" fmla="*/ 150 h 308"/>
                  <a:gd name="T56" fmla="*/ 5 w 245"/>
                  <a:gd name="T57" fmla="*/ 95 h 308"/>
                  <a:gd name="T58" fmla="*/ 20 w 245"/>
                  <a:gd name="T59" fmla="*/ 55 h 308"/>
                  <a:gd name="T60" fmla="*/ 45 w 245"/>
                  <a:gd name="T61" fmla="*/ 29 h 308"/>
                  <a:gd name="T62" fmla="*/ 80 w 245"/>
                  <a:gd name="T63" fmla="*/ 14 h 308"/>
                  <a:gd name="T64" fmla="*/ 125 w 245"/>
                  <a:gd name="T65" fmla="*/ 7 h 308"/>
                  <a:gd name="T66" fmla="*/ 178 w 245"/>
                  <a:gd name="T67" fmla="*/ 6 h 308"/>
                  <a:gd name="T68" fmla="*/ 196 w 245"/>
                  <a:gd name="T69" fmla="*/ 4 h 308"/>
                  <a:gd name="T70" fmla="*/ 201 w 245"/>
                  <a:gd name="T71" fmla="*/ 0 h 308"/>
                  <a:gd name="T72" fmla="*/ 198 w 245"/>
                  <a:gd name="T73" fmla="*/ 179 h 308"/>
                  <a:gd name="T74" fmla="*/ 192 w 245"/>
                  <a:gd name="T75" fmla="*/ 158 h 308"/>
                  <a:gd name="T76" fmla="*/ 179 w 245"/>
                  <a:gd name="T77" fmla="*/ 140 h 308"/>
                  <a:gd name="T78" fmla="*/ 163 w 245"/>
                  <a:gd name="T79" fmla="*/ 127 h 308"/>
                  <a:gd name="T80" fmla="*/ 142 w 245"/>
                  <a:gd name="T81" fmla="*/ 120 h 308"/>
                  <a:gd name="T82" fmla="*/ 117 w 245"/>
                  <a:gd name="T83" fmla="*/ 119 h 308"/>
                  <a:gd name="T84" fmla="*/ 94 w 245"/>
                  <a:gd name="T85" fmla="*/ 124 h 308"/>
                  <a:gd name="T86" fmla="*/ 75 w 245"/>
                  <a:gd name="T87" fmla="*/ 136 h 308"/>
                  <a:gd name="T88" fmla="*/ 61 w 245"/>
                  <a:gd name="T89" fmla="*/ 153 h 308"/>
                  <a:gd name="T90" fmla="*/ 52 w 245"/>
                  <a:gd name="T91" fmla="*/ 175 h 308"/>
                  <a:gd name="T92" fmla="*/ 50 w 245"/>
                  <a:gd name="T93" fmla="*/ 201 h 308"/>
                  <a:gd name="T94" fmla="*/ 53 w 245"/>
                  <a:gd name="T95" fmla="*/ 227 h 308"/>
                  <a:gd name="T96" fmla="*/ 62 w 245"/>
                  <a:gd name="T97" fmla="*/ 247 h 308"/>
                  <a:gd name="T98" fmla="*/ 78 w 245"/>
                  <a:gd name="T99" fmla="*/ 263 h 308"/>
                  <a:gd name="T100" fmla="*/ 97 w 245"/>
                  <a:gd name="T101" fmla="*/ 273 h 308"/>
                  <a:gd name="T102" fmla="*/ 118 w 245"/>
                  <a:gd name="T103" fmla="*/ 277 h 308"/>
                  <a:gd name="T104" fmla="*/ 141 w 245"/>
                  <a:gd name="T105" fmla="*/ 276 h 308"/>
                  <a:gd name="T106" fmla="*/ 161 w 245"/>
                  <a:gd name="T107" fmla="*/ 269 h 308"/>
                  <a:gd name="T108" fmla="*/ 179 w 245"/>
                  <a:gd name="T109" fmla="*/ 255 h 308"/>
                  <a:gd name="T110" fmla="*/ 191 w 245"/>
                  <a:gd name="T111" fmla="*/ 236 h 308"/>
                  <a:gd name="T112" fmla="*/ 198 w 245"/>
                  <a:gd name="T113" fmla="*/ 21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5" h="308">
                    <a:moveTo>
                      <a:pt x="201" y="0"/>
                    </a:moveTo>
                    <a:lnTo>
                      <a:pt x="240" y="0"/>
                    </a:lnTo>
                    <a:lnTo>
                      <a:pt x="238" y="10"/>
                    </a:lnTo>
                    <a:lnTo>
                      <a:pt x="235" y="18"/>
                    </a:lnTo>
                    <a:lnTo>
                      <a:pt x="232" y="25"/>
                    </a:lnTo>
                    <a:lnTo>
                      <a:pt x="229" y="30"/>
                    </a:lnTo>
                    <a:lnTo>
                      <a:pt x="224" y="34"/>
                    </a:lnTo>
                    <a:lnTo>
                      <a:pt x="218" y="37"/>
                    </a:lnTo>
                    <a:lnTo>
                      <a:pt x="212" y="40"/>
                    </a:lnTo>
                    <a:lnTo>
                      <a:pt x="206" y="41"/>
                    </a:lnTo>
                    <a:lnTo>
                      <a:pt x="197" y="42"/>
                    </a:lnTo>
                    <a:lnTo>
                      <a:pt x="184" y="43"/>
                    </a:lnTo>
                    <a:lnTo>
                      <a:pt x="169" y="43"/>
                    </a:lnTo>
                    <a:lnTo>
                      <a:pt x="150" y="43"/>
                    </a:lnTo>
                    <a:lnTo>
                      <a:pt x="126" y="44"/>
                    </a:lnTo>
                    <a:lnTo>
                      <a:pt x="104" y="45"/>
                    </a:lnTo>
                    <a:lnTo>
                      <a:pt x="88" y="48"/>
                    </a:lnTo>
                    <a:lnTo>
                      <a:pt x="76" y="53"/>
                    </a:lnTo>
                    <a:lnTo>
                      <a:pt x="67" y="57"/>
                    </a:lnTo>
                    <a:lnTo>
                      <a:pt x="60" y="63"/>
                    </a:lnTo>
                    <a:lnTo>
                      <a:pt x="53" y="71"/>
                    </a:lnTo>
                    <a:lnTo>
                      <a:pt x="48" y="80"/>
                    </a:lnTo>
                    <a:lnTo>
                      <a:pt x="45" y="90"/>
                    </a:lnTo>
                    <a:lnTo>
                      <a:pt x="41" y="102"/>
                    </a:lnTo>
                    <a:lnTo>
                      <a:pt x="39" y="115"/>
                    </a:lnTo>
                    <a:lnTo>
                      <a:pt x="38" y="129"/>
                    </a:lnTo>
                    <a:lnTo>
                      <a:pt x="47" y="120"/>
                    </a:lnTo>
                    <a:lnTo>
                      <a:pt x="56" y="111"/>
                    </a:lnTo>
                    <a:lnTo>
                      <a:pt x="66" y="104"/>
                    </a:lnTo>
                    <a:lnTo>
                      <a:pt x="78" y="99"/>
                    </a:lnTo>
                    <a:lnTo>
                      <a:pt x="89" y="93"/>
                    </a:lnTo>
                    <a:lnTo>
                      <a:pt x="100" y="90"/>
                    </a:lnTo>
                    <a:lnTo>
                      <a:pt x="113" y="89"/>
                    </a:lnTo>
                    <a:lnTo>
                      <a:pt x="127" y="88"/>
                    </a:lnTo>
                    <a:lnTo>
                      <a:pt x="140" y="88"/>
                    </a:lnTo>
                    <a:lnTo>
                      <a:pt x="151" y="90"/>
                    </a:lnTo>
                    <a:lnTo>
                      <a:pt x="163" y="92"/>
                    </a:lnTo>
                    <a:lnTo>
                      <a:pt x="174" y="96"/>
                    </a:lnTo>
                    <a:lnTo>
                      <a:pt x="184" y="100"/>
                    </a:lnTo>
                    <a:lnTo>
                      <a:pt x="193" y="104"/>
                    </a:lnTo>
                    <a:lnTo>
                      <a:pt x="203" y="110"/>
                    </a:lnTo>
                    <a:lnTo>
                      <a:pt x="211" y="118"/>
                    </a:lnTo>
                    <a:lnTo>
                      <a:pt x="220" y="125"/>
                    </a:lnTo>
                    <a:lnTo>
                      <a:pt x="226" y="133"/>
                    </a:lnTo>
                    <a:lnTo>
                      <a:pt x="231" y="142"/>
                    </a:lnTo>
                    <a:lnTo>
                      <a:pt x="236" y="151"/>
                    </a:lnTo>
                    <a:lnTo>
                      <a:pt x="240" y="162"/>
                    </a:lnTo>
                    <a:lnTo>
                      <a:pt x="243" y="172"/>
                    </a:lnTo>
                    <a:lnTo>
                      <a:pt x="244" y="184"/>
                    </a:lnTo>
                    <a:lnTo>
                      <a:pt x="245" y="195"/>
                    </a:lnTo>
                    <a:lnTo>
                      <a:pt x="244" y="213"/>
                    </a:lnTo>
                    <a:lnTo>
                      <a:pt x="240" y="230"/>
                    </a:lnTo>
                    <a:lnTo>
                      <a:pt x="238" y="237"/>
                    </a:lnTo>
                    <a:lnTo>
                      <a:pt x="235" y="244"/>
                    </a:lnTo>
                    <a:lnTo>
                      <a:pt x="232" y="251"/>
                    </a:lnTo>
                    <a:lnTo>
                      <a:pt x="227" y="257"/>
                    </a:lnTo>
                    <a:lnTo>
                      <a:pt x="218" y="269"/>
                    </a:lnTo>
                    <a:lnTo>
                      <a:pt x="210" y="278"/>
                    </a:lnTo>
                    <a:lnTo>
                      <a:pt x="199" y="287"/>
                    </a:lnTo>
                    <a:lnTo>
                      <a:pt x="188" y="294"/>
                    </a:lnTo>
                    <a:lnTo>
                      <a:pt x="182" y="297"/>
                    </a:lnTo>
                    <a:lnTo>
                      <a:pt x="175" y="300"/>
                    </a:lnTo>
                    <a:lnTo>
                      <a:pt x="169" y="303"/>
                    </a:lnTo>
                    <a:lnTo>
                      <a:pt x="161" y="304"/>
                    </a:lnTo>
                    <a:lnTo>
                      <a:pt x="144" y="307"/>
                    </a:lnTo>
                    <a:lnTo>
                      <a:pt x="126" y="308"/>
                    </a:lnTo>
                    <a:lnTo>
                      <a:pt x="114" y="307"/>
                    </a:lnTo>
                    <a:lnTo>
                      <a:pt x="103" y="306"/>
                    </a:lnTo>
                    <a:lnTo>
                      <a:pt x="94" y="305"/>
                    </a:lnTo>
                    <a:lnTo>
                      <a:pt x="84" y="303"/>
                    </a:lnTo>
                    <a:lnTo>
                      <a:pt x="75" y="300"/>
                    </a:lnTo>
                    <a:lnTo>
                      <a:pt x="67" y="297"/>
                    </a:lnTo>
                    <a:lnTo>
                      <a:pt x="60" y="294"/>
                    </a:lnTo>
                    <a:lnTo>
                      <a:pt x="53" y="290"/>
                    </a:lnTo>
                    <a:lnTo>
                      <a:pt x="42" y="281"/>
                    </a:lnTo>
                    <a:lnTo>
                      <a:pt x="31" y="270"/>
                    </a:lnTo>
                    <a:lnTo>
                      <a:pt x="22" y="258"/>
                    </a:lnTo>
                    <a:lnTo>
                      <a:pt x="14" y="245"/>
                    </a:lnTo>
                    <a:lnTo>
                      <a:pt x="11" y="237"/>
                    </a:lnTo>
                    <a:lnTo>
                      <a:pt x="8" y="229"/>
                    </a:lnTo>
                    <a:lnTo>
                      <a:pt x="6" y="220"/>
                    </a:lnTo>
                    <a:lnTo>
                      <a:pt x="4" y="208"/>
                    </a:lnTo>
                    <a:lnTo>
                      <a:pt x="1" y="182"/>
                    </a:lnTo>
                    <a:lnTo>
                      <a:pt x="0" y="150"/>
                    </a:lnTo>
                    <a:lnTo>
                      <a:pt x="1" y="130"/>
                    </a:lnTo>
                    <a:lnTo>
                      <a:pt x="3" y="111"/>
                    </a:lnTo>
                    <a:lnTo>
                      <a:pt x="5" y="95"/>
                    </a:lnTo>
                    <a:lnTo>
                      <a:pt x="9" y="79"/>
                    </a:lnTo>
                    <a:lnTo>
                      <a:pt x="14" y="66"/>
                    </a:lnTo>
                    <a:lnTo>
                      <a:pt x="20" y="55"/>
                    </a:lnTo>
                    <a:lnTo>
                      <a:pt x="27" y="44"/>
                    </a:lnTo>
                    <a:lnTo>
                      <a:pt x="36" y="36"/>
                    </a:lnTo>
                    <a:lnTo>
                      <a:pt x="45" y="29"/>
                    </a:lnTo>
                    <a:lnTo>
                      <a:pt x="55" y="23"/>
                    </a:lnTo>
                    <a:lnTo>
                      <a:pt x="66" y="18"/>
                    </a:lnTo>
                    <a:lnTo>
                      <a:pt x="80" y="14"/>
                    </a:lnTo>
                    <a:lnTo>
                      <a:pt x="94" y="10"/>
                    </a:lnTo>
                    <a:lnTo>
                      <a:pt x="108" y="8"/>
                    </a:lnTo>
                    <a:lnTo>
                      <a:pt x="125" y="7"/>
                    </a:lnTo>
                    <a:lnTo>
                      <a:pt x="142" y="6"/>
                    </a:lnTo>
                    <a:lnTo>
                      <a:pt x="163" y="6"/>
                    </a:lnTo>
                    <a:lnTo>
                      <a:pt x="178" y="6"/>
                    </a:lnTo>
                    <a:lnTo>
                      <a:pt x="188" y="6"/>
                    </a:lnTo>
                    <a:lnTo>
                      <a:pt x="193" y="5"/>
                    </a:lnTo>
                    <a:lnTo>
                      <a:pt x="196" y="4"/>
                    </a:lnTo>
                    <a:lnTo>
                      <a:pt x="198" y="3"/>
                    </a:lnTo>
                    <a:lnTo>
                      <a:pt x="199" y="2"/>
                    </a:lnTo>
                    <a:lnTo>
                      <a:pt x="201" y="0"/>
                    </a:lnTo>
                    <a:close/>
                    <a:moveTo>
                      <a:pt x="199" y="194"/>
                    </a:moveTo>
                    <a:lnTo>
                      <a:pt x="198" y="186"/>
                    </a:lnTo>
                    <a:lnTo>
                      <a:pt x="198" y="179"/>
                    </a:lnTo>
                    <a:lnTo>
                      <a:pt x="196" y="171"/>
                    </a:lnTo>
                    <a:lnTo>
                      <a:pt x="194" y="164"/>
                    </a:lnTo>
                    <a:lnTo>
                      <a:pt x="192" y="158"/>
                    </a:lnTo>
                    <a:lnTo>
                      <a:pt x="188" y="151"/>
                    </a:lnTo>
                    <a:lnTo>
                      <a:pt x="184" y="145"/>
                    </a:lnTo>
                    <a:lnTo>
                      <a:pt x="179" y="140"/>
                    </a:lnTo>
                    <a:lnTo>
                      <a:pt x="174" y="134"/>
                    </a:lnTo>
                    <a:lnTo>
                      <a:pt x="169" y="130"/>
                    </a:lnTo>
                    <a:lnTo>
                      <a:pt x="163" y="127"/>
                    </a:lnTo>
                    <a:lnTo>
                      <a:pt x="156" y="124"/>
                    </a:lnTo>
                    <a:lnTo>
                      <a:pt x="150" y="121"/>
                    </a:lnTo>
                    <a:lnTo>
                      <a:pt x="142" y="120"/>
                    </a:lnTo>
                    <a:lnTo>
                      <a:pt x="135" y="119"/>
                    </a:lnTo>
                    <a:lnTo>
                      <a:pt x="126" y="119"/>
                    </a:lnTo>
                    <a:lnTo>
                      <a:pt x="117" y="119"/>
                    </a:lnTo>
                    <a:lnTo>
                      <a:pt x="108" y="120"/>
                    </a:lnTo>
                    <a:lnTo>
                      <a:pt x="100" y="122"/>
                    </a:lnTo>
                    <a:lnTo>
                      <a:pt x="94" y="124"/>
                    </a:lnTo>
                    <a:lnTo>
                      <a:pt x="86" y="127"/>
                    </a:lnTo>
                    <a:lnTo>
                      <a:pt x="80" y="131"/>
                    </a:lnTo>
                    <a:lnTo>
                      <a:pt x="75" y="136"/>
                    </a:lnTo>
                    <a:lnTo>
                      <a:pt x="70" y="141"/>
                    </a:lnTo>
                    <a:lnTo>
                      <a:pt x="65" y="147"/>
                    </a:lnTo>
                    <a:lnTo>
                      <a:pt x="61" y="153"/>
                    </a:lnTo>
                    <a:lnTo>
                      <a:pt x="57" y="160"/>
                    </a:lnTo>
                    <a:lnTo>
                      <a:pt x="55" y="167"/>
                    </a:lnTo>
                    <a:lnTo>
                      <a:pt x="52" y="175"/>
                    </a:lnTo>
                    <a:lnTo>
                      <a:pt x="51" y="183"/>
                    </a:lnTo>
                    <a:lnTo>
                      <a:pt x="50" y="192"/>
                    </a:lnTo>
                    <a:lnTo>
                      <a:pt x="50" y="201"/>
                    </a:lnTo>
                    <a:lnTo>
                      <a:pt x="50" y="210"/>
                    </a:lnTo>
                    <a:lnTo>
                      <a:pt x="51" y="219"/>
                    </a:lnTo>
                    <a:lnTo>
                      <a:pt x="53" y="227"/>
                    </a:lnTo>
                    <a:lnTo>
                      <a:pt x="56" y="234"/>
                    </a:lnTo>
                    <a:lnTo>
                      <a:pt x="58" y="241"/>
                    </a:lnTo>
                    <a:lnTo>
                      <a:pt x="62" y="247"/>
                    </a:lnTo>
                    <a:lnTo>
                      <a:pt x="66" y="253"/>
                    </a:lnTo>
                    <a:lnTo>
                      <a:pt x="71" y="258"/>
                    </a:lnTo>
                    <a:lnTo>
                      <a:pt x="78" y="263"/>
                    </a:lnTo>
                    <a:lnTo>
                      <a:pt x="84" y="267"/>
                    </a:lnTo>
                    <a:lnTo>
                      <a:pt x="89" y="270"/>
                    </a:lnTo>
                    <a:lnTo>
                      <a:pt x="97" y="273"/>
                    </a:lnTo>
                    <a:lnTo>
                      <a:pt x="103" y="275"/>
                    </a:lnTo>
                    <a:lnTo>
                      <a:pt x="111" y="276"/>
                    </a:lnTo>
                    <a:lnTo>
                      <a:pt x="118" y="277"/>
                    </a:lnTo>
                    <a:lnTo>
                      <a:pt x="126" y="278"/>
                    </a:lnTo>
                    <a:lnTo>
                      <a:pt x="133" y="277"/>
                    </a:lnTo>
                    <a:lnTo>
                      <a:pt x="141" y="276"/>
                    </a:lnTo>
                    <a:lnTo>
                      <a:pt x="149" y="275"/>
                    </a:lnTo>
                    <a:lnTo>
                      <a:pt x="155" y="272"/>
                    </a:lnTo>
                    <a:lnTo>
                      <a:pt x="161" y="269"/>
                    </a:lnTo>
                    <a:lnTo>
                      <a:pt x="168" y="265"/>
                    </a:lnTo>
                    <a:lnTo>
                      <a:pt x="173" y="261"/>
                    </a:lnTo>
                    <a:lnTo>
                      <a:pt x="179" y="255"/>
                    </a:lnTo>
                    <a:lnTo>
                      <a:pt x="183" y="249"/>
                    </a:lnTo>
                    <a:lnTo>
                      <a:pt x="188" y="243"/>
                    </a:lnTo>
                    <a:lnTo>
                      <a:pt x="191" y="236"/>
                    </a:lnTo>
                    <a:lnTo>
                      <a:pt x="194" y="229"/>
                    </a:lnTo>
                    <a:lnTo>
                      <a:pt x="196" y="221"/>
                    </a:lnTo>
                    <a:lnTo>
                      <a:pt x="198" y="212"/>
                    </a:lnTo>
                    <a:lnTo>
                      <a:pt x="198" y="204"/>
                    </a:lnTo>
                    <a:lnTo>
                      <a:pt x="199" y="19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81" name="Freeform 95"/>
              <p:cNvSpPr>
                <a:spLocks noEditPoints="1"/>
              </p:cNvSpPr>
              <p:nvPr/>
            </p:nvSpPr>
            <p:spPr bwMode="auto">
              <a:xfrm>
                <a:off x="1598" y="3428"/>
                <a:ext cx="56" cy="76"/>
              </a:xfrm>
              <a:custGeom>
                <a:avLst/>
                <a:gdLst>
                  <a:gd name="T0" fmla="*/ 0 w 225"/>
                  <a:gd name="T1" fmla="*/ 5 h 302"/>
                  <a:gd name="T2" fmla="*/ 41 w 225"/>
                  <a:gd name="T3" fmla="*/ 33 h 302"/>
                  <a:gd name="T4" fmla="*/ 56 w 225"/>
                  <a:gd name="T5" fmla="*/ 19 h 302"/>
                  <a:gd name="T6" fmla="*/ 73 w 225"/>
                  <a:gd name="T7" fmla="*/ 8 h 302"/>
                  <a:gd name="T8" fmla="*/ 92 w 225"/>
                  <a:gd name="T9" fmla="*/ 2 h 302"/>
                  <a:gd name="T10" fmla="*/ 116 w 225"/>
                  <a:gd name="T11" fmla="*/ 0 h 302"/>
                  <a:gd name="T12" fmla="*/ 146 w 225"/>
                  <a:gd name="T13" fmla="*/ 4 h 302"/>
                  <a:gd name="T14" fmla="*/ 174 w 225"/>
                  <a:gd name="T15" fmla="*/ 15 h 302"/>
                  <a:gd name="T16" fmla="*/ 196 w 225"/>
                  <a:gd name="T17" fmla="*/ 32 h 302"/>
                  <a:gd name="T18" fmla="*/ 212 w 225"/>
                  <a:gd name="T19" fmla="*/ 55 h 302"/>
                  <a:gd name="T20" fmla="*/ 222 w 225"/>
                  <a:gd name="T21" fmla="*/ 81 h 302"/>
                  <a:gd name="T22" fmla="*/ 225 w 225"/>
                  <a:gd name="T23" fmla="*/ 110 h 302"/>
                  <a:gd name="T24" fmla="*/ 221 w 225"/>
                  <a:gd name="T25" fmla="*/ 142 h 302"/>
                  <a:gd name="T26" fmla="*/ 211 w 225"/>
                  <a:gd name="T27" fmla="*/ 170 h 302"/>
                  <a:gd name="T28" fmla="*/ 193 w 225"/>
                  <a:gd name="T29" fmla="*/ 193 h 302"/>
                  <a:gd name="T30" fmla="*/ 169 w 225"/>
                  <a:gd name="T31" fmla="*/ 210 h 302"/>
                  <a:gd name="T32" fmla="*/ 141 w 225"/>
                  <a:gd name="T33" fmla="*/ 221 h 302"/>
                  <a:gd name="T34" fmla="*/ 112 w 225"/>
                  <a:gd name="T35" fmla="*/ 225 h 302"/>
                  <a:gd name="T36" fmla="*/ 92 w 225"/>
                  <a:gd name="T37" fmla="*/ 223 h 302"/>
                  <a:gd name="T38" fmla="*/ 73 w 225"/>
                  <a:gd name="T39" fmla="*/ 216 h 302"/>
                  <a:gd name="T40" fmla="*/ 57 w 225"/>
                  <a:gd name="T41" fmla="*/ 208 h 302"/>
                  <a:gd name="T42" fmla="*/ 45 w 225"/>
                  <a:gd name="T43" fmla="*/ 198 h 302"/>
                  <a:gd name="T44" fmla="*/ 0 w 225"/>
                  <a:gd name="T45" fmla="*/ 302 h 302"/>
                  <a:gd name="T46" fmla="*/ 41 w 225"/>
                  <a:gd name="T47" fmla="*/ 124 h 302"/>
                  <a:gd name="T48" fmla="*/ 43 w 225"/>
                  <a:gd name="T49" fmla="*/ 142 h 302"/>
                  <a:gd name="T50" fmla="*/ 48 w 225"/>
                  <a:gd name="T51" fmla="*/ 157 h 302"/>
                  <a:gd name="T52" fmla="*/ 56 w 225"/>
                  <a:gd name="T53" fmla="*/ 169 h 302"/>
                  <a:gd name="T54" fmla="*/ 65 w 225"/>
                  <a:gd name="T55" fmla="*/ 180 h 302"/>
                  <a:gd name="T56" fmla="*/ 76 w 225"/>
                  <a:gd name="T57" fmla="*/ 187 h 302"/>
                  <a:gd name="T58" fmla="*/ 89 w 225"/>
                  <a:gd name="T59" fmla="*/ 191 h 302"/>
                  <a:gd name="T60" fmla="*/ 102 w 225"/>
                  <a:gd name="T61" fmla="*/ 194 h 302"/>
                  <a:gd name="T62" fmla="*/ 117 w 225"/>
                  <a:gd name="T63" fmla="*/ 194 h 302"/>
                  <a:gd name="T64" fmla="*/ 130 w 225"/>
                  <a:gd name="T65" fmla="*/ 191 h 302"/>
                  <a:gd name="T66" fmla="*/ 142 w 225"/>
                  <a:gd name="T67" fmla="*/ 187 h 302"/>
                  <a:gd name="T68" fmla="*/ 154 w 225"/>
                  <a:gd name="T69" fmla="*/ 179 h 302"/>
                  <a:gd name="T70" fmla="*/ 164 w 225"/>
                  <a:gd name="T71" fmla="*/ 168 h 302"/>
                  <a:gd name="T72" fmla="*/ 172 w 225"/>
                  <a:gd name="T73" fmla="*/ 156 h 302"/>
                  <a:gd name="T74" fmla="*/ 178 w 225"/>
                  <a:gd name="T75" fmla="*/ 140 h 302"/>
                  <a:gd name="T76" fmla="*/ 181 w 225"/>
                  <a:gd name="T77" fmla="*/ 121 h 302"/>
                  <a:gd name="T78" fmla="*/ 181 w 225"/>
                  <a:gd name="T79" fmla="*/ 101 h 302"/>
                  <a:gd name="T80" fmla="*/ 178 w 225"/>
                  <a:gd name="T81" fmla="*/ 83 h 302"/>
                  <a:gd name="T82" fmla="*/ 173 w 225"/>
                  <a:gd name="T83" fmla="*/ 67 h 302"/>
                  <a:gd name="T84" fmla="*/ 165 w 225"/>
                  <a:gd name="T85" fmla="*/ 55 h 302"/>
                  <a:gd name="T86" fmla="*/ 155 w 225"/>
                  <a:gd name="T87" fmla="*/ 44 h 302"/>
                  <a:gd name="T88" fmla="*/ 144 w 225"/>
                  <a:gd name="T89" fmla="*/ 37 h 302"/>
                  <a:gd name="T90" fmla="*/ 131 w 225"/>
                  <a:gd name="T91" fmla="*/ 32 h 302"/>
                  <a:gd name="T92" fmla="*/ 118 w 225"/>
                  <a:gd name="T93" fmla="*/ 29 h 302"/>
                  <a:gd name="T94" fmla="*/ 104 w 225"/>
                  <a:gd name="T95" fmla="*/ 29 h 302"/>
                  <a:gd name="T96" fmla="*/ 92 w 225"/>
                  <a:gd name="T97" fmla="*/ 32 h 302"/>
                  <a:gd name="T98" fmla="*/ 79 w 225"/>
                  <a:gd name="T99" fmla="*/ 37 h 302"/>
                  <a:gd name="T100" fmla="*/ 68 w 225"/>
                  <a:gd name="T101" fmla="*/ 45 h 302"/>
                  <a:gd name="T102" fmla="*/ 56 w 225"/>
                  <a:gd name="T103" fmla="*/ 57 h 302"/>
                  <a:gd name="T104" fmla="*/ 48 w 225"/>
                  <a:gd name="T105" fmla="*/ 69 h 302"/>
                  <a:gd name="T106" fmla="*/ 43 w 225"/>
                  <a:gd name="T107" fmla="*/ 85 h 302"/>
                  <a:gd name="T108" fmla="*/ 41 w 225"/>
                  <a:gd name="T109" fmla="*/ 10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5" h="302">
                    <a:moveTo>
                      <a:pt x="0" y="302"/>
                    </a:moveTo>
                    <a:lnTo>
                      <a:pt x="0" y="5"/>
                    </a:lnTo>
                    <a:lnTo>
                      <a:pt x="41" y="5"/>
                    </a:lnTo>
                    <a:lnTo>
                      <a:pt x="41" y="33"/>
                    </a:lnTo>
                    <a:lnTo>
                      <a:pt x="47" y="25"/>
                    </a:lnTo>
                    <a:lnTo>
                      <a:pt x="56" y="19"/>
                    </a:lnTo>
                    <a:lnTo>
                      <a:pt x="64" y="14"/>
                    </a:lnTo>
                    <a:lnTo>
                      <a:pt x="73" y="8"/>
                    </a:lnTo>
                    <a:lnTo>
                      <a:pt x="82" y="5"/>
                    </a:lnTo>
                    <a:lnTo>
                      <a:pt x="92" y="2"/>
                    </a:lnTo>
                    <a:lnTo>
                      <a:pt x="103" y="1"/>
                    </a:lnTo>
                    <a:lnTo>
                      <a:pt x="116" y="0"/>
                    </a:lnTo>
                    <a:lnTo>
                      <a:pt x="131" y="1"/>
                    </a:lnTo>
                    <a:lnTo>
                      <a:pt x="146" y="4"/>
                    </a:lnTo>
                    <a:lnTo>
                      <a:pt x="162" y="8"/>
                    </a:lnTo>
                    <a:lnTo>
                      <a:pt x="174" y="15"/>
                    </a:lnTo>
                    <a:lnTo>
                      <a:pt x="186" y="22"/>
                    </a:lnTo>
                    <a:lnTo>
                      <a:pt x="196" y="32"/>
                    </a:lnTo>
                    <a:lnTo>
                      <a:pt x="205" y="42"/>
                    </a:lnTo>
                    <a:lnTo>
                      <a:pt x="212" y="55"/>
                    </a:lnTo>
                    <a:lnTo>
                      <a:pt x="219" y="67"/>
                    </a:lnTo>
                    <a:lnTo>
                      <a:pt x="222" y="81"/>
                    </a:lnTo>
                    <a:lnTo>
                      <a:pt x="225" y="96"/>
                    </a:lnTo>
                    <a:lnTo>
                      <a:pt x="225" y="110"/>
                    </a:lnTo>
                    <a:lnTo>
                      <a:pt x="225" y="127"/>
                    </a:lnTo>
                    <a:lnTo>
                      <a:pt x="221" y="142"/>
                    </a:lnTo>
                    <a:lnTo>
                      <a:pt x="217" y="157"/>
                    </a:lnTo>
                    <a:lnTo>
                      <a:pt x="211" y="170"/>
                    </a:lnTo>
                    <a:lnTo>
                      <a:pt x="203" y="183"/>
                    </a:lnTo>
                    <a:lnTo>
                      <a:pt x="193" y="193"/>
                    </a:lnTo>
                    <a:lnTo>
                      <a:pt x="182" y="203"/>
                    </a:lnTo>
                    <a:lnTo>
                      <a:pt x="169" y="210"/>
                    </a:lnTo>
                    <a:lnTo>
                      <a:pt x="156" y="216"/>
                    </a:lnTo>
                    <a:lnTo>
                      <a:pt x="141" y="221"/>
                    </a:lnTo>
                    <a:lnTo>
                      <a:pt x="127" y="224"/>
                    </a:lnTo>
                    <a:lnTo>
                      <a:pt x="112" y="225"/>
                    </a:lnTo>
                    <a:lnTo>
                      <a:pt x="102" y="224"/>
                    </a:lnTo>
                    <a:lnTo>
                      <a:pt x="92" y="223"/>
                    </a:lnTo>
                    <a:lnTo>
                      <a:pt x="82" y="220"/>
                    </a:lnTo>
                    <a:lnTo>
                      <a:pt x="73" y="216"/>
                    </a:lnTo>
                    <a:lnTo>
                      <a:pt x="65" y="212"/>
                    </a:lnTo>
                    <a:lnTo>
                      <a:pt x="57" y="208"/>
                    </a:lnTo>
                    <a:lnTo>
                      <a:pt x="50" y="203"/>
                    </a:lnTo>
                    <a:lnTo>
                      <a:pt x="45" y="198"/>
                    </a:lnTo>
                    <a:lnTo>
                      <a:pt x="45" y="302"/>
                    </a:lnTo>
                    <a:lnTo>
                      <a:pt x="0" y="302"/>
                    </a:lnTo>
                    <a:close/>
                    <a:moveTo>
                      <a:pt x="40" y="113"/>
                    </a:moveTo>
                    <a:lnTo>
                      <a:pt x="41" y="124"/>
                    </a:lnTo>
                    <a:lnTo>
                      <a:pt x="41" y="133"/>
                    </a:lnTo>
                    <a:lnTo>
                      <a:pt x="43" y="142"/>
                    </a:lnTo>
                    <a:lnTo>
                      <a:pt x="45" y="149"/>
                    </a:lnTo>
                    <a:lnTo>
                      <a:pt x="48" y="157"/>
                    </a:lnTo>
                    <a:lnTo>
                      <a:pt x="51" y="164"/>
                    </a:lnTo>
                    <a:lnTo>
                      <a:pt x="56" y="169"/>
                    </a:lnTo>
                    <a:lnTo>
                      <a:pt x="60" y="174"/>
                    </a:lnTo>
                    <a:lnTo>
                      <a:pt x="65" y="180"/>
                    </a:lnTo>
                    <a:lnTo>
                      <a:pt x="71" y="184"/>
                    </a:lnTo>
                    <a:lnTo>
                      <a:pt x="76" y="187"/>
                    </a:lnTo>
                    <a:lnTo>
                      <a:pt x="83" y="189"/>
                    </a:lnTo>
                    <a:lnTo>
                      <a:pt x="89" y="191"/>
                    </a:lnTo>
                    <a:lnTo>
                      <a:pt x="95" y="193"/>
                    </a:lnTo>
                    <a:lnTo>
                      <a:pt x="102" y="194"/>
                    </a:lnTo>
                    <a:lnTo>
                      <a:pt x="109" y="194"/>
                    </a:lnTo>
                    <a:lnTo>
                      <a:pt x="117" y="194"/>
                    </a:lnTo>
                    <a:lnTo>
                      <a:pt x="123" y="193"/>
                    </a:lnTo>
                    <a:lnTo>
                      <a:pt x="130" y="191"/>
                    </a:lnTo>
                    <a:lnTo>
                      <a:pt x="136" y="189"/>
                    </a:lnTo>
                    <a:lnTo>
                      <a:pt x="142" y="187"/>
                    </a:lnTo>
                    <a:lnTo>
                      <a:pt x="149" y="183"/>
                    </a:lnTo>
                    <a:lnTo>
                      <a:pt x="154" y="179"/>
                    </a:lnTo>
                    <a:lnTo>
                      <a:pt x="160" y="174"/>
                    </a:lnTo>
                    <a:lnTo>
                      <a:pt x="164" y="168"/>
                    </a:lnTo>
                    <a:lnTo>
                      <a:pt x="169" y="163"/>
                    </a:lnTo>
                    <a:lnTo>
                      <a:pt x="172" y="156"/>
                    </a:lnTo>
                    <a:lnTo>
                      <a:pt x="175" y="148"/>
                    </a:lnTo>
                    <a:lnTo>
                      <a:pt x="178" y="140"/>
                    </a:lnTo>
                    <a:lnTo>
                      <a:pt x="179" y="130"/>
                    </a:lnTo>
                    <a:lnTo>
                      <a:pt x="181" y="121"/>
                    </a:lnTo>
                    <a:lnTo>
                      <a:pt x="181" y="110"/>
                    </a:lnTo>
                    <a:lnTo>
                      <a:pt x="181" y="101"/>
                    </a:lnTo>
                    <a:lnTo>
                      <a:pt x="179" y="91"/>
                    </a:lnTo>
                    <a:lnTo>
                      <a:pt x="178" y="83"/>
                    </a:lnTo>
                    <a:lnTo>
                      <a:pt x="175" y="75"/>
                    </a:lnTo>
                    <a:lnTo>
                      <a:pt x="173" y="67"/>
                    </a:lnTo>
                    <a:lnTo>
                      <a:pt x="169" y="61"/>
                    </a:lnTo>
                    <a:lnTo>
                      <a:pt x="165" y="55"/>
                    </a:lnTo>
                    <a:lnTo>
                      <a:pt x="160" y="49"/>
                    </a:lnTo>
                    <a:lnTo>
                      <a:pt x="155" y="44"/>
                    </a:lnTo>
                    <a:lnTo>
                      <a:pt x="149" y="40"/>
                    </a:lnTo>
                    <a:lnTo>
                      <a:pt x="144" y="37"/>
                    </a:lnTo>
                    <a:lnTo>
                      <a:pt x="137" y="34"/>
                    </a:lnTo>
                    <a:lnTo>
                      <a:pt x="131" y="32"/>
                    </a:lnTo>
                    <a:lnTo>
                      <a:pt x="125" y="30"/>
                    </a:lnTo>
                    <a:lnTo>
                      <a:pt x="118" y="29"/>
                    </a:lnTo>
                    <a:lnTo>
                      <a:pt x="112" y="28"/>
                    </a:lnTo>
                    <a:lnTo>
                      <a:pt x="104" y="29"/>
                    </a:lnTo>
                    <a:lnTo>
                      <a:pt x="98" y="30"/>
                    </a:lnTo>
                    <a:lnTo>
                      <a:pt x="92" y="32"/>
                    </a:lnTo>
                    <a:lnTo>
                      <a:pt x="85" y="35"/>
                    </a:lnTo>
                    <a:lnTo>
                      <a:pt x="79" y="37"/>
                    </a:lnTo>
                    <a:lnTo>
                      <a:pt x="73" y="41"/>
                    </a:lnTo>
                    <a:lnTo>
                      <a:pt x="68" y="45"/>
                    </a:lnTo>
                    <a:lnTo>
                      <a:pt x="61" y="50"/>
                    </a:lnTo>
                    <a:lnTo>
                      <a:pt x="56" y="57"/>
                    </a:lnTo>
                    <a:lnTo>
                      <a:pt x="52" y="63"/>
                    </a:lnTo>
                    <a:lnTo>
                      <a:pt x="48" y="69"/>
                    </a:lnTo>
                    <a:lnTo>
                      <a:pt x="46" y="77"/>
                    </a:lnTo>
                    <a:lnTo>
                      <a:pt x="43" y="85"/>
                    </a:lnTo>
                    <a:lnTo>
                      <a:pt x="42" y="95"/>
                    </a:lnTo>
                    <a:lnTo>
                      <a:pt x="41" y="104"/>
                    </a:lnTo>
                    <a:lnTo>
                      <a:pt x="40" y="11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82" name="Freeform 96"/>
              <p:cNvSpPr>
                <a:spLocks noEditPoints="1"/>
              </p:cNvSpPr>
              <p:nvPr/>
            </p:nvSpPr>
            <p:spPr bwMode="auto">
              <a:xfrm>
                <a:off x="1664" y="3428"/>
                <a:ext cx="59" cy="56"/>
              </a:xfrm>
              <a:custGeom>
                <a:avLst/>
                <a:gdLst>
                  <a:gd name="T0" fmla="*/ 160 w 239"/>
                  <a:gd name="T1" fmla="*/ 208 h 225"/>
                  <a:gd name="T2" fmla="*/ 126 w 239"/>
                  <a:gd name="T3" fmla="*/ 221 h 225"/>
                  <a:gd name="T4" fmla="*/ 89 w 239"/>
                  <a:gd name="T5" fmla="*/ 225 h 225"/>
                  <a:gd name="T6" fmla="*/ 60 w 239"/>
                  <a:gd name="T7" fmla="*/ 222 h 225"/>
                  <a:gd name="T8" fmla="*/ 36 w 239"/>
                  <a:gd name="T9" fmla="*/ 214 h 225"/>
                  <a:gd name="T10" fmla="*/ 18 w 239"/>
                  <a:gd name="T11" fmla="*/ 203 h 225"/>
                  <a:gd name="T12" fmla="*/ 6 w 239"/>
                  <a:gd name="T13" fmla="*/ 187 h 225"/>
                  <a:gd name="T14" fmla="*/ 1 w 239"/>
                  <a:gd name="T15" fmla="*/ 169 h 225"/>
                  <a:gd name="T16" fmla="*/ 3 w 239"/>
                  <a:gd name="T17" fmla="*/ 148 h 225"/>
                  <a:gd name="T18" fmla="*/ 14 w 239"/>
                  <a:gd name="T19" fmla="*/ 128 h 225"/>
                  <a:gd name="T20" fmla="*/ 32 w 239"/>
                  <a:gd name="T21" fmla="*/ 113 h 225"/>
                  <a:gd name="T22" fmla="*/ 55 w 239"/>
                  <a:gd name="T23" fmla="*/ 104 h 225"/>
                  <a:gd name="T24" fmla="*/ 80 w 239"/>
                  <a:gd name="T25" fmla="*/ 99 h 225"/>
                  <a:gd name="T26" fmla="*/ 127 w 239"/>
                  <a:gd name="T27" fmla="*/ 94 h 225"/>
                  <a:gd name="T28" fmla="*/ 180 w 239"/>
                  <a:gd name="T29" fmla="*/ 83 h 225"/>
                  <a:gd name="T30" fmla="*/ 180 w 239"/>
                  <a:gd name="T31" fmla="*/ 64 h 225"/>
                  <a:gd name="T32" fmla="*/ 169 w 239"/>
                  <a:gd name="T33" fmla="*/ 43 h 225"/>
                  <a:gd name="T34" fmla="*/ 154 w 239"/>
                  <a:gd name="T35" fmla="*/ 36 h 225"/>
                  <a:gd name="T36" fmla="*/ 118 w 239"/>
                  <a:gd name="T37" fmla="*/ 30 h 225"/>
                  <a:gd name="T38" fmla="*/ 81 w 239"/>
                  <a:gd name="T39" fmla="*/ 36 h 225"/>
                  <a:gd name="T40" fmla="*/ 60 w 239"/>
                  <a:gd name="T41" fmla="*/ 51 h 225"/>
                  <a:gd name="T42" fmla="*/ 8 w 239"/>
                  <a:gd name="T43" fmla="*/ 66 h 225"/>
                  <a:gd name="T44" fmla="*/ 20 w 239"/>
                  <a:gd name="T45" fmla="*/ 37 h 225"/>
                  <a:gd name="T46" fmla="*/ 43 w 239"/>
                  <a:gd name="T47" fmla="*/ 17 h 225"/>
                  <a:gd name="T48" fmla="*/ 79 w 239"/>
                  <a:gd name="T49" fmla="*/ 4 h 225"/>
                  <a:gd name="T50" fmla="*/ 125 w 239"/>
                  <a:gd name="T51" fmla="*/ 0 h 225"/>
                  <a:gd name="T52" fmla="*/ 168 w 239"/>
                  <a:gd name="T53" fmla="*/ 4 h 225"/>
                  <a:gd name="T54" fmla="*/ 197 w 239"/>
                  <a:gd name="T55" fmla="*/ 14 h 225"/>
                  <a:gd name="T56" fmla="*/ 213 w 239"/>
                  <a:gd name="T57" fmla="*/ 28 h 225"/>
                  <a:gd name="T58" fmla="*/ 222 w 239"/>
                  <a:gd name="T59" fmla="*/ 47 h 225"/>
                  <a:gd name="T60" fmla="*/ 225 w 239"/>
                  <a:gd name="T61" fmla="*/ 70 h 225"/>
                  <a:gd name="T62" fmla="*/ 225 w 239"/>
                  <a:gd name="T63" fmla="*/ 152 h 225"/>
                  <a:gd name="T64" fmla="*/ 227 w 239"/>
                  <a:gd name="T65" fmla="*/ 193 h 225"/>
                  <a:gd name="T66" fmla="*/ 235 w 239"/>
                  <a:gd name="T67" fmla="*/ 213 h 225"/>
                  <a:gd name="T68" fmla="*/ 191 w 239"/>
                  <a:gd name="T69" fmla="*/ 213 h 225"/>
                  <a:gd name="T70" fmla="*/ 184 w 239"/>
                  <a:gd name="T71" fmla="*/ 193 h 225"/>
                  <a:gd name="T72" fmla="*/ 151 w 239"/>
                  <a:gd name="T73" fmla="*/ 120 h 225"/>
                  <a:gd name="T74" fmla="*/ 97 w 239"/>
                  <a:gd name="T75" fmla="*/ 127 h 225"/>
                  <a:gd name="T76" fmla="*/ 71 w 239"/>
                  <a:gd name="T77" fmla="*/ 133 h 225"/>
                  <a:gd name="T78" fmla="*/ 57 w 239"/>
                  <a:gd name="T79" fmla="*/ 141 h 225"/>
                  <a:gd name="T80" fmla="*/ 48 w 239"/>
                  <a:gd name="T81" fmla="*/ 153 h 225"/>
                  <a:gd name="T82" fmla="*/ 48 w 239"/>
                  <a:gd name="T83" fmla="*/ 169 h 225"/>
                  <a:gd name="T84" fmla="*/ 61 w 239"/>
                  <a:gd name="T85" fmla="*/ 186 h 225"/>
                  <a:gd name="T86" fmla="*/ 88 w 239"/>
                  <a:gd name="T87" fmla="*/ 195 h 225"/>
                  <a:gd name="T88" fmla="*/ 123 w 239"/>
                  <a:gd name="T89" fmla="*/ 193 h 225"/>
                  <a:gd name="T90" fmla="*/ 154 w 239"/>
                  <a:gd name="T91" fmla="*/ 182 h 225"/>
                  <a:gd name="T92" fmla="*/ 174 w 239"/>
                  <a:gd name="T93" fmla="*/ 162 h 225"/>
                  <a:gd name="T94" fmla="*/ 180 w 239"/>
                  <a:gd name="T95" fmla="*/ 137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9" h="225">
                    <a:moveTo>
                      <a:pt x="184" y="193"/>
                    </a:moveTo>
                    <a:lnTo>
                      <a:pt x="173" y="201"/>
                    </a:lnTo>
                    <a:lnTo>
                      <a:pt x="160" y="208"/>
                    </a:lnTo>
                    <a:lnTo>
                      <a:pt x="149" y="213"/>
                    </a:lnTo>
                    <a:lnTo>
                      <a:pt x="137" y="217"/>
                    </a:lnTo>
                    <a:lnTo>
                      <a:pt x="126" y="221"/>
                    </a:lnTo>
                    <a:lnTo>
                      <a:pt x="114" y="223"/>
                    </a:lnTo>
                    <a:lnTo>
                      <a:pt x="102" y="224"/>
                    </a:lnTo>
                    <a:lnTo>
                      <a:pt x="89" y="225"/>
                    </a:lnTo>
                    <a:lnTo>
                      <a:pt x="79" y="224"/>
                    </a:lnTo>
                    <a:lnTo>
                      <a:pt x="69" y="224"/>
                    </a:lnTo>
                    <a:lnTo>
                      <a:pt x="60" y="222"/>
                    </a:lnTo>
                    <a:lnTo>
                      <a:pt x="51" y="220"/>
                    </a:lnTo>
                    <a:lnTo>
                      <a:pt x="43" y="217"/>
                    </a:lnTo>
                    <a:lnTo>
                      <a:pt x="36" y="214"/>
                    </a:lnTo>
                    <a:lnTo>
                      <a:pt x="29" y="211"/>
                    </a:lnTo>
                    <a:lnTo>
                      <a:pt x="23" y="207"/>
                    </a:lnTo>
                    <a:lnTo>
                      <a:pt x="18" y="203"/>
                    </a:lnTo>
                    <a:lnTo>
                      <a:pt x="13" y="198"/>
                    </a:lnTo>
                    <a:lnTo>
                      <a:pt x="9" y="193"/>
                    </a:lnTo>
                    <a:lnTo>
                      <a:pt x="6" y="187"/>
                    </a:lnTo>
                    <a:lnTo>
                      <a:pt x="4" y="182"/>
                    </a:lnTo>
                    <a:lnTo>
                      <a:pt x="1" y="175"/>
                    </a:lnTo>
                    <a:lnTo>
                      <a:pt x="1" y="169"/>
                    </a:lnTo>
                    <a:lnTo>
                      <a:pt x="0" y="163"/>
                    </a:lnTo>
                    <a:lnTo>
                      <a:pt x="1" y="156"/>
                    </a:lnTo>
                    <a:lnTo>
                      <a:pt x="3" y="148"/>
                    </a:lnTo>
                    <a:lnTo>
                      <a:pt x="5" y="141"/>
                    </a:lnTo>
                    <a:lnTo>
                      <a:pt x="9" y="134"/>
                    </a:lnTo>
                    <a:lnTo>
                      <a:pt x="14" y="128"/>
                    </a:lnTo>
                    <a:lnTo>
                      <a:pt x="19" y="123"/>
                    </a:lnTo>
                    <a:lnTo>
                      <a:pt x="26" y="118"/>
                    </a:lnTo>
                    <a:lnTo>
                      <a:pt x="32" y="113"/>
                    </a:lnTo>
                    <a:lnTo>
                      <a:pt x="39" y="109"/>
                    </a:lnTo>
                    <a:lnTo>
                      <a:pt x="47" y="106"/>
                    </a:lnTo>
                    <a:lnTo>
                      <a:pt x="55" y="104"/>
                    </a:lnTo>
                    <a:lnTo>
                      <a:pt x="64" y="102"/>
                    </a:lnTo>
                    <a:lnTo>
                      <a:pt x="71" y="100"/>
                    </a:lnTo>
                    <a:lnTo>
                      <a:pt x="80" y="99"/>
                    </a:lnTo>
                    <a:lnTo>
                      <a:pt x="90" y="98"/>
                    </a:lnTo>
                    <a:lnTo>
                      <a:pt x="102" y="96"/>
                    </a:lnTo>
                    <a:lnTo>
                      <a:pt x="127" y="94"/>
                    </a:lnTo>
                    <a:lnTo>
                      <a:pt x="149" y="90"/>
                    </a:lnTo>
                    <a:lnTo>
                      <a:pt x="166" y="87"/>
                    </a:lnTo>
                    <a:lnTo>
                      <a:pt x="180" y="83"/>
                    </a:lnTo>
                    <a:lnTo>
                      <a:pt x="180" y="78"/>
                    </a:lnTo>
                    <a:lnTo>
                      <a:pt x="180" y="74"/>
                    </a:lnTo>
                    <a:lnTo>
                      <a:pt x="180" y="64"/>
                    </a:lnTo>
                    <a:lnTo>
                      <a:pt x="178" y="55"/>
                    </a:lnTo>
                    <a:lnTo>
                      <a:pt x="174" y="48"/>
                    </a:lnTo>
                    <a:lnTo>
                      <a:pt x="169" y="43"/>
                    </a:lnTo>
                    <a:lnTo>
                      <a:pt x="164" y="40"/>
                    </a:lnTo>
                    <a:lnTo>
                      <a:pt x="159" y="38"/>
                    </a:lnTo>
                    <a:lnTo>
                      <a:pt x="154" y="36"/>
                    </a:lnTo>
                    <a:lnTo>
                      <a:pt x="147" y="34"/>
                    </a:lnTo>
                    <a:lnTo>
                      <a:pt x="133" y="32"/>
                    </a:lnTo>
                    <a:lnTo>
                      <a:pt x="118" y="30"/>
                    </a:lnTo>
                    <a:lnTo>
                      <a:pt x="104" y="32"/>
                    </a:lnTo>
                    <a:lnTo>
                      <a:pt x="92" y="33"/>
                    </a:lnTo>
                    <a:lnTo>
                      <a:pt x="81" y="36"/>
                    </a:lnTo>
                    <a:lnTo>
                      <a:pt x="73" y="39"/>
                    </a:lnTo>
                    <a:lnTo>
                      <a:pt x="66" y="45"/>
                    </a:lnTo>
                    <a:lnTo>
                      <a:pt x="60" y="51"/>
                    </a:lnTo>
                    <a:lnTo>
                      <a:pt x="55" y="61"/>
                    </a:lnTo>
                    <a:lnTo>
                      <a:pt x="51" y="71"/>
                    </a:lnTo>
                    <a:lnTo>
                      <a:pt x="8" y="66"/>
                    </a:lnTo>
                    <a:lnTo>
                      <a:pt x="12" y="56"/>
                    </a:lnTo>
                    <a:lnTo>
                      <a:pt x="15" y="46"/>
                    </a:lnTo>
                    <a:lnTo>
                      <a:pt x="20" y="37"/>
                    </a:lnTo>
                    <a:lnTo>
                      <a:pt x="27" y="29"/>
                    </a:lnTo>
                    <a:lnTo>
                      <a:pt x="34" y="23"/>
                    </a:lnTo>
                    <a:lnTo>
                      <a:pt x="43" y="17"/>
                    </a:lnTo>
                    <a:lnTo>
                      <a:pt x="55" y="13"/>
                    </a:lnTo>
                    <a:lnTo>
                      <a:pt x="66" y="8"/>
                    </a:lnTo>
                    <a:lnTo>
                      <a:pt x="79" y="4"/>
                    </a:lnTo>
                    <a:lnTo>
                      <a:pt x="93" y="2"/>
                    </a:lnTo>
                    <a:lnTo>
                      <a:pt x="108" y="1"/>
                    </a:lnTo>
                    <a:lnTo>
                      <a:pt x="125" y="0"/>
                    </a:lnTo>
                    <a:lnTo>
                      <a:pt x="141" y="1"/>
                    </a:lnTo>
                    <a:lnTo>
                      <a:pt x="155" y="2"/>
                    </a:lnTo>
                    <a:lnTo>
                      <a:pt x="168" y="4"/>
                    </a:lnTo>
                    <a:lnTo>
                      <a:pt x="179" y="6"/>
                    </a:lnTo>
                    <a:lnTo>
                      <a:pt x="188" y="10"/>
                    </a:lnTo>
                    <a:lnTo>
                      <a:pt x="197" y="14"/>
                    </a:lnTo>
                    <a:lnTo>
                      <a:pt x="203" y="19"/>
                    </a:lnTo>
                    <a:lnTo>
                      <a:pt x="210" y="23"/>
                    </a:lnTo>
                    <a:lnTo>
                      <a:pt x="213" y="28"/>
                    </a:lnTo>
                    <a:lnTo>
                      <a:pt x="217" y="35"/>
                    </a:lnTo>
                    <a:lnTo>
                      <a:pt x="221" y="41"/>
                    </a:lnTo>
                    <a:lnTo>
                      <a:pt x="222" y="47"/>
                    </a:lnTo>
                    <a:lnTo>
                      <a:pt x="224" y="54"/>
                    </a:lnTo>
                    <a:lnTo>
                      <a:pt x="225" y="61"/>
                    </a:lnTo>
                    <a:lnTo>
                      <a:pt x="225" y="70"/>
                    </a:lnTo>
                    <a:lnTo>
                      <a:pt x="225" y="81"/>
                    </a:lnTo>
                    <a:lnTo>
                      <a:pt x="225" y="129"/>
                    </a:lnTo>
                    <a:lnTo>
                      <a:pt x="225" y="152"/>
                    </a:lnTo>
                    <a:lnTo>
                      <a:pt x="226" y="171"/>
                    </a:lnTo>
                    <a:lnTo>
                      <a:pt x="226" y="185"/>
                    </a:lnTo>
                    <a:lnTo>
                      <a:pt x="227" y="193"/>
                    </a:lnTo>
                    <a:lnTo>
                      <a:pt x="230" y="201"/>
                    </a:lnTo>
                    <a:lnTo>
                      <a:pt x="233" y="207"/>
                    </a:lnTo>
                    <a:lnTo>
                      <a:pt x="235" y="213"/>
                    </a:lnTo>
                    <a:lnTo>
                      <a:pt x="239" y="220"/>
                    </a:lnTo>
                    <a:lnTo>
                      <a:pt x="193" y="220"/>
                    </a:lnTo>
                    <a:lnTo>
                      <a:pt x="191" y="213"/>
                    </a:lnTo>
                    <a:lnTo>
                      <a:pt x="188" y="207"/>
                    </a:lnTo>
                    <a:lnTo>
                      <a:pt x="186" y="201"/>
                    </a:lnTo>
                    <a:lnTo>
                      <a:pt x="184" y="193"/>
                    </a:lnTo>
                    <a:close/>
                    <a:moveTo>
                      <a:pt x="180" y="112"/>
                    </a:moveTo>
                    <a:lnTo>
                      <a:pt x="168" y="116"/>
                    </a:lnTo>
                    <a:lnTo>
                      <a:pt x="151" y="120"/>
                    </a:lnTo>
                    <a:lnTo>
                      <a:pt x="131" y="123"/>
                    </a:lnTo>
                    <a:lnTo>
                      <a:pt x="109" y="126"/>
                    </a:lnTo>
                    <a:lnTo>
                      <a:pt x="97" y="127"/>
                    </a:lnTo>
                    <a:lnTo>
                      <a:pt x="86" y="129"/>
                    </a:lnTo>
                    <a:lnTo>
                      <a:pt x="78" y="131"/>
                    </a:lnTo>
                    <a:lnTo>
                      <a:pt x="71" y="133"/>
                    </a:lnTo>
                    <a:lnTo>
                      <a:pt x="65" y="136"/>
                    </a:lnTo>
                    <a:lnTo>
                      <a:pt x="61" y="138"/>
                    </a:lnTo>
                    <a:lnTo>
                      <a:pt x="57" y="141"/>
                    </a:lnTo>
                    <a:lnTo>
                      <a:pt x="53" y="145"/>
                    </a:lnTo>
                    <a:lnTo>
                      <a:pt x="51" y="149"/>
                    </a:lnTo>
                    <a:lnTo>
                      <a:pt x="48" y="153"/>
                    </a:lnTo>
                    <a:lnTo>
                      <a:pt x="47" y="158"/>
                    </a:lnTo>
                    <a:lnTo>
                      <a:pt x="47" y="162"/>
                    </a:lnTo>
                    <a:lnTo>
                      <a:pt x="48" y="169"/>
                    </a:lnTo>
                    <a:lnTo>
                      <a:pt x="51" y="175"/>
                    </a:lnTo>
                    <a:lnTo>
                      <a:pt x="55" y="181"/>
                    </a:lnTo>
                    <a:lnTo>
                      <a:pt x="61" y="186"/>
                    </a:lnTo>
                    <a:lnTo>
                      <a:pt x="67" y="190"/>
                    </a:lnTo>
                    <a:lnTo>
                      <a:pt x="76" y="193"/>
                    </a:lnTo>
                    <a:lnTo>
                      <a:pt x="88" y="195"/>
                    </a:lnTo>
                    <a:lnTo>
                      <a:pt x="99" y="195"/>
                    </a:lnTo>
                    <a:lnTo>
                      <a:pt x="112" y="195"/>
                    </a:lnTo>
                    <a:lnTo>
                      <a:pt x="123" y="193"/>
                    </a:lnTo>
                    <a:lnTo>
                      <a:pt x="135" y="191"/>
                    </a:lnTo>
                    <a:lnTo>
                      <a:pt x="145" y="187"/>
                    </a:lnTo>
                    <a:lnTo>
                      <a:pt x="154" y="182"/>
                    </a:lnTo>
                    <a:lnTo>
                      <a:pt x="161" y="175"/>
                    </a:lnTo>
                    <a:lnTo>
                      <a:pt x="168" y="169"/>
                    </a:lnTo>
                    <a:lnTo>
                      <a:pt x="174" y="162"/>
                    </a:lnTo>
                    <a:lnTo>
                      <a:pt x="177" y="154"/>
                    </a:lnTo>
                    <a:lnTo>
                      <a:pt x="179" y="146"/>
                    </a:lnTo>
                    <a:lnTo>
                      <a:pt x="180" y="137"/>
                    </a:lnTo>
                    <a:lnTo>
                      <a:pt x="180" y="125"/>
                    </a:lnTo>
                    <a:lnTo>
                      <a:pt x="180"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83" name="Freeform 97"/>
              <p:cNvSpPr>
                <a:spLocks noEditPoints="1"/>
              </p:cNvSpPr>
              <p:nvPr/>
            </p:nvSpPr>
            <p:spPr bwMode="auto">
              <a:xfrm>
                <a:off x="1734" y="3407"/>
                <a:ext cx="61" cy="77"/>
              </a:xfrm>
              <a:custGeom>
                <a:avLst/>
                <a:gdLst>
                  <a:gd name="T0" fmla="*/ 238 w 244"/>
                  <a:gd name="T1" fmla="*/ 10 h 308"/>
                  <a:gd name="T2" fmla="*/ 229 w 244"/>
                  <a:gd name="T3" fmla="*/ 30 h 308"/>
                  <a:gd name="T4" fmla="*/ 212 w 244"/>
                  <a:gd name="T5" fmla="*/ 40 h 308"/>
                  <a:gd name="T6" fmla="*/ 184 w 244"/>
                  <a:gd name="T7" fmla="*/ 43 h 308"/>
                  <a:gd name="T8" fmla="*/ 125 w 244"/>
                  <a:gd name="T9" fmla="*/ 44 h 308"/>
                  <a:gd name="T10" fmla="*/ 76 w 244"/>
                  <a:gd name="T11" fmla="*/ 53 h 308"/>
                  <a:gd name="T12" fmla="*/ 52 w 244"/>
                  <a:gd name="T13" fmla="*/ 71 h 308"/>
                  <a:gd name="T14" fmla="*/ 41 w 244"/>
                  <a:gd name="T15" fmla="*/ 102 h 308"/>
                  <a:gd name="T16" fmla="*/ 47 w 244"/>
                  <a:gd name="T17" fmla="*/ 120 h 308"/>
                  <a:gd name="T18" fmla="*/ 76 w 244"/>
                  <a:gd name="T19" fmla="*/ 99 h 308"/>
                  <a:gd name="T20" fmla="*/ 113 w 244"/>
                  <a:gd name="T21" fmla="*/ 89 h 308"/>
                  <a:gd name="T22" fmla="*/ 151 w 244"/>
                  <a:gd name="T23" fmla="*/ 90 h 308"/>
                  <a:gd name="T24" fmla="*/ 183 w 244"/>
                  <a:gd name="T25" fmla="*/ 100 h 308"/>
                  <a:gd name="T26" fmla="*/ 211 w 244"/>
                  <a:gd name="T27" fmla="*/ 118 h 308"/>
                  <a:gd name="T28" fmla="*/ 231 w 244"/>
                  <a:gd name="T29" fmla="*/ 142 h 308"/>
                  <a:gd name="T30" fmla="*/ 243 w 244"/>
                  <a:gd name="T31" fmla="*/ 172 h 308"/>
                  <a:gd name="T32" fmla="*/ 244 w 244"/>
                  <a:gd name="T33" fmla="*/ 213 h 308"/>
                  <a:gd name="T34" fmla="*/ 235 w 244"/>
                  <a:gd name="T35" fmla="*/ 244 h 308"/>
                  <a:gd name="T36" fmla="*/ 219 w 244"/>
                  <a:gd name="T37" fmla="*/ 269 h 308"/>
                  <a:gd name="T38" fmla="*/ 188 w 244"/>
                  <a:gd name="T39" fmla="*/ 294 h 308"/>
                  <a:gd name="T40" fmla="*/ 168 w 244"/>
                  <a:gd name="T41" fmla="*/ 303 h 308"/>
                  <a:gd name="T42" fmla="*/ 125 w 244"/>
                  <a:gd name="T43" fmla="*/ 308 h 308"/>
                  <a:gd name="T44" fmla="*/ 93 w 244"/>
                  <a:gd name="T45" fmla="*/ 305 h 308"/>
                  <a:gd name="T46" fmla="*/ 67 w 244"/>
                  <a:gd name="T47" fmla="*/ 297 h 308"/>
                  <a:gd name="T48" fmla="*/ 41 w 244"/>
                  <a:gd name="T49" fmla="*/ 281 h 308"/>
                  <a:gd name="T50" fmla="*/ 14 w 244"/>
                  <a:gd name="T51" fmla="*/ 245 h 308"/>
                  <a:gd name="T52" fmla="*/ 5 w 244"/>
                  <a:gd name="T53" fmla="*/ 220 h 308"/>
                  <a:gd name="T54" fmla="*/ 0 w 244"/>
                  <a:gd name="T55" fmla="*/ 150 h 308"/>
                  <a:gd name="T56" fmla="*/ 5 w 244"/>
                  <a:gd name="T57" fmla="*/ 95 h 308"/>
                  <a:gd name="T58" fmla="*/ 20 w 244"/>
                  <a:gd name="T59" fmla="*/ 55 h 308"/>
                  <a:gd name="T60" fmla="*/ 45 w 244"/>
                  <a:gd name="T61" fmla="*/ 29 h 308"/>
                  <a:gd name="T62" fmla="*/ 79 w 244"/>
                  <a:gd name="T63" fmla="*/ 14 h 308"/>
                  <a:gd name="T64" fmla="*/ 125 w 244"/>
                  <a:gd name="T65" fmla="*/ 7 h 308"/>
                  <a:gd name="T66" fmla="*/ 178 w 244"/>
                  <a:gd name="T67" fmla="*/ 6 h 308"/>
                  <a:gd name="T68" fmla="*/ 196 w 244"/>
                  <a:gd name="T69" fmla="*/ 4 h 308"/>
                  <a:gd name="T70" fmla="*/ 201 w 244"/>
                  <a:gd name="T71" fmla="*/ 0 h 308"/>
                  <a:gd name="T72" fmla="*/ 197 w 244"/>
                  <a:gd name="T73" fmla="*/ 179 h 308"/>
                  <a:gd name="T74" fmla="*/ 191 w 244"/>
                  <a:gd name="T75" fmla="*/ 158 h 308"/>
                  <a:gd name="T76" fmla="*/ 179 w 244"/>
                  <a:gd name="T77" fmla="*/ 140 h 308"/>
                  <a:gd name="T78" fmla="*/ 163 w 244"/>
                  <a:gd name="T79" fmla="*/ 127 h 308"/>
                  <a:gd name="T80" fmla="*/ 142 w 244"/>
                  <a:gd name="T81" fmla="*/ 120 h 308"/>
                  <a:gd name="T82" fmla="*/ 117 w 244"/>
                  <a:gd name="T83" fmla="*/ 119 h 308"/>
                  <a:gd name="T84" fmla="*/ 93 w 244"/>
                  <a:gd name="T85" fmla="*/ 124 h 308"/>
                  <a:gd name="T86" fmla="*/ 75 w 244"/>
                  <a:gd name="T87" fmla="*/ 136 h 308"/>
                  <a:gd name="T88" fmla="*/ 61 w 244"/>
                  <a:gd name="T89" fmla="*/ 153 h 308"/>
                  <a:gd name="T90" fmla="*/ 52 w 244"/>
                  <a:gd name="T91" fmla="*/ 175 h 308"/>
                  <a:gd name="T92" fmla="*/ 50 w 244"/>
                  <a:gd name="T93" fmla="*/ 201 h 308"/>
                  <a:gd name="T94" fmla="*/ 52 w 244"/>
                  <a:gd name="T95" fmla="*/ 227 h 308"/>
                  <a:gd name="T96" fmla="*/ 62 w 244"/>
                  <a:gd name="T97" fmla="*/ 247 h 308"/>
                  <a:gd name="T98" fmla="*/ 78 w 244"/>
                  <a:gd name="T99" fmla="*/ 263 h 308"/>
                  <a:gd name="T100" fmla="*/ 95 w 244"/>
                  <a:gd name="T101" fmla="*/ 273 h 308"/>
                  <a:gd name="T102" fmla="*/ 117 w 244"/>
                  <a:gd name="T103" fmla="*/ 277 h 308"/>
                  <a:gd name="T104" fmla="*/ 141 w 244"/>
                  <a:gd name="T105" fmla="*/ 276 h 308"/>
                  <a:gd name="T106" fmla="*/ 161 w 244"/>
                  <a:gd name="T107" fmla="*/ 269 h 308"/>
                  <a:gd name="T108" fmla="*/ 178 w 244"/>
                  <a:gd name="T109" fmla="*/ 255 h 308"/>
                  <a:gd name="T110" fmla="*/ 191 w 244"/>
                  <a:gd name="T111" fmla="*/ 236 h 308"/>
                  <a:gd name="T112" fmla="*/ 197 w 244"/>
                  <a:gd name="T113" fmla="*/ 21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4" h="308">
                    <a:moveTo>
                      <a:pt x="201" y="0"/>
                    </a:moveTo>
                    <a:lnTo>
                      <a:pt x="240" y="0"/>
                    </a:lnTo>
                    <a:lnTo>
                      <a:pt x="238" y="10"/>
                    </a:lnTo>
                    <a:lnTo>
                      <a:pt x="235" y="18"/>
                    </a:lnTo>
                    <a:lnTo>
                      <a:pt x="232" y="25"/>
                    </a:lnTo>
                    <a:lnTo>
                      <a:pt x="229" y="30"/>
                    </a:lnTo>
                    <a:lnTo>
                      <a:pt x="224" y="34"/>
                    </a:lnTo>
                    <a:lnTo>
                      <a:pt x="219" y="37"/>
                    </a:lnTo>
                    <a:lnTo>
                      <a:pt x="212" y="40"/>
                    </a:lnTo>
                    <a:lnTo>
                      <a:pt x="205" y="41"/>
                    </a:lnTo>
                    <a:lnTo>
                      <a:pt x="197" y="42"/>
                    </a:lnTo>
                    <a:lnTo>
                      <a:pt x="184" y="43"/>
                    </a:lnTo>
                    <a:lnTo>
                      <a:pt x="169" y="43"/>
                    </a:lnTo>
                    <a:lnTo>
                      <a:pt x="150" y="43"/>
                    </a:lnTo>
                    <a:lnTo>
                      <a:pt x="125" y="44"/>
                    </a:lnTo>
                    <a:lnTo>
                      <a:pt x="104" y="45"/>
                    </a:lnTo>
                    <a:lnTo>
                      <a:pt x="88" y="48"/>
                    </a:lnTo>
                    <a:lnTo>
                      <a:pt x="76" y="53"/>
                    </a:lnTo>
                    <a:lnTo>
                      <a:pt x="67" y="57"/>
                    </a:lnTo>
                    <a:lnTo>
                      <a:pt x="58" y="63"/>
                    </a:lnTo>
                    <a:lnTo>
                      <a:pt x="52" y="71"/>
                    </a:lnTo>
                    <a:lnTo>
                      <a:pt x="47" y="80"/>
                    </a:lnTo>
                    <a:lnTo>
                      <a:pt x="43" y="90"/>
                    </a:lnTo>
                    <a:lnTo>
                      <a:pt x="41" y="102"/>
                    </a:lnTo>
                    <a:lnTo>
                      <a:pt x="39" y="115"/>
                    </a:lnTo>
                    <a:lnTo>
                      <a:pt x="38" y="129"/>
                    </a:lnTo>
                    <a:lnTo>
                      <a:pt x="47" y="120"/>
                    </a:lnTo>
                    <a:lnTo>
                      <a:pt x="56" y="111"/>
                    </a:lnTo>
                    <a:lnTo>
                      <a:pt x="66" y="104"/>
                    </a:lnTo>
                    <a:lnTo>
                      <a:pt x="76" y="99"/>
                    </a:lnTo>
                    <a:lnTo>
                      <a:pt x="88" y="93"/>
                    </a:lnTo>
                    <a:lnTo>
                      <a:pt x="100" y="90"/>
                    </a:lnTo>
                    <a:lnTo>
                      <a:pt x="113" y="89"/>
                    </a:lnTo>
                    <a:lnTo>
                      <a:pt x="127" y="88"/>
                    </a:lnTo>
                    <a:lnTo>
                      <a:pt x="140" y="88"/>
                    </a:lnTo>
                    <a:lnTo>
                      <a:pt x="151" y="90"/>
                    </a:lnTo>
                    <a:lnTo>
                      <a:pt x="163" y="92"/>
                    </a:lnTo>
                    <a:lnTo>
                      <a:pt x="173" y="96"/>
                    </a:lnTo>
                    <a:lnTo>
                      <a:pt x="183" y="100"/>
                    </a:lnTo>
                    <a:lnTo>
                      <a:pt x="193" y="104"/>
                    </a:lnTo>
                    <a:lnTo>
                      <a:pt x="202" y="110"/>
                    </a:lnTo>
                    <a:lnTo>
                      <a:pt x="211" y="118"/>
                    </a:lnTo>
                    <a:lnTo>
                      <a:pt x="219" y="125"/>
                    </a:lnTo>
                    <a:lnTo>
                      <a:pt x="226" y="133"/>
                    </a:lnTo>
                    <a:lnTo>
                      <a:pt x="231" y="142"/>
                    </a:lnTo>
                    <a:lnTo>
                      <a:pt x="236" y="151"/>
                    </a:lnTo>
                    <a:lnTo>
                      <a:pt x="240" y="162"/>
                    </a:lnTo>
                    <a:lnTo>
                      <a:pt x="243" y="172"/>
                    </a:lnTo>
                    <a:lnTo>
                      <a:pt x="244" y="184"/>
                    </a:lnTo>
                    <a:lnTo>
                      <a:pt x="244" y="195"/>
                    </a:lnTo>
                    <a:lnTo>
                      <a:pt x="244" y="213"/>
                    </a:lnTo>
                    <a:lnTo>
                      <a:pt x="240" y="230"/>
                    </a:lnTo>
                    <a:lnTo>
                      <a:pt x="238" y="237"/>
                    </a:lnTo>
                    <a:lnTo>
                      <a:pt x="235" y="244"/>
                    </a:lnTo>
                    <a:lnTo>
                      <a:pt x="231" y="251"/>
                    </a:lnTo>
                    <a:lnTo>
                      <a:pt x="227" y="257"/>
                    </a:lnTo>
                    <a:lnTo>
                      <a:pt x="219" y="269"/>
                    </a:lnTo>
                    <a:lnTo>
                      <a:pt x="210" y="278"/>
                    </a:lnTo>
                    <a:lnTo>
                      <a:pt x="199" y="287"/>
                    </a:lnTo>
                    <a:lnTo>
                      <a:pt x="188" y="294"/>
                    </a:lnTo>
                    <a:lnTo>
                      <a:pt x="182" y="297"/>
                    </a:lnTo>
                    <a:lnTo>
                      <a:pt x="175" y="300"/>
                    </a:lnTo>
                    <a:lnTo>
                      <a:pt x="168" y="303"/>
                    </a:lnTo>
                    <a:lnTo>
                      <a:pt x="160" y="304"/>
                    </a:lnTo>
                    <a:lnTo>
                      <a:pt x="144" y="307"/>
                    </a:lnTo>
                    <a:lnTo>
                      <a:pt x="125" y="308"/>
                    </a:lnTo>
                    <a:lnTo>
                      <a:pt x="114" y="307"/>
                    </a:lnTo>
                    <a:lnTo>
                      <a:pt x="103" y="306"/>
                    </a:lnTo>
                    <a:lnTo>
                      <a:pt x="93" y="305"/>
                    </a:lnTo>
                    <a:lnTo>
                      <a:pt x="84" y="303"/>
                    </a:lnTo>
                    <a:lnTo>
                      <a:pt x="75" y="300"/>
                    </a:lnTo>
                    <a:lnTo>
                      <a:pt x="67" y="297"/>
                    </a:lnTo>
                    <a:lnTo>
                      <a:pt x="60" y="294"/>
                    </a:lnTo>
                    <a:lnTo>
                      <a:pt x="53" y="290"/>
                    </a:lnTo>
                    <a:lnTo>
                      <a:pt x="41" y="281"/>
                    </a:lnTo>
                    <a:lnTo>
                      <a:pt x="31" y="270"/>
                    </a:lnTo>
                    <a:lnTo>
                      <a:pt x="22" y="258"/>
                    </a:lnTo>
                    <a:lnTo>
                      <a:pt x="14" y="245"/>
                    </a:lnTo>
                    <a:lnTo>
                      <a:pt x="10" y="237"/>
                    </a:lnTo>
                    <a:lnTo>
                      <a:pt x="8" y="229"/>
                    </a:lnTo>
                    <a:lnTo>
                      <a:pt x="5" y="220"/>
                    </a:lnTo>
                    <a:lnTo>
                      <a:pt x="4" y="208"/>
                    </a:lnTo>
                    <a:lnTo>
                      <a:pt x="1" y="182"/>
                    </a:lnTo>
                    <a:lnTo>
                      <a:pt x="0" y="150"/>
                    </a:lnTo>
                    <a:lnTo>
                      <a:pt x="1" y="130"/>
                    </a:lnTo>
                    <a:lnTo>
                      <a:pt x="3" y="111"/>
                    </a:lnTo>
                    <a:lnTo>
                      <a:pt x="5" y="95"/>
                    </a:lnTo>
                    <a:lnTo>
                      <a:pt x="9" y="79"/>
                    </a:lnTo>
                    <a:lnTo>
                      <a:pt x="14" y="66"/>
                    </a:lnTo>
                    <a:lnTo>
                      <a:pt x="20" y="55"/>
                    </a:lnTo>
                    <a:lnTo>
                      <a:pt x="27" y="44"/>
                    </a:lnTo>
                    <a:lnTo>
                      <a:pt x="36" y="36"/>
                    </a:lnTo>
                    <a:lnTo>
                      <a:pt x="45" y="29"/>
                    </a:lnTo>
                    <a:lnTo>
                      <a:pt x="55" y="23"/>
                    </a:lnTo>
                    <a:lnTo>
                      <a:pt x="66" y="18"/>
                    </a:lnTo>
                    <a:lnTo>
                      <a:pt x="79" y="14"/>
                    </a:lnTo>
                    <a:lnTo>
                      <a:pt x="93" y="10"/>
                    </a:lnTo>
                    <a:lnTo>
                      <a:pt x="108" y="8"/>
                    </a:lnTo>
                    <a:lnTo>
                      <a:pt x="125" y="7"/>
                    </a:lnTo>
                    <a:lnTo>
                      <a:pt x="142" y="6"/>
                    </a:lnTo>
                    <a:lnTo>
                      <a:pt x="163" y="6"/>
                    </a:lnTo>
                    <a:lnTo>
                      <a:pt x="178" y="6"/>
                    </a:lnTo>
                    <a:lnTo>
                      <a:pt x="188" y="6"/>
                    </a:lnTo>
                    <a:lnTo>
                      <a:pt x="193" y="5"/>
                    </a:lnTo>
                    <a:lnTo>
                      <a:pt x="196" y="4"/>
                    </a:lnTo>
                    <a:lnTo>
                      <a:pt x="198" y="3"/>
                    </a:lnTo>
                    <a:lnTo>
                      <a:pt x="199" y="2"/>
                    </a:lnTo>
                    <a:lnTo>
                      <a:pt x="201" y="0"/>
                    </a:lnTo>
                    <a:close/>
                    <a:moveTo>
                      <a:pt x="198" y="194"/>
                    </a:moveTo>
                    <a:lnTo>
                      <a:pt x="198" y="186"/>
                    </a:lnTo>
                    <a:lnTo>
                      <a:pt x="197" y="179"/>
                    </a:lnTo>
                    <a:lnTo>
                      <a:pt x="196" y="171"/>
                    </a:lnTo>
                    <a:lnTo>
                      <a:pt x="194" y="164"/>
                    </a:lnTo>
                    <a:lnTo>
                      <a:pt x="191" y="158"/>
                    </a:lnTo>
                    <a:lnTo>
                      <a:pt x="188" y="151"/>
                    </a:lnTo>
                    <a:lnTo>
                      <a:pt x="184" y="145"/>
                    </a:lnTo>
                    <a:lnTo>
                      <a:pt x="179" y="140"/>
                    </a:lnTo>
                    <a:lnTo>
                      <a:pt x="174" y="134"/>
                    </a:lnTo>
                    <a:lnTo>
                      <a:pt x="169" y="130"/>
                    </a:lnTo>
                    <a:lnTo>
                      <a:pt x="163" y="127"/>
                    </a:lnTo>
                    <a:lnTo>
                      <a:pt x="156" y="124"/>
                    </a:lnTo>
                    <a:lnTo>
                      <a:pt x="150" y="121"/>
                    </a:lnTo>
                    <a:lnTo>
                      <a:pt x="142" y="120"/>
                    </a:lnTo>
                    <a:lnTo>
                      <a:pt x="133" y="119"/>
                    </a:lnTo>
                    <a:lnTo>
                      <a:pt x="126" y="119"/>
                    </a:lnTo>
                    <a:lnTo>
                      <a:pt x="117" y="119"/>
                    </a:lnTo>
                    <a:lnTo>
                      <a:pt x="108" y="120"/>
                    </a:lnTo>
                    <a:lnTo>
                      <a:pt x="100" y="122"/>
                    </a:lnTo>
                    <a:lnTo>
                      <a:pt x="93" y="124"/>
                    </a:lnTo>
                    <a:lnTo>
                      <a:pt x="86" y="127"/>
                    </a:lnTo>
                    <a:lnTo>
                      <a:pt x="80" y="131"/>
                    </a:lnTo>
                    <a:lnTo>
                      <a:pt x="75" y="136"/>
                    </a:lnTo>
                    <a:lnTo>
                      <a:pt x="70" y="141"/>
                    </a:lnTo>
                    <a:lnTo>
                      <a:pt x="65" y="147"/>
                    </a:lnTo>
                    <a:lnTo>
                      <a:pt x="61" y="153"/>
                    </a:lnTo>
                    <a:lnTo>
                      <a:pt x="57" y="160"/>
                    </a:lnTo>
                    <a:lnTo>
                      <a:pt x="55" y="167"/>
                    </a:lnTo>
                    <a:lnTo>
                      <a:pt x="52" y="175"/>
                    </a:lnTo>
                    <a:lnTo>
                      <a:pt x="51" y="183"/>
                    </a:lnTo>
                    <a:lnTo>
                      <a:pt x="50" y="192"/>
                    </a:lnTo>
                    <a:lnTo>
                      <a:pt x="50" y="201"/>
                    </a:lnTo>
                    <a:lnTo>
                      <a:pt x="50" y="210"/>
                    </a:lnTo>
                    <a:lnTo>
                      <a:pt x="51" y="219"/>
                    </a:lnTo>
                    <a:lnTo>
                      <a:pt x="52" y="227"/>
                    </a:lnTo>
                    <a:lnTo>
                      <a:pt x="55" y="234"/>
                    </a:lnTo>
                    <a:lnTo>
                      <a:pt x="58" y="241"/>
                    </a:lnTo>
                    <a:lnTo>
                      <a:pt x="62" y="247"/>
                    </a:lnTo>
                    <a:lnTo>
                      <a:pt x="66" y="253"/>
                    </a:lnTo>
                    <a:lnTo>
                      <a:pt x="71" y="258"/>
                    </a:lnTo>
                    <a:lnTo>
                      <a:pt x="78" y="263"/>
                    </a:lnTo>
                    <a:lnTo>
                      <a:pt x="83" y="267"/>
                    </a:lnTo>
                    <a:lnTo>
                      <a:pt x="89" y="270"/>
                    </a:lnTo>
                    <a:lnTo>
                      <a:pt x="95" y="273"/>
                    </a:lnTo>
                    <a:lnTo>
                      <a:pt x="103" y="275"/>
                    </a:lnTo>
                    <a:lnTo>
                      <a:pt x="111" y="276"/>
                    </a:lnTo>
                    <a:lnTo>
                      <a:pt x="117" y="277"/>
                    </a:lnTo>
                    <a:lnTo>
                      <a:pt x="126" y="278"/>
                    </a:lnTo>
                    <a:lnTo>
                      <a:pt x="133" y="277"/>
                    </a:lnTo>
                    <a:lnTo>
                      <a:pt x="141" y="276"/>
                    </a:lnTo>
                    <a:lnTo>
                      <a:pt x="149" y="275"/>
                    </a:lnTo>
                    <a:lnTo>
                      <a:pt x="155" y="272"/>
                    </a:lnTo>
                    <a:lnTo>
                      <a:pt x="161" y="269"/>
                    </a:lnTo>
                    <a:lnTo>
                      <a:pt x="168" y="265"/>
                    </a:lnTo>
                    <a:lnTo>
                      <a:pt x="173" y="261"/>
                    </a:lnTo>
                    <a:lnTo>
                      <a:pt x="178" y="255"/>
                    </a:lnTo>
                    <a:lnTo>
                      <a:pt x="183" y="249"/>
                    </a:lnTo>
                    <a:lnTo>
                      <a:pt x="187" y="243"/>
                    </a:lnTo>
                    <a:lnTo>
                      <a:pt x="191" y="236"/>
                    </a:lnTo>
                    <a:lnTo>
                      <a:pt x="193" y="229"/>
                    </a:lnTo>
                    <a:lnTo>
                      <a:pt x="196" y="221"/>
                    </a:lnTo>
                    <a:lnTo>
                      <a:pt x="197" y="212"/>
                    </a:lnTo>
                    <a:lnTo>
                      <a:pt x="198" y="204"/>
                    </a:lnTo>
                    <a:lnTo>
                      <a:pt x="198" y="19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84" name="Freeform 98"/>
              <p:cNvSpPr>
                <a:spLocks noEditPoints="1"/>
              </p:cNvSpPr>
              <p:nvPr/>
            </p:nvSpPr>
            <p:spPr bwMode="auto">
              <a:xfrm>
                <a:off x="1804" y="3428"/>
                <a:ext cx="61" cy="56"/>
              </a:xfrm>
              <a:custGeom>
                <a:avLst/>
                <a:gdLst>
                  <a:gd name="T0" fmla="*/ 2 w 242"/>
                  <a:gd name="T1" fmla="*/ 84 h 225"/>
                  <a:gd name="T2" fmla="*/ 15 w 242"/>
                  <a:gd name="T3" fmla="*/ 50 h 225"/>
                  <a:gd name="T4" fmla="*/ 40 w 242"/>
                  <a:gd name="T5" fmla="*/ 24 h 225"/>
                  <a:gd name="T6" fmla="*/ 67 w 242"/>
                  <a:gd name="T7" fmla="*/ 9 h 225"/>
                  <a:gd name="T8" fmla="*/ 99 w 242"/>
                  <a:gd name="T9" fmla="*/ 2 h 225"/>
                  <a:gd name="T10" fmla="*/ 134 w 242"/>
                  <a:gd name="T11" fmla="*/ 1 h 225"/>
                  <a:gd name="T12" fmla="*/ 170 w 242"/>
                  <a:gd name="T13" fmla="*/ 7 h 225"/>
                  <a:gd name="T14" fmla="*/ 200 w 242"/>
                  <a:gd name="T15" fmla="*/ 22 h 225"/>
                  <a:gd name="T16" fmla="*/ 223 w 242"/>
                  <a:gd name="T17" fmla="*/ 45 h 225"/>
                  <a:gd name="T18" fmla="*/ 237 w 242"/>
                  <a:gd name="T19" fmla="*/ 75 h 225"/>
                  <a:gd name="T20" fmla="*/ 242 w 242"/>
                  <a:gd name="T21" fmla="*/ 109 h 225"/>
                  <a:gd name="T22" fmla="*/ 237 w 242"/>
                  <a:gd name="T23" fmla="*/ 154 h 225"/>
                  <a:gd name="T24" fmla="*/ 227 w 242"/>
                  <a:gd name="T25" fmla="*/ 174 h 225"/>
                  <a:gd name="T26" fmla="*/ 198 w 242"/>
                  <a:gd name="T27" fmla="*/ 204 h 225"/>
                  <a:gd name="T28" fmla="*/ 153 w 242"/>
                  <a:gd name="T29" fmla="*/ 221 h 225"/>
                  <a:gd name="T30" fmla="*/ 108 w 242"/>
                  <a:gd name="T31" fmla="*/ 224 h 225"/>
                  <a:gd name="T32" fmla="*/ 72 w 242"/>
                  <a:gd name="T33" fmla="*/ 217 h 225"/>
                  <a:gd name="T34" fmla="*/ 42 w 242"/>
                  <a:gd name="T35" fmla="*/ 203 h 225"/>
                  <a:gd name="T36" fmla="*/ 19 w 242"/>
                  <a:gd name="T37" fmla="*/ 180 h 225"/>
                  <a:gd name="T38" fmla="*/ 5 w 242"/>
                  <a:gd name="T39" fmla="*/ 149 h 225"/>
                  <a:gd name="T40" fmla="*/ 0 w 242"/>
                  <a:gd name="T41" fmla="*/ 112 h 225"/>
                  <a:gd name="T42" fmla="*/ 47 w 242"/>
                  <a:gd name="T43" fmla="*/ 131 h 225"/>
                  <a:gd name="T44" fmla="*/ 53 w 242"/>
                  <a:gd name="T45" fmla="*/ 156 h 225"/>
                  <a:gd name="T46" fmla="*/ 67 w 242"/>
                  <a:gd name="T47" fmla="*/ 174 h 225"/>
                  <a:gd name="T48" fmla="*/ 85 w 242"/>
                  <a:gd name="T49" fmla="*/ 187 h 225"/>
                  <a:gd name="T50" fmla="*/ 105 w 242"/>
                  <a:gd name="T51" fmla="*/ 193 h 225"/>
                  <a:gd name="T52" fmla="*/ 129 w 242"/>
                  <a:gd name="T53" fmla="*/ 194 h 225"/>
                  <a:gd name="T54" fmla="*/ 151 w 242"/>
                  <a:gd name="T55" fmla="*/ 189 h 225"/>
                  <a:gd name="T56" fmla="*/ 170 w 242"/>
                  <a:gd name="T57" fmla="*/ 179 h 225"/>
                  <a:gd name="T58" fmla="*/ 185 w 242"/>
                  <a:gd name="T59" fmla="*/ 162 h 225"/>
                  <a:gd name="T60" fmla="*/ 194 w 242"/>
                  <a:gd name="T61" fmla="*/ 140 h 225"/>
                  <a:gd name="T62" fmla="*/ 198 w 242"/>
                  <a:gd name="T63" fmla="*/ 111 h 225"/>
                  <a:gd name="T64" fmla="*/ 194 w 242"/>
                  <a:gd name="T65" fmla="*/ 84 h 225"/>
                  <a:gd name="T66" fmla="*/ 185 w 242"/>
                  <a:gd name="T67" fmla="*/ 62 h 225"/>
                  <a:gd name="T68" fmla="*/ 170 w 242"/>
                  <a:gd name="T69" fmla="*/ 46 h 225"/>
                  <a:gd name="T70" fmla="*/ 151 w 242"/>
                  <a:gd name="T71" fmla="*/ 36 h 225"/>
                  <a:gd name="T72" fmla="*/ 129 w 242"/>
                  <a:gd name="T73" fmla="*/ 30 h 225"/>
                  <a:gd name="T74" fmla="*/ 105 w 242"/>
                  <a:gd name="T75" fmla="*/ 32 h 225"/>
                  <a:gd name="T76" fmla="*/ 85 w 242"/>
                  <a:gd name="T77" fmla="*/ 39 h 225"/>
                  <a:gd name="T78" fmla="*/ 67 w 242"/>
                  <a:gd name="T79" fmla="*/ 50 h 225"/>
                  <a:gd name="T80" fmla="*/ 53 w 242"/>
                  <a:gd name="T81" fmla="*/ 69 h 225"/>
                  <a:gd name="T82" fmla="*/ 47 w 242"/>
                  <a:gd name="T83" fmla="*/ 9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2" h="225">
                    <a:moveTo>
                      <a:pt x="0" y="112"/>
                    </a:moveTo>
                    <a:lnTo>
                      <a:pt x="1" y="98"/>
                    </a:lnTo>
                    <a:lnTo>
                      <a:pt x="2" y="84"/>
                    </a:lnTo>
                    <a:lnTo>
                      <a:pt x="6" y="72"/>
                    </a:lnTo>
                    <a:lnTo>
                      <a:pt x="10" y="61"/>
                    </a:lnTo>
                    <a:lnTo>
                      <a:pt x="15" y="50"/>
                    </a:lnTo>
                    <a:lnTo>
                      <a:pt x="23" y="40"/>
                    </a:lnTo>
                    <a:lnTo>
                      <a:pt x="30" y="32"/>
                    </a:lnTo>
                    <a:lnTo>
                      <a:pt x="40" y="24"/>
                    </a:lnTo>
                    <a:lnTo>
                      <a:pt x="48" y="19"/>
                    </a:lnTo>
                    <a:lnTo>
                      <a:pt x="58" y="14"/>
                    </a:lnTo>
                    <a:lnTo>
                      <a:pt x="67" y="9"/>
                    </a:lnTo>
                    <a:lnTo>
                      <a:pt x="77" y="6"/>
                    </a:lnTo>
                    <a:lnTo>
                      <a:pt x="87" y="4"/>
                    </a:lnTo>
                    <a:lnTo>
                      <a:pt x="99" y="2"/>
                    </a:lnTo>
                    <a:lnTo>
                      <a:pt x="110" y="1"/>
                    </a:lnTo>
                    <a:lnTo>
                      <a:pt x="122" y="0"/>
                    </a:lnTo>
                    <a:lnTo>
                      <a:pt x="134" y="1"/>
                    </a:lnTo>
                    <a:lnTo>
                      <a:pt x="147" y="2"/>
                    </a:lnTo>
                    <a:lnTo>
                      <a:pt x="158" y="4"/>
                    </a:lnTo>
                    <a:lnTo>
                      <a:pt x="170" y="7"/>
                    </a:lnTo>
                    <a:lnTo>
                      <a:pt x="180" y="12"/>
                    </a:lnTo>
                    <a:lnTo>
                      <a:pt x="190" y="17"/>
                    </a:lnTo>
                    <a:lnTo>
                      <a:pt x="200" y="22"/>
                    </a:lnTo>
                    <a:lnTo>
                      <a:pt x="209" y="29"/>
                    </a:lnTo>
                    <a:lnTo>
                      <a:pt x="217" y="37"/>
                    </a:lnTo>
                    <a:lnTo>
                      <a:pt x="223" y="45"/>
                    </a:lnTo>
                    <a:lnTo>
                      <a:pt x="230" y="55"/>
                    </a:lnTo>
                    <a:lnTo>
                      <a:pt x="235" y="64"/>
                    </a:lnTo>
                    <a:lnTo>
                      <a:pt x="237" y="75"/>
                    </a:lnTo>
                    <a:lnTo>
                      <a:pt x="241" y="85"/>
                    </a:lnTo>
                    <a:lnTo>
                      <a:pt x="242" y="97"/>
                    </a:lnTo>
                    <a:lnTo>
                      <a:pt x="242" y="109"/>
                    </a:lnTo>
                    <a:lnTo>
                      <a:pt x="241" y="129"/>
                    </a:lnTo>
                    <a:lnTo>
                      <a:pt x="238" y="146"/>
                    </a:lnTo>
                    <a:lnTo>
                      <a:pt x="237" y="154"/>
                    </a:lnTo>
                    <a:lnTo>
                      <a:pt x="235" y="162"/>
                    </a:lnTo>
                    <a:lnTo>
                      <a:pt x="231" y="168"/>
                    </a:lnTo>
                    <a:lnTo>
                      <a:pt x="227" y="174"/>
                    </a:lnTo>
                    <a:lnTo>
                      <a:pt x="219" y="186"/>
                    </a:lnTo>
                    <a:lnTo>
                      <a:pt x="209" y="195"/>
                    </a:lnTo>
                    <a:lnTo>
                      <a:pt x="198" y="204"/>
                    </a:lnTo>
                    <a:lnTo>
                      <a:pt x="184" y="211"/>
                    </a:lnTo>
                    <a:lnTo>
                      <a:pt x="170" y="217"/>
                    </a:lnTo>
                    <a:lnTo>
                      <a:pt x="153" y="221"/>
                    </a:lnTo>
                    <a:lnTo>
                      <a:pt x="138" y="224"/>
                    </a:lnTo>
                    <a:lnTo>
                      <a:pt x="122" y="225"/>
                    </a:lnTo>
                    <a:lnTo>
                      <a:pt x="108" y="224"/>
                    </a:lnTo>
                    <a:lnTo>
                      <a:pt x="95" y="223"/>
                    </a:lnTo>
                    <a:lnTo>
                      <a:pt x="84" y="221"/>
                    </a:lnTo>
                    <a:lnTo>
                      <a:pt x="72" y="217"/>
                    </a:lnTo>
                    <a:lnTo>
                      <a:pt x="62" y="213"/>
                    </a:lnTo>
                    <a:lnTo>
                      <a:pt x="52" y="208"/>
                    </a:lnTo>
                    <a:lnTo>
                      <a:pt x="42" y="203"/>
                    </a:lnTo>
                    <a:lnTo>
                      <a:pt x="34" y="195"/>
                    </a:lnTo>
                    <a:lnTo>
                      <a:pt x="25" y="188"/>
                    </a:lnTo>
                    <a:lnTo>
                      <a:pt x="19" y="180"/>
                    </a:lnTo>
                    <a:lnTo>
                      <a:pt x="12" y="170"/>
                    </a:lnTo>
                    <a:lnTo>
                      <a:pt x="9" y="161"/>
                    </a:lnTo>
                    <a:lnTo>
                      <a:pt x="5" y="149"/>
                    </a:lnTo>
                    <a:lnTo>
                      <a:pt x="2" y="138"/>
                    </a:lnTo>
                    <a:lnTo>
                      <a:pt x="1" y="125"/>
                    </a:lnTo>
                    <a:lnTo>
                      <a:pt x="0" y="112"/>
                    </a:lnTo>
                    <a:close/>
                    <a:moveTo>
                      <a:pt x="45" y="112"/>
                    </a:moveTo>
                    <a:lnTo>
                      <a:pt x="45" y="122"/>
                    </a:lnTo>
                    <a:lnTo>
                      <a:pt x="47" y="131"/>
                    </a:lnTo>
                    <a:lnTo>
                      <a:pt x="48" y="141"/>
                    </a:lnTo>
                    <a:lnTo>
                      <a:pt x="51" y="148"/>
                    </a:lnTo>
                    <a:lnTo>
                      <a:pt x="53" y="156"/>
                    </a:lnTo>
                    <a:lnTo>
                      <a:pt x="57" y="163"/>
                    </a:lnTo>
                    <a:lnTo>
                      <a:pt x="62" y="168"/>
                    </a:lnTo>
                    <a:lnTo>
                      <a:pt x="67" y="174"/>
                    </a:lnTo>
                    <a:lnTo>
                      <a:pt x="72" y="179"/>
                    </a:lnTo>
                    <a:lnTo>
                      <a:pt x="78" y="183"/>
                    </a:lnTo>
                    <a:lnTo>
                      <a:pt x="85" y="187"/>
                    </a:lnTo>
                    <a:lnTo>
                      <a:pt x="91" y="189"/>
                    </a:lnTo>
                    <a:lnTo>
                      <a:pt x="99" y="191"/>
                    </a:lnTo>
                    <a:lnTo>
                      <a:pt x="105" y="193"/>
                    </a:lnTo>
                    <a:lnTo>
                      <a:pt x="113" y="194"/>
                    </a:lnTo>
                    <a:lnTo>
                      <a:pt x="122" y="194"/>
                    </a:lnTo>
                    <a:lnTo>
                      <a:pt x="129" y="194"/>
                    </a:lnTo>
                    <a:lnTo>
                      <a:pt x="137" y="193"/>
                    </a:lnTo>
                    <a:lnTo>
                      <a:pt x="145" y="191"/>
                    </a:lnTo>
                    <a:lnTo>
                      <a:pt x="151" y="189"/>
                    </a:lnTo>
                    <a:lnTo>
                      <a:pt x="158" y="186"/>
                    </a:lnTo>
                    <a:lnTo>
                      <a:pt x="165" y="183"/>
                    </a:lnTo>
                    <a:lnTo>
                      <a:pt x="170" y="179"/>
                    </a:lnTo>
                    <a:lnTo>
                      <a:pt x="176" y="174"/>
                    </a:lnTo>
                    <a:lnTo>
                      <a:pt x="181" y="168"/>
                    </a:lnTo>
                    <a:lnTo>
                      <a:pt x="185" y="162"/>
                    </a:lnTo>
                    <a:lnTo>
                      <a:pt x="189" y="156"/>
                    </a:lnTo>
                    <a:lnTo>
                      <a:pt x="192" y="148"/>
                    </a:lnTo>
                    <a:lnTo>
                      <a:pt x="194" y="140"/>
                    </a:lnTo>
                    <a:lnTo>
                      <a:pt x="197" y="131"/>
                    </a:lnTo>
                    <a:lnTo>
                      <a:pt x="197" y="122"/>
                    </a:lnTo>
                    <a:lnTo>
                      <a:pt x="198" y="111"/>
                    </a:lnTo>
                    <a:lnTo>
                      <a:pt x="197" y="102"/>
                    </a:lnTo>
                    <a:lnTo>
                      <a:pt x="197" y="92"/>
                    </a:lnTo>
                    <a:lnTo>
                      <a:pt x="194" y="84"/>
                    </a:lnTo>
                    <a:lnTo>
                      <a:pt x="192" y="77"/>
                    </a:lnTo>
                    <a:lnTo>
                      <a:pt x="189" y="69"/>
                    </a:lnTo>
                    <a:lnTo>
                      <a:pt x="185" y="62"/>
                    </a:lnTo>
                    <a:lnTo>
                      <a:pt x="181" y="57"/>
                    </a:lnTo>
                    <a:lnTo>
                      <a:pt x="176" y="50"/>
                    </a:lnTo>
                    <a:lnTo>
                      <a:pt x="170" y="46"/>
                    </a:lnTo>
                    <a:lnTo>
                      <a:pt x="164" y="42"/>
                    </a:lnTo>
                    <a:lnTo>
                      <a:pt x="157" y="39"/>
                    </a:lnTo>
                    <a:lnTo>
                      <a:pt x="151" y="36"/>
                    </a:lnTo>
                    <a:lnTo>
                      <a:pt x="145" y="34"/>
                    </a:lnTo>
                    <a:lnTo>
                      <a:pt x="137" y="32"/>
                    </a:lnTo>
                    <a:lnTo>
                      <a:pt x="129" y="30"/>
                    </a:lnTo>
                    <a:lnTo>
                      <a:pt x="122" y="30"/>
                    </a:lnTo>
                    <a:lnTo>
                      <a:pt x="113" y="30"/>
                    </a:lnTo>
                    <a:lnTo>
                      <a:pt x="105" y="32"/>
                    </a:lnTo>
                    <a:lnTo>
                      <a:pt x="99" y="34"/>
                    </a:lnTo>
                    <a:lnTo>
                      <a:pt x="91" y="36"/>
                    </a:lnTo>
                    <a:lnTo>
                      <a:pt x="85" y="39"/>
                    </a:lnTo>
                    <a:lnTo>
                      <a:pt x="78" y="42"/>
                    </a:lnTo>
                    <a:lnTo>
                      <a:pt x="72" y="46"/>
                    </a:lnTo>
                    <a:lnTo>
                      <a:pt x="67" y="50"/>
                    </a:lnTo>
                    <a:lnTo>
                      <a:pt x="62" y="57"/>
                    </a:lnTo>
                    <a:lnTo>
                      <a:pt x="57" y="62"/>
                    </a:lnTo>
                    <a:lnTo>
                      <a:pt x="53" y="69"/>
                    </a:lnTo>
                    <a:lnTo>
                      <a:pt x="51" y="77"/>
                    </a:lnTo>
                    <a:lnTo>
                      <a:pt x="48" y="84"/>
                    </a:lnTo>
                    <a:lnTo>
                      <a:pt x="47" y="94"/>
                    </a:lnTo>
                    <a:lnTo>
                      <a:pt x="45" y="102"/>
                    </a:lnTo>
                    <a:lnTo>
                      <a:pt x="45"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85" name="Freeform 99"/>
              <p:cNvSpPr>
                <a:spLocks/>
              </p:cNvSpPr>
              <p:nvPr/>
            </p:nvSpPr>
            <p:spPr bwMode="auto">
              <a:xfrm>
                <a:off x="1869" y="3430"/>
                <a:ext cx="53" cy="53"/>
              </a:xfrm>
              <a:custGeom>
                <a:avLst/>
                <a:gdLst>
                  <a:gd name="T0" fmla="*/ 0 w 211"/>
                  <a:gd name="T1" fmla="*/ 0 h 215"/>
                  <a:gd name="T2" fmla="*/ 211 w 211"/>
                  <a:gd name="T3" fmla="*/ 0 h 215"/>
                  <a:gd name="T4" fmla="*/ 211 w 211"/>
                  <a:gd name="T5" fmla="*/ 31 h 215"/>
                  <a:gd name="T6" fmla="*/ 128 w 211"/>
                  <a:gd name="T7" fmla="*/ 31 h 215"/>
                  <a:gd name="T8" fmla="*/ 128 w 211"/>
                  <a:gd name="T9" fmla="*/ 215 h 215"/>
                  <a:gd name="T10" fmla="*/ 84 w 211"/>
                  <a:gd name="T11" fmla="*/ 215 h 215"/>
                  <a:gd name="T12" fmla="*/ 84 w 211"/>
                  <a:gd name="T13" fmla="*/ 31 h 215"/>
                  <a:gd name="T14" fmla="*/ 0 w 211"/>
                  <a:gd name="T15" fmla="*/ 31 h 215"/>
                  <a:gd name="T16" fmla="*/ 0 w 211"/>
                  <a:gd name="T1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5">
                    <a:moveTo>
                      <a:pt x="0" y="0"/>
                    </a:moveTo>
                    <a:lnTo>
                      <a:pt x="211" y="0"/>
                    </a:lnTo>
                    <a:lnTo>
                      <a:pt x="211" y="31"/>
                    </a:lnTo>
                    <a:lnTo>
                      <a:pt x="128" y="31"/>
                    </a:lnTo>
                    <a:lnTo>
                      <a:pt x="128" y="215"/>
                    </a:lnTo>
                    <a:lnTo>
                      <a:pt x="84" y="215"/>
                    </a:lnTo>
                    <a:lnTo>
                      <a:pt x="84" y="31"/>
                    </a:lnTo>
                    <a:lnTo>
                      <a:pt x="0" y="31"/>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86" name="Freeform 100"/>
              <p:cNvSpPr>
                <a:spLocks/>
              </p:cNvSpPr>
              <p:nvPr/>
            </p:nvSpPr>
            <p:spPr bwMode="auto">
              <a:xfrm>
                <a:off x="1932" y="3430"/>
                <a:ext cx="48" cy="53"/>
              </a:xfrm>
              <a:custGeom>
                <a:avLst/>
                <a:gdLst>
                  <a:gd name="T0" fmla="*/ 0 w 190"/>
                  <a:gd name="T1" fmla="*/ 0 h 215"/>
                  <a:gd name="T2" fmla="*/ 44 w 190"/>
                  <a:gd name="T3" fmla="*/ 0 h 215"/>
                  <a:gd name="T4" fmla="*/ 44 w 190"/>
                  <a:gd name="T5" fmla="*/ 93 h 215"/>
                  <a:gd name="T6" fmla="*/ 53 w 190"/>
                  <a:gd name="T7" fmla="*/ 93 h 215"/>
                  <a:gd name="T8" fmla="*/ 62 w 190"/>
                  <a:gd name="T9" fmla="*/ 92 h 215"/>
                  <a:gd name="T10" fmla="*/ 68 w 190"/>
                  <a:gd name="T11" fmla="*/ 90 h 215"/>
                  <a:gd name="T12" fmla="*/ 73 w 190"/>
                  <a:gd name="T13" fmla="*/ 86 h 215"/>
                  <a:gd name="T14" fmla="*/ 77 w 190"/>
                  <a:gd name="T15" fmla="*/ 81 h 215"/>
                  <a:gd name="T16" fmla="*/ 83 w 190"/>
                  <a:gd name="T17" fmla="*/ 73 h 215"/>
                  <a:gd name="T18" fmla="*/ 90 w 190"/>
                  <a:gd name="T19" fmla="*/ 62 h 215"/>
                  <a:gd name="T20" fmla="*/ 97 w 190"/>
                  <a:gd name="T21" fmla="*/ 48 h 215"/>
                  <a:gd name="T22" fmla="*/ 104 w 190"/>
                  <a:gd name="T23" fmla="*/ 36 h 215"/>
                  <a:gd name="T24" fmla="*/ 110 w 190"/>
                  <a:gd name="T25" fmla="*/ 27 h 215"/>
                  <a:gd name="T26" fmla="*/ 114 w 190"/>
                  <a:gd name="T27" fmla="*/ 19 h 215"/>
                  <a:gd name="T28" fmla="*/ 119 w 190"/>
                  <a:gd name="T29" fmla="*/ 14 h 215"/>
                  <a:gd name="T30" fmla="*/ 123 w 190"/>
                  <a:gd name="T31" fmla="*/ 11 h 215"/>
                  <a:gd name="T32" fmla="*/ 128 w 190"/>
                  <a:gd name="T33" fmla="*/ 8 h 215"/>
                  <a:gd name="T34" fmla="*/ 132 w 190"/>
                  <a:gd name="T35" fmla="*/ 4 h 215"/>
                  <a:gd name="T36" fmla="*/ 137 w 190"/>
                  <a:gd name="T37" fmla="*/ 3 h 215"/>
                  <a:gd name="T38" fmla="*/ 151 w 190"/>
                  <a:gd name="T39" fmla="*/ 1 h 215"/>
                  <a:gd name="T40" fmla="*/ 171 w 190"/>
                  <a:gd name="T41" fmla="*/ 0 h 215"/>
                  <a:gd name="T42" fmla="*/ 180 w 190"/>
                  <a:gd name="T43" fmla="*/ 0 h 215"/>
                  <a:gd name="T44" fmla="*/ 180 w 190"/>
                  <a:gd name="T45" fmla="*/ 31 h 215"/>
                  <a:gd name="T46" fmla="*/ 167 w 190"/>
                  <a:gd name="T47" fmla="*/ 30 h 215"/>
                  <a:gd name="T48" fmla="*/ 160 w 190"/>
                  <a:gd name="T49" fmla="*/ 31 h 215"/>
                  <a:gd name="T50" fmla="*/ 153 w 190"/>
                  <a:gd name="T51" fmla="*/ 31 h 215"/>
                  <a:gd name="T52" fmla="*/ 148 w 190"/>
                  <a:gd name="T53" fmla="*/ 33 h 215"/>
                  <a:gd name="T54" fmla="*/ 146 w 190"/>
                  <a:gd name="T55" fmla="*/ 34 h 215"/>
                  <a:gd name="T56" fmla="*/ 139 w 190"/>
                  <a:gd name="T57" fmla="*/ 43 h 215"/>
                  <a:gd name="T58" fmla="*/ 129 w 190"/>
                  <a:gd name="T59" fmla="*/ 61 h 215"/>
                  <a:gd name="T60" fmla="*/ 125 w 190"/>
                  <a:gd name="T61" fmla="*/ 71 h 215"/>
                  <a:gd name="T62" fmla="*/ 120 w 190"/>
                  <a:gd name="T63" fmla="*/ 78 h 215"/>
                  <a:gd name="T64" fmla="*/ 115 w 190"/>
                  <a:gd name="T65" fmla="*/ 85 h 215"/>
                  <a:gd name="T66" fmla="*/ 111 w 190"/>
                  <a:gd name="T67" fmla="*/ 90 h 215"/>
                  <a:gd name="T68" fmla="*/ 106 w 190"/>
                  <a:gd name="T69" fmla="*/ 94 h 215"/>
                  <a:gd name="T70" fmla="*/ 101 w 190"/>
                  <a:gd name="T71" fmla="*/ 98 h 215"/>
                  <a:gd name="T72" fmla="*/ 94 w 190"/>
                  <a:gd name="T73" fmla="*/ 101 h 215"/>
                  <a:gd name="T74" fmla="*/ 86 w 190"/>
                  <a:gd name="T75" fmla="*/ 104 h 215"/>
                  <a:gd name="T76" fmla="*/ 92 w 190"/>
                  <a:gd name="T77" fmla="*/ 106 h 215"/>
                  <a:gd name="T78" fmla="*/ 100 w 190"/>
                  <a:gd name="T79" fmla="*/ 110 h 215"/>
                  <a:gd name="T80" fmla="*/ 106 w 190"/>
                  <a:gd name="T81" fmla="*/ 114 h 215"/>
                  <a:gd name="T82" fmla="*/ 114 w 190"/>
                  <a:gd name="T83" fmla="*/ 119 h 215"/>
                  <a:gd name="T84" fmla="*/ 120 w 190"/>
                  <a:gd name="T85" fmla="*/ 124 h 215"/>
                  <a:gd name="T86" fmla="*/ 128 w 190"/>
                  <a:gd name="T87" fmla="*/ 132 h 215"/>
                  <a:gd name="T88" fmla="*/ 134 w 190"/>
                  <a:gd name="T89" fmla="*/ 139 h 215"/>
                  <a:gd name="T90" fmla="*/ 142 w 190"/>
                  <a:gd name="T91" fmla="*/ 148 h 215"/>
                  <a:gd name="T92" fmla="*/ 190 w 190"/>
                  <a:gd name="T93" fmla="*/ 215 h 215"/>
                  <a:gd name="T94" fmla="*/ 141 w 190"/>
                  <a:gd name="T95" fmla="*/ 215 h 215"/>
                  <a:gd name="T96" fmla="*/ 95 w 190"/>
                  <a:gd name="T97" fmla="*/ 148 h 215"/>
                  <a:gd name="T98" fmla="*/ 87 w 190"/>
                  <a:gd name="T99" fmla="*/ 139 h 215"/>
                  <a:gd name="T100" fmla="*/ 81 w 190"/>
                  <a:gd name="T101" fmla="*/ 132 h 215"/>
                  <a:gd name="T102" fmla="*/ 74 w 190"/>
                  <a:gd name="T103" fmla="*/ 126 h 215"/>
                  <a:gd name="T104" fmla="*/ 69 w 190"/>
                  <a:gd name="T105" fmla="*/ 122 h 215"/>
                  <a:gd name="T106" fmla="*/ 63 w 190"/>
                  <a:gd name="T107" fmla="*/ 119 h 215"/>
                  <a:gd name="T108" fmla="*/ 58 w 190"/>
                  <a:gd name="T109" fmla="*/ 117 h 215"/>
                  <a:gd name="T110" fmla="*/ 50 w 190"/>
                  <a:gd name="T111" fmla="*/ 116 h 215"/>
                  <a:gd name="T112" fmla="*/ 44 w 190"/>
                  <a:gd name="T113" fmla="*/ 116 h 215"/>
                  <a:gd name="T114" fmla="*/ 44 w 190"/>
                  <a:gd name="T115" fmla="*/ 215 h 215"/>
                  <a:gd name="T116" fmla="*/ 0 w 190"/>
                  <a:gd name="T117" fmla="*/ 215 h 215"/>
                  <a:gd name="T118" fmla="*/ 0 w 190"/>
                  <a:gd name="T119"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 h="215">
                    <a:moveTo>
                      <a:pt x="0" y="0"/>
                    </a:moveTo>
                    <a:lnTo>
                      <a:pt x="44" y="0"/>
                    </a:lnTo>
                    <a:lnTo>
                      <a:pt x="44" y="93"/>
                    </a:lnTo>
                    <a:lnTo>
                      <a:pt x="53" y="93"/>
                    </a:lnTo>
                    <a:lnTo>
                      <a:pt x="62" y="92"/>
                    </a:lnTo>
                    <a:lnTo>
                      <a:pt x="68" y="90"/>
                    </a:lnTo>
                    <a:lnTo>
                      <a:pt x="73" y="86"/>
                    </a:lnTo>
                    <a:lnTo>
                      <a:pt x="77" y="81"/>
                    </a:lnTo>
                    <a:lnTo>
                      <a:pt x="83" y="73"/>
                    </a:lnTo>
                    <a:lnTo>
                      <a:pt x="90" y="62"/>
                    </a:lnTo>
                    <a:lnTo>
                      <a:pt x="97" y="48"/>
                    </a:lnTo>
                    <a:lnTo>
                      <a:pt x="104" y="36"/>
                    </a:lnTo>
                    <a:lnTo>
                      <a:pt x="110" y="27"/>
                    </a:lnTo>
                    <a:lnTo>
                      <a:pt x="114" y="19"/>
                    </a:lnTo>
                    <a:lnTo>
                      <a:pt x="119" y="14"/>
                    </a:lnTo>
                    <a:lnTo>
                      <a:pt x="123" y="11"/>
                    </a:lnTo>
                    <a:lnTo>
                      <a:pt x="128" y="8"/>
                    </a:lnTo>
                    <a:lnTo>
                      <a:pt x="132" y="4"/>
                    </a:lnTo>
                    <a:lnTo>
                      <a:pt x="137" y="3"/>
                    </a:lnTo>
                    <a:lnTo>
                      <a:pt x="151" y="1"/>
                    </a:lnTo>
                    <a:lnTo>
                      <a:pt x="171" y="0"/>
                    </a:lnTo>
                    <a:lnTo>
                      <a:pt x="180" y="0"/>
                    </a:lnTo>
                    <a:lnTo>
                      <a:pt x="180" y="31"/>
                    </a:lnTo>
                    <a:lnTo>
                      <a:pt x="167" y="30"/>
                    </a:lnTo>
                    <a:lnTo>
                      <a:pt x="160" y="31"/>
                    </a:lnTo>
                    <a:lnTo>
                      <a:pt x="153" y="31"/>
                    </a:lnTo>
                    <a:lnTo>
                      <a:pt x="148" y="33"/>
                    </a:lnTo>
                    <a:lnTo>
                      <a:pt x="146" y="34"/>
                    </a:lnTo>
                    <a:lnTo>
                      <a:pt x="139" y="43"/>
                    </a:lnTo>
                    <a:lnTo>
                      <a:pt x="129" y="61"/>
                    </a:lnTo>
                    <a:lnTo>
                      <a:pt x="125" y="71"/>
                    </a:lnTo>
                    <a:lnTo>
                      <a:pt x="120" y="78"/>
                    </a:lnTo>
                    <a:lnTo>
                      <a:pt x="115" y="85"/>
                    </a:lnTo>
                    <a:lnTo>
                      <a:pt x="111" y="90"/>
                    </a:lnTo>
                    <a:lnTo>
                      <a:pt x="106" y="94"/>
                    </a:lnTo>
                    <a:lnTo>
                      <a:pt x="101" y="98"/>
                    </a:lnTo>
                    <a:lnTo>
                      <a:pt x="94" y="101"/>
                    </a:lnTo>
                    <a:lnTo>
                      <a:pt x="86" y="104"/>
                    </a:lnTo>
                    <a:lnTo>
                      <a:pt x="92" y="106"/>
                    </a:lnTo>
                    <a:lnTo>
                      <a:pt x="100" y="110"/>
                    </a:lnTo>
                    <a:lnTo>
                      <a:pt x="106" y="114"/>
                    </a:lnTo>
                    <a:lnTo>
                      <a:pt x="114" y="119"/>
                    </a:lnTo>
                    <a:lnTo>
                      <a:pt x="120" y="124"/>
                    </a:lnTo>
                    <a:lnTo>
                      <a:pt x="128" y="132"/>
                    </a:lnTo>
                    <a:lnTo>
                      <a:pt x="134" y="139"/>
                    </a:lnTo>
                    <a:lnTo>
                      <a:pt x="142" y="148"/>
                    </a:lnTo>
                    <a:lnTo>
                      <a:pt x="190" y="215"/>
                    </a:lnTo>
                    <a:lnTo>
                      <a:pt x="141" y="215"/>
                    </a:lnTo>
                    <a:lnTo>
                      <a:pt x="95" y="148"/>
                    </a:lnTo>
                    <a:lnTo>
                      <a:pt x="87" y="139"/>
                    </a:lnTo>
                    <a:lnTo>
                      <a:pt x="81" y="132"/>
                    </a:lnTo>
                    <a:lnTo>
                      <a:pt x="74" y="126"/>
                    </a:lnTo>
                    <a:lnTo>
                      <a:pt x="69" y="122"/>
                    </a:lnTo>
                    <a:lnTo>
                      <a:pt x="63" y="119"/>
                    </a:lnTo>
                    <a:lnTo>
                      <a:pt x="58" y="117"/>
                    </a:lnTo>
                    <a:lnTo>
                      <a:pt x="50" y="116"/>
                    </a:lnTo>
                    <a:lnTo>
                      <a:pt x="44" y="116"/>
                    </a:lnTo>
                    <a:lnTo>
                      <a:pt x="44"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87" name="Freeform 101"/>
              <p:cNvSpPr>
                <a:spLocks/>
              </p:cNvSpPr>
              <p:nvPr/>
            </p:nvSpPr>
            <p:spPr bwMode="auto">
              <a:xfrm>
                <a:off x="1987" y="3430"/>
                <a:ext cx="53" cy="53"/>
              </a:xfrm>
              <a:custGeom>
                <a:avLst/>
                <a:gdLst>
                  <a:gd name="T0" fmla="*/ 0 w 213"/>
                  <a:gd name="T1" fmla="*/ 0 h 215"/>
                  <a:gd name="T2" fmla="*/ 44 w 213"/>
                  <a:gd name="T3" fmla="*/ 0 h 215"/>
                  <a:gd name="T4" fmla="*/ 44 w 213"/>
                  <a:gd name="T5" fmla="*/ 164 h 215"/>
                  <a:gd name="T6" fmla="*/ 166 w 213"/>
                  <a:gd name="T7" fmla="*/ 0 h 215"/>
                  <a:gd name="T8" fmla="*/ 213 w 213"/>
                  <a:gd name="T9" fmla="*/ 0 h 215"/>
                  <a:gd name="T10" fmla="*/ 213 w 213"/>
                  <a:gd name="T11" fmla="*/ 215 h 215"/>
                  <a:gd name="T12" fmla="*/ 169 w 213"/>
                  <a:gd name="T13" fmla="*/ 215 h 215"/>
                  <a:gd name="T14" fmla="*/ 169 w 213"/>
                  <a:gd name="T15" fmla="*/ 52 h 215"/>
                  <a:gd name="T16" fmla="*/ 48 w 213"/>
                  <a:gd name="T17" fmla="*/ 215 h 215"/>
                  <a:gd name="T18" fmla="*/ 0 w 213"/>
                  <a:gd name="T19" fmla="*/ 215 h 215"/>
                  <a:gd name="T20" fmla="*/ 0 w 213"/>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5">
                    <a:moveTo>
                      <a:pt x="0" y="0"/>
                    </a:moveTo>
                    <a:lnTo>
                      <a:pt x="44" y="0"/>
                    </a:lnTo>
                    <a:lnTo>
                      <a:pt x="44" y="164"/>
                    </a:lnTo>
                    <a:lnTo>
                      <a:pt x="166" y="0"/>
                    </a:lnTo>
                    <a:lnTo>
                      <a:pt x="213" y="0"/>
                    </a:lnTo>
                    <a:lnTo>
                      <a:pt x="213" y="215"/>
                    </a:lnTo>
                    <a:lnTo>
                      <a:pt x="169" y="215"/>
                    </a:lnTo>
                    <a:lnTo>
                      <a:pt x="169" y="52"/>
                    </a:lnTo>
                    <a:lnTo>
                      <a:pt x="48"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88" name="Freeform 102"/>
              <p:cNvSpPr>
                <a:spLocks/>
              </p:cNvSpPr>
              <p:nvPr/>
            </p:nvSpPr>
            <p:spPr bwMode="auto">
              <a:xfrm>
                <a:off x="1384" y="3545"/>
                <a:ext cx="53" cy="53"/>
              </a:xfrm>
              <a:custGeom>
                <a:avLst/>
                <a:gdLst>
                  <a:gd name="T0" fmla="*/ 0 w 212"/>
                  <a:gd name="T1" fmla="*/ 0 h 214"/>
                  <a:gd name="T2" fmla="*/ 43 w 212"/>
                  <a:gd name="T3" fmla="*/ 0 h 214"/>
                  <a:gd name="T4" fmla="*/ 43 w 212"/>
                  <a:gd name="T5" fmla="*/ 163 h 214"/>
                  <a:gd name="T6" fmla="*/ 165 w 212"/>
                  <a:gd name="T7" fmla="*/ 0 h 214"/>
                  <a:gd name="T8" fmla="*/ 212 w 212"/>
                  <a:gd name="T9" fmla="*/ 0 h 214"/>
                  <a:gd name="T10" fmla="*/ 212 w 212"/>
                  <a:gd name="T11" fmla="*/ 214 h 214"/>
                  <a:gd name="T12" fmla="*/ 169 w 212"/>
                  <a:gd name="T13" fmla="*/ 214 h 214"/>
                  <a:gd name="T14" fmla="*/ 169 w 212"/>
                  <a:gd name="T15" fmla="*/ 52 h 214"/>
                  <a:gd name="T16" fmla="*/ 47 w 212"/>
                  <a:gd name="T17" fmla="*/ 214 h 214"/>
                  <a:gd name="T18" fmla="*/ 0 w 212"/>
                  <a:gd name="T19" fmla="*/ 214 h 214"/>
                  <a:gd name="T20" fmla="*/ 0 w 212"/>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214">
                    <a:moveTo>
                      <a:pt x="0" y="0"/>
                    </a:moveTo>
                    <a:lnTo>
                      <a:pt x="43" y="0"/>
                    </a:lnTo>
                    <a:lnTo>
                      <a:pt x="43" y="163"/>
                    </a:lnTo>
                    <a:lnTo>
                      <a:pt x="165" y="0"/>
                    </a:lnTo>
                    <a:lnTo>
                      <a:pt x="212" y="0"/>
                    </a:lnTo>
                    <a:lnTo>
                      <a:pt x="212" y="214"/>
                    </a:lnTo>
                    <a:lnTo>
                      <a:pt x="169" y="214"/>
                    </a:lnTo>
                    <a:lnTo>
                      <a:pt x="169" y="52"/>
                    </a:lnTo>
                    <a:lnTo>
                      <a:pt x="47"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89" name="Freeform 103"/>
              <p:cNvSpPr>
                <a:spLocks/>
              </p:cNvSpPr>
              <p:nvPr/>
            </p:nvSpPr>
            <p:spPr bwMode="auto">
              <a:xfrm>
                <a:off x="1453" y="3545"/>
                <a:ext cx="53" cy="53"/>
              </a:xfrm>
              <a:custGeom>
                <a:avLst/>
                <a:gdLst>
                  <a:gd name="T0" fmla="*/ 0 w 210"/>
                  <a:gd name="T1" fmla="*/ 0 h 214"/>
                  <a:gd name="T2" fmla="*/ 45 w 210"/>
                  <a:gd name="T3" fmla="*/ 0 h 214"/>
                  <a:gd name="T4" fmla="*/ 45 w 210"/>
                  <a:gd name="T5" fmla="*/ 89 h 214"/>
                  <a:gd name="T6" fmla="*/ 166 w 210"/>
                  <a:gd name="T7" fmla="*/ 89 h 214"/>
                  <a:gd name="T8" fmla="*/ 166 w 210"/>
                  <a:gd name="T9" fmla="*/ 0 h 214"/>
                  <a:gd name="T10" fmla="*/ 210 w 210"/>
                  <a:gd name="T11" fmla="*/ 0 h 214"/>
                  <a:gd name="T12" fmla="*/ 210 w 210"/>
                  <a:gd name="T13" fmla="*/ 214 h 214"/>
                  <a:gd name="T14" fmla="*/ 166 w 210"/>
                  <a:gd name="T15" fmla="*/ 214 h 214"/>
                  <a:gd name="T16" fmla="*/ 166 w 210"/>
                  <a:gd name="T17" fmla="*/ 119 h 214"/>
                  <a:gd name="T18" fmla="*/ 45 w 210"/>
                  <a:gd name="T19" fmla="*/ 119 h 214"/>
                  <a:gd name="T20" fmla="*/ 45 w 210"/>
                  <a:gd name="T21" fmla="*/ 214 h 214"/>
                  <a:gd name="T22" fmla="*/ 0 w 210"/>
                  <a:gd name="T23" fmla="*/ 214 h 214"/>
                  <a:gd name="T24" fmla="*/ 0 w 210"/>
                  <a:gd name="T2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4">
                    <a:moveTo>
                      <a:pt x="0" y="0"/>
                    </a:moveTo>
                    <a:lnTo>
                      <a:pt x="45" y="0"/>
                    </a:lnTo>
                    <a:lnTo>
                      <a:pt x="45" y="89"/>
                    </a:lnTo>
                    <a:lnTo>
                      <a:pt x="166" y="89"/>
                    </a:lnTo>
                    <a:lnTo>
                      <a:pt x="166" y="0"/>
                    </a:lnTo>
                    <a:lnTo>
                      <a:pt x="210" y="0"/>
                    </a:lnTo>
                    <a:lnTo>
                      <a:pt x="210" y="214"/>
                    </a:lnTo>
                    <a:lnTo>
                      <a:pt x="166" y="214"/>
                    </a:lnTo>
                    <a:lnTo>
                      <a:pt x="166" y="119"/>
                    </a:lnTo>
                    <a:lnTo>
                      <a:pt x="45" y="119"/>
                    </a:lnTo>
                    <a:lnTo>
                      <a:pt x="45"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90" name="Freeform 104"/>
              <p:cNvSpPr>
                <a:spLocks noEditPoints="1"/>
              </p:cNvSpPr>
              <p:nvPr/>
            </p:nvSpPr>
            <p:spPr bwMode="auto">
              <a:xfrm>
                <a:off x="1519" y="3525"/>
                <a:ext cx="93" cy="94"/>
              </a:xfrm>
              <a:custGeom>
                <a:avLst/>
                <a:gdLst>
                  <a:gd name="T0" fmla="*/ 216 w 374"/>
                  <a:gd name="T1" fmla="*/ 95 h 377"/>
                  <a:gd name="T2" fmla="*/ 247 w 374"/>
                  <a:gd name="T3" fmla="*/ 79 h 377"/>
                  <a:gd name="T4" fmla="*/ 285 w 374"/>
                  <a:gd name="T5" fmla="*/ 76 h 377"/>
                  <a:gd name="T6" fmla="*/ 325 w 374"/>
                  <a:gd name="T7" fmla="*/ 89 h 377"/>
                  <a:gd name="T8" fmla="*/ 354 w 374"/>
                  <a:gd name="T9" fmla="*/ 116 h 377"/>
                  <a:gd name="T10" fmla="*/ 371 w 374"/>
                  <a:gd name="T11" fmla="*/ 154 h 377"/>
                  <a:gd name="T12" fmla="*/ 373 w 374"/>
                  <a:gd name="T13" fmla="*/ 200 h 377"/>
                  <a:gd name="T14" fmla="*/ 363 w 374"/>
                  <a:gd name="T15" fmla="*/ 243 h 377"/>
                  <a:gd name="T16" fmla="*/ 338 w 374"/>
                  <a:gd name="T17" fmla="*/ 276 h 377"/>
                  <a:gd name="T18" fmla="*/ 303 w 374"/>
                  <a:gd name="T19" fmla="*/ 296 h 377"/>
                  <a:gd name="T20" fmla="*/ 259 w 374"/>
                  <a:gd name="T21" fmla="*/ 299 h 377"/>
                  <a:gd name="T22" fmla="*/ 219 w 374"/>
                  <a:gd name="T23" fmla="*/ 284 h 377"/>
                  <a:gd name="T24" fmla="*/ 165 w 374"/>
                  <a:gd name="T25" fmla="*/ 277 h 377"/>
                  <a:gd name="T26" fmla="*/ 136 w 374"/>
                  <a:gd name="T27" fmla="*/ 294 h 377"/>
                  <a:gd name="T28" fmla="*/ 101 w 374"/>
                  <a:gd name="T29" fmla="*/ 300 h 377"/>
                  <a:gd name="T30" fmla="*/ 63 w 374"/>
                  <a:gd name="T31" fmla="*/ 293 h 377"/>
                  <a:gd name="T32" fmla="*/ 30 w 374"/>
                  <a:gd name="T33" fmla="*/ 271 h 377"/>
                  <a:gd name="T34" fmla="*/ 7 w 374"/>
                  <a:gd name="T35" fmla="*/ 235 h 377"/>
                  <a:gd name="T36" fmla="*/ 0 w 374"/>
                  <a:gd name="T37" fmla="*/ 186 h 377"/>
                  <a:gd name="T38" fmla="*/ 6 w 374"/>
                  <a:gd name="T39" fmla="*/ 143 h 377"/>
                  <a:gd name="T40" fmla="*/ 28 w 374"/>
                  <a:gd name="T41" fmla="*/ 108 h 377"/>
                  <a:gd name="T42" fmla="*/ 59 w 374"/>
                  <a:gd name="T43" fmla="*/ 84 h 377"/>
                  <a:gd name="T44" fmla="*/ 101 w 374"/>
                  <a:gd name="T45" fmla="*/ 76 h 377"/>
                  <a:gd name="T46" fmla="*/ 137 w 374"/>
                  <a:gd name="T47" fmla="*/ 83 h 377"/>
                  <a:gd name="T48" fmla="*/ 165 w 374"/>
                  <a:gd name="T49" fmla="*/ 102 h 377"/>
                  <a:gd name="T50" fmla="*/ 213 w 374"/>
                  <a:gd name="T51" fmla="*/ 230 h 377"/>
                  <a:gd name="T52" fmla="*/ 225 w 374"/>
                  <a:gd name="T53" fmla="*/ 254 h 377"/>
                  <a:gd name="T54" fmla="*/ 244 w 374"/>
                  <a:gd name="T55" fmla="*/ 267 h 377"/>
                  <a:gd name="T56" fmla="*/ 265 w 374"/>
                  <a:gd name="T57" fmla="*/ 271 h 377"/>
                  <a:gd name="T58" fmla="*/ 289 w 374"/>
                  <a:gd name="T59" fmla="*/ 265 h 377"/>
                  <a:gd name="T60" fmla="*/ 311 w 374"/>
                  <a:gd name="T61" fmla="*/ 250 h 377"/>
                  <a:gd name="T62" fmla="*/ 325 w 374"/>
                  <a:gd name="T63" fmla="*/ 224 h 377"/>
                  <a:gd name="T64" fmla="*/ 330 w 374"/>
                  <a:gd name="T65" fmla="*/ 187 h 377"/>
                  <a:gd name="T66" fmla="*/ 320 w 374"/>
                  <a:gd name="T67" fmla="*/ 137 h 377"/>
                  <a:gd name="T68" fmla="*/ 303 w 374"/>
                  <a:gd name="T69" fmla="*/ 117 h 377"/>
                  <a:gd name="T70" fmla="*/ 280 w 374"/>
                  <a:gd name="T71" fmla="*/ 107 h 377"/>
                  <a:gd name="T72" fmla="*/ 254 w 374"/>
                  <a:gd name="T73" fmla="*/ 107 h 377"/>
                  <a:gd name="T74" fmla="*/ 232 w 374"/>
                  <a:gd name="T75" fmla="*/ 117 h 377"/>
                  <a:gd name="T76" fmla="*/ 217 w 374"/>
                  <a:gd name="T77" fmla="*/ 138 h 377"/>
                  <a:gd name="T78" fmla="*/ 209 w 374"/>
                  <a:gd name="T79" fmla="*/ 189 h 377"/>
                  <a:gd name="T80" fmla="*/ 47 w 374"/>
                  <a:gd name="T81" fmla="*/ 215 h 377"/>
                  <a:gd name="T82" fmla="*/ 58 w 374"/>
                  <a:gd name="T83" fmla="*/ 244 h 377"/>
                  <a:gd name="T84" fmla="*/ 77 w 374"/>
                  <a:gd name="T85" fmla="*/ 262 h 377"/>
                  <a:gd name="T86" fmla="*/ 101 w 374"/>
                  <a:gd name="T87" fmla="*/ 270 h 377"/>
                  <a:gd name="T88" fmla="*/ 128 w 374"/>
                  <a:gd name="T89" fmla="*/ 268 h 377"/>
                  <a:gd name="T90" fmla="*/ 147 w 374"/>
                  <a:gd name="T91" fmla="*/ 255 h 377"/>
                  <a:gd name="T92" fmla="*/ 160 w 374"/>
                  <a:gd name="T93" fmla="*/ 233 h 377"/>
                  <a:gd name="T94" fmla="*/ 165 w 374"/>
                  <a:gd name="T95" fmla="*/ 171 h 377"/>
                  <a:gd name="T96" fmla="*/ 153 w 374"/>
                  <a:gd name="T97" fmla="*/ 133 h 377"/>
                  <a:gd name="T98" fmla="*/ 137 w 374"/>
                  <a:gd name="T99" fmla="*/ 114 h 377"/>
                  <a:gd name="T100" fmla="*/ 113 w 374"/>
                  <a:gd name="T101" fmla="*/ 107 h 377"/>
                  <a:gd name="T102" fmla="*/ 86 w 374"/>
                  <a:gd name="T103" fmla="*/ 109 h 377"/>
                  <a:gd name="T104" fmla="*/ 66 w 374"/>
                  <a:gd name="T105" fmla="*/ 122 h 377"/>
                  <a:gd name="T106" fmla="*/ 51 w 374"/>
                  <a:gd name="T107" fmla="*/ 145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4" h="377">
                    <a:moveTo>
                      <a:pt x="165" y="0"/>
                    </a:moveTo>
                    <a:lnTo>
                      <a:pt x="209" y="0"/>
                    </a:lnTo>
                    <a:lnTo>
                      <a:pt x="209" y="102"/>
                    </a:lnTo>
                    <a:lnTo>
                      <a:pt x="216" y="95"/>
                    </a:lnTo>
                    <a:lnTo>
                      <a:pt x="223" y="90"/>
                    </a:lnTo>
                    <a:lnTo>
                      <a:pt x="231" y="86"/>
                    </a:lnTo>
                    <a:lnTo>
                      <a:pt x="238" y="83"/>
                    </a:lnTo>
                    <a:lnTo>
                      <a:pt x="247" y="79"/>
                    </a:lnTo>
                    <a:lnTo>
                      <a:pt x="256" y="77"/>
                    </a:lnTo>
                    <a:lnTo>
                      <a:pt x="265" y="76"/>
                    </a:lnTo>
                    <a:lnTo>
                      <a:pt x="274" y="76"/>
                    </a:lnTo>
                    <a:lnTo>
                      <a:pt x="285" y="76"/>
                    </a:lnTo>
                    <a:lnTo>
                      <a:pt x="296" y="78"/>
                    </a:lnTo>
                    <a:lnTo>
                      <a:pt x="306" y="81"/>
                    </a:lnTo>
                    <a:lnTo>
                      <a:pt x="316" y="84"/>
                    </a:lnTo>
                    <a:lnTo>
                      <a:pt x="325" y="89"/>
                    </a:lnTo>
                    <a:lnTo>
                      <a:pt x="332" y="94"/>
                    </a:lnTo>
                    <a:lnTo>
                      <a:pt x="340" y="101"/>
                    </a:lnTo>
                    <a:lnTo>
                      <a:pt x="348" y="108"/>
                    </a:lnTo>
                    <a:lnTo>
                      <a:pt x="354" y="116"/>
                    </a:lnTo>
                    <a:lnTo>
                      <a:pt x="359" y="125"/>
                    </a:lnTo>
                    <a:lnTo>
                      <a:pt x="363" y="134"/>
                    </a:lnTo>
                    <a:lnTo>
                      <a:pt x="367" y="144"/>
                    </a:lnTo>
                    <a:lnTo>
                      <a:pt x="371" y="154"/>
                    </a:lnTo>
                    <a:lnTo>
                      <a:pt x="372" y="165"/>
                    </a:lnTo>
                    <a:lnTo>
                      <a:pt x="373" y="176"/>
                    </a:lnTo>
                    <a:lnTo>
                      <a:pt x="374" y="188"/>
                    </a:lnTo>
                    <a:lnTo>
                      <a:pt x="373" y="200"/>
                    </a:lnTo>
                    <a:lnTo>
                      <a:pt x="372" y="212"/>
                    </a:lnTo>
                    <a:lnTo>
                      <a:pt x="371" y="222"/>
                    </a:lnTo>
                    <a:lnTo>
                      <a:pt x="367" y="233"/>
                    </a:lnTo>
                    <a:lnTo>
                      <a:pt x="363" y="243"/>
                    </a:lnTo>
                    <a:lnTo>
                      <a:pt x="358" y="253"/>
                    </a:lnTo>
                    <a:lnTo>
                      <a:pt x="352" y="261"/>
                    </a:lnTo>
                    <a:lnTo>
                      <a:pt x="345" y="269"/>
                    </a:lnTo>
                    <a:lnTo>
                      <a:pt x="338" y="276"/>
                    </a:lnTo>
                    <a:lnTo>
                      <a:pt x="330" y="282"/>
                    </a:lnTo>
                    <a:lnTo>
                      <a:pt x="321" y="288"/>
                    </a:lnTo>
                    <a:lnTo>
                      <a:pt x="312" y="293"/>
                    </a:lnTo>
                    <a:lnTo>
                      <a:pt x="303" y="296"/>
                    </a:lnTo>
                    <a:lnTo>
                      <a:pt x="293" y="298"/>
                    </a:lnTo>
                    <a:lnTo>
                      <a:pt x="283" y="299"/>
                    </a:lnTo>
                    <a:lnTo>
                      <a:pt x="273" y="300"/>
                    </a:lnTo>
                    <a:lnTo>
                      <a:pt x="259" y="299"/>
                    </a:lnTo>
                    <a:lnTo>
                      <a:pt x="244" y="297"/>
                    </a:lnTo>
                    <a:lnTo>
                      <a:pt x="236" y="294"/>
                    </a:lnTo>
                    <a:lnTo>
                      <a:pt x="228" y="290"/>
                    </a:lnTo>
                    <a:lnTo>
                      <a:pt x="219" y="284"/>
                    </a:lnTo>
                    <a:lnTo>
                      <a:pt x="209" y="277"/>
                    </a:lnTo>
                    <a:lnTo>
                      <a:pt x="209" y="377"/>
                    </a:lnTo>
                    <a:lnTo>
                      <a:pt x="165" y="377"/>
                    </a:lnTo>
                    <a:lnTo>
                      <a:pt x="165" y="277"/>
                    </a:lnTo>
                    <a:lnTo>
                      <a:pt x="158" y="282"/>
                    </a:lnTo>
                    <a:lnTo>
                      <a:pt x="151" y="286"/>
                    </a:lnTo>
                    <a:lnTo>
                      <a:pt x="143" y="291"/>
                    </a:lnTo>
                    <a:lnTo>
                      <a:pt x="136" y="294"/>
                    </a:lnTo>
                    <a:lnTo>
                      <a:pt x="128" y="297"/>
                    </a:lnTo>
                    <a:lnTo>
                      <a:pt x="119" y="299"/>
                    </a:lnTo>
                    <a:lnTo>
                      <a:pt x="110" y="300"/>
                    </a:lnTo>
                    <a:lnTo>
                      <a:pt x="101" y="300"/>
                    </a:lnTo>
                    <a:lnTo>
                      <a:pt x="91" y="299"/>
                    </a:lnTo>
                    <a:lnTo>
                      <a:pt x="82" y="298"/>
                    </a:lnTo>
                    <a:lnTo>
                      <a:pt x="72" y="296"/>
                    </a:lnTo>
                    <a:lnTo>
                      <a:pt x="63" y="293"/>
                    </a:lnTo>
                    <a:lnTo>
                      <a:pt x="54" y="289"/>
                    </a:lnTo>
                    <a:lnTo>
                      <a:pt x="45" y="283"/>
                    </a:lnTo>
                    <a:lnTo>
                      <a:pt x="38" y="277"/>
                    </a:lnTo>
                    <a:lnTo>
                      <a:pt x="30" y="271"/>
                    </a:lnTo>
                    <a:lnTo>
                      <a:pt x="23" y="262"/>
                    </a:lnTo>
                    <a:lnTo>
                      <a:pt x="16" y="254"/>
                    </a:lnTo>
                    <a:lnTo>
                      <a:pt x="11" y="244"/>
                    </a:lnTo>
                    <a:lnTo>
                      <a:pt x="7" y="235"/>
                    </a:lnTo>
                    <a:lnTo>
                      <a:pt x="4" y="223"/>
                    </a:lnTo>
                    <a:lnTo>
                      <a:pt x="1" y="212"/>
                    </a:lnTo>
                    <a:lnTo>
                      <a:pt x="0" y="199"/>
                    </a:lnTo>
                    <a:lnTo>
                      <a:pt x="0" y="186"/>
                    </a:lnTo>
                    <a:lnTo>
                      <a:pt x="0" y="174"/>
                    </a:lnTo>
                    <a:lnTo>
                      <a:pt x="1" y="164"/>
                    </a:lnTo>
                    <a:lnTo>
                      <a:pt x="4" y="153"/>
                    </a:lnTo>
                    <a:lnTo>
                      <a:pt x="6" y="143"/>
                    </a:lnTo>
                    <a:lnTo>
                      <a:pt x="10" y="133"/>
                    </a:lnTo>
                    <a:lnTo>
                      <a:pt x="15" y="125"/>
                    </a:lnTo>
                    <a:lnTo>
                      <a:pt x="21" y="116"/>
                    </a:lnTo>
                    <a:lnTo>
                      <a:pt x="28" y="108"/>
                    </a:lnTo>
                    <a:lnTo>
                      <a:pt x="34" y="101"/>
                    </a:lnTo>
                    <a:lnTo>
                      <a:pt x="42" y="94"/>
                    </a:lnTo>
                    <a:lnTo>
                      <a:pt x="51" y="89"/>
                    </a:lnTo>
                    <a:lnTo>
                      <a:pt x="59" y="84"/>
                    </a:lnTo>
                    <a:lnTo>
                      <a:pt x="70" y="81"/>
                    </a:lnTo>
                    <a:lnTo>
                      <a:pt x="80" y="78"/>
                    </a:lnTo>
                    <a:lnTo>
                      <a:pt x="90" y="76"/>
                    </a:lnTo>
                    <a:lnTo>
                      <a:pt x="101" y="76"/>
                    </a:lnTo>
                    <a:lnTo>
                      <a:pt x="111" y="76"/>
                    </a:lnTo>
                    <a:lnTo>
                      <a:pt x="120" y="77"/>
                    </a:lnTo>
                    <a:lnTo>
                      <a:pt x="128" y="79"/>
                    </a:lnTo>
                    <a:lnTo>
                      <a:pt x="137" y="83"/>
                    </a:lnTo>
                    <a:lnTo>
                      <a:pt x="145" y="86"/>
                    </a:lnTo>
                    <a:lnTo>
                      <a:pt x="152" y="90"/>
                    </a:lnTo>
                    <a:lnTo>
                      <a:pt x="158" y="95"/>
                    </a:lnTo>
                    <a:lnTo>
                      <a:pt x="165" y="102"/>
                    </a:lnTo>
                    <a:lnTo>
                      <a:pt x="165" y="0"/>
                    </a:lnTo>
                    <a:close/>
                    <a:moveTo>
                      <a:pt x="209" y="189"/>
                    </a:moveTo>
                    <a:lnTo>
                      <a:pt x="209" y="211"/>
                    </a:lnTo>
                    <a:lnTo>
                      <a:pt x="213" y="230"/>
                    </a:lnTo>
                    <a:lnTo>
                      <a:pt x="214" y="237"/>
                    </a:lnTo>
                    <a:lnTo>
                      <a:pt x="218" y="243"/>
                    </a:lnTo>
                    <a:lnTo>
                      <a:pt x="221" y="250"/>
                    </a:lnTo>
                    <a:lnTo>
                      <a:pt x="225" y="254"/>
                    </a:lnTo>
                    <a:lnTo>
                      <a:pt x="230" y="258"/>
                    </a:lnTo>
                    <a:lnTo>
                      <a:pt x="233" y="261"/>
                    </a:lnTo>
                    <a:lnTo>
                      <a:pt x="238" y="264"/>
                    </a:lnTo>
                    <a:lnTo>
                      <a:pt x="244" y="267"/>
                    </a:lnTo>
                    <a:lnTo>
                      <a:pt x="249" y="269"/>
                    </a:lnTo>
                    <a:lnTo>
                      <a:pt x="254" y="270"/>
                    </a:lnTo>
                    <a:lnTo>
                      <a:pt x="259" y="271"/>
                    </a:lnTo>
                    <a:lnTo>
                      <a:pt x="265" y="271"/>
                    </a:lnTo>
                    <a:lnTo>
                      <a:pt x="272" y="271"/>
                    </a:lnTo>
                    <a:lnTo>
                      <a:pt x="278" y="270"/>
                    </a:lnTo>
                    <a:lnTo>
                      <a:pt x="284" y="268"/>
                    </a:lnTo>
                    <a:lnTo>
                      <a:pt x="289" y="265"/>
                    </a:lnTo>
                    <a:lnTo>
                      <a:pt x="296" y="262"/>
                    </a:lnTo>
                    <a:lnTo>
                      <a:pt x="301" y="259"/>
                    </a:lnTo>
                    <a:lnTo>
                      <a:pt x="306" y="255"/>
                    </a:lnTo>
                    <a:lnTo>
                      <a:pt x="311" y="250"/>
                    </a:lnTo>
                    <a:lnTo>
                      <a:pt x="315" y="244"/>
                    </a:lnTo>
                    <a:lnTo>
                      <a:pt x="319" y="238"/>
                    </a:lnTo>
                    <a:lnTo>
                      <a:pt x="322" y="232"/>
                    </a:lnTo>
                    <a:lnTo>
                      <a:pt x="325" y="224"/>
                    </a:lnTo>
                    <a:lnTo>
                      <a:pt x="327" y="216"/>
                    </a:lnTo>
                    <a:lnTo>
                      <a:pt x="329" y="207"/>
                    </a:lnTo>
                    <a:lnTo>
                      <a:pt x="330" y="197"/>
                    </a:lnTo>
                    <a:lnTo>
                      <a:pt x="330" y="187"/>
                    </a:lnTo>
                    <a:lnTo>
                      <a:pt x="329" y="168"/>
                    </a:lnTo>
                    <a:lnTo>
                      <a:pt x="325" y="151"/>
                    </a:lnTo>
                    <a:lnTo>
                      <a:pt x="322" y="144"/>
                    </a:lnTo>
                    <a:lnTo>
                      <a:pt x="320" y="137"/>
                    </a:lnTo>
                    <a:lnTo>
                      <a:pt x="316" y="131"/>
                    </a:lnTo>
                    <a:lnTo>
                      <a:pt x="312" y="126"/>
                    </a:lnTo>
                    <a:lnTo>
                      <a:pt x="308" y="122"/>
                    </a:lnTo>
                    <a:lnTo>
                      <a:pt x="303" y="117"/>
                    </a:lnTo>
                    <a:lnTo>
                      <a:pt x="298" y="113"/>
                    </a:lnTo>
                    <a:lnTo>
                      <a:pt x="292" y="111"/>
                    </a:lnTo>
                    <a:lnTo>
                      <a:pt x="287" y="109"/>
                    </a:lnTo>
                    <a:lnTo>
                      <a:pt x="280" y="107"/>
                    </a:lnTo>
                    <a:lnTo>
                      <a:pt x="274" y="106"/>
                    </a:lnTo>
                    <a:lnTo>
                      <a:pt x="268" y="106"/>
                    </a:lnTo>
                    <a:lnTo>
                      <a:pt x="260" y="106"/>
                    </a:lnTo>
                    <a:lnTo>
                      <a:pt x="254" y="107"/>
                    </a:lnTo>
                    <a:lnTo>
                      <a:pt x="247" y="109"/>
                    </a:lnTo>
                    <a:lnTo>
                      <a:pt x="242" y="111"/>
                    </a:lnTo>
                    <a:lnTo>
                      <a:pt x="237" y="114"/>
                    </a:lnTo>
                    <a:lnTo>
                      <a:pt x="232" y="117"/>
                    </a:lnTo>
                    <a:lnTo>
                      <a:pt x="227" y="122"/>
                    </a:lnTo>
                    <a:lnTo>
                      <a:pt x="223" y="127"/>
                    </a:lnTo>
                    <a:lnTo>
                      <a:pt x="219" y="132"/>
                    </a:lnTo>
                    <a:lnTo>
                      <a:pt x="217" y="138"/>
                    </a:lnTo>
                    <a:lnTo>
                      <a:pt x="214" y="145"/>
                    </a:lnTo>
                    <a:lnTo>
                      <a:pt x="212" y="153"/>
                    </a:lnTo>
                    <a:lnTo>
                      <a:pt x="209" y="170"/>
                    </a:lnTo>
                    <a:lnTo>
                      <a:pt x="209" y="189"/>
                    </a:lnTo>
                    <a:close/>
                    <a:moveTo>
                      <a:pt x="44" y="185"/>
                    </a:moveTo>
                    <a:lnTo>
                      <a:pt x="44" y="196"/>
                    </a:lnTo>
                    <a:lnTo>
                      <a:pt x="45" y="206"/>
                    </a:lnTo>
                    <a:lnTo>
                      <a:pt x="47" y="215"/>
                    </a:lnTo>
                    <a:lnTo>
                      <a:pt x="49" y="223"/>
                    </a:lnTo>
                    <a:lnTo>
                      <a:pt x="52" y="232"/>
                    </a:lnTo>
                    <a:lnTo>
                      <a:pt x="54" y="239"/>
                    </a:lnTo>
                    <a:lnTo>
                      <a:pt x="58" y="244"/>
                    </a:lnTo>
                    <a:lnTo>
                      <a:pt x="63" y="251"/>
                    </a:lnTo>
                    <a:lnTo>
                      <a:pt x="67" y="255"/>
                    </a:lnTo>
                    <a:lnTo>
                      <a:pt x="72" y="259"/>
                    </a:lnTo>
                    <a:lnTo>
                      <a:pt x="77" y="262"/>
                    </a:lnTo>
                    <a:lnTo>
                      <a:pt x="84" y="265"/>
                    </a:lnTo>
                    <a:lnTo>
                      <a:pt x="89" y="268"/>
                    </a:lnTo>
                    <a:lnTo>
                      <a:pt x="95" y="269"/>
                    </a:lnTo>
                    <a:lnTo>
                      <a:pt x="101" y="270"/>
                    </a:lnTo>
                    <a:lnTo>
                      <a:pt x="109" y="271"/>
                    </a:lnTo>
                    <a:lnTo>
                      <a:pt x="115" y="270"/>
                    </a:lnTo>
                    <a:lnTo>
                      <a:pt x="122" y="269"/>
                    </a:lnTo>
                    <a:lnTo>
                      <a:pt x="128" y="268"/>
                    </a:lnTo>
                    <a:lnTo>
                      <a:pt x="133" y="265"/>
                    </a:lnTo>
                    <a:lnTo>
                      <a:pt x="138" y="262"/>
                    </a:lnTo>
                    <a:lnTo>
                      <a:pt x="143" y="259"/>
                    </a:lnTo>
                    <a:lnTo>
                      <a:pt x="147" y="255"/>
                    </a:lnTo>
                    <a:lnTo>
                      <a:pt x="151" y="251"/>
                    </a:lnTo>
                    <a:lnTo>
                      <a:pt x="155" y="246"/>
                    </a:lnTo>
                    <a:lnTo>
                      <a:pt x="157" y="239"/>
                    </a:lnTo>
                    <a:lnTo>
                      <a:pt x="160" y="233"/>
                    </a:lnTo>
                    <a:lnTo>
                      <a:pt x="162" y="226"/>
                    </a:lnTo>
                    <a:lnTo>
                      <a:pt x="165" y="210"/>
                    </a:lnTo>
                    <a:lnTo>
                      <a:pt x="165" y="191"/>
                    </a:lnTo>
                    <a:lnTo>
                      <a:pt x="165" y="171"/>
                    </a:lnTo>
                    <a:lnTo>
                      <a:pt x="161" y="154"/>
                    </a:lnTo>
                    <a:lnTo>
                      <a:pt x="160" y="146"/>
                    </a:lnTo>
                    <a:lnTo>
                      <a:pt x="157" y="139"/>
                    </a:lnTo>
                    <a:lnTo>
                      <a:pt x="153" y="133"/>
                    </a:lnTo>
                    <a:lnTo>
                      <a:pt x="151" y="127"/>
                    </a:lnTo>
                    <a:lnTo>
                      <a:pt x="147" y="123"/>
                    </a:lnTo>
                    <a:lnTo>
                      <a:pt x="142" y="118"/>
                    </a:lnTo>
                    <a:lnTo>
                      <a:pt x="137" y="114"/>
                    </a:lnTo>
                    <a:lnTo>
                      <a:pt x="132" y="111"/>
                    </a:lnTo>
                    <a:lnTo>
                      <a:pt x="125" y="109"/>
                    </a:lnTo>
                    <a:lnTo>
                      <a:pt x="119" y="107"/>
                    </a:lnTo>
                    <a:lnTo>
                      <a:pt x="113" y="107"/>
                    </a:lnTo>
                    <a:lnTo>
                      <a:pt x="105" y="106"/>
                    </a:lnTo>
                    <a:lnTo>
                      <a:pt x="99" y="107"/>
                    </a:lnTo>
                    <a:lnTo>
                      <a:pt x="92" y="107"/>
                    </a:lnTo>
                    <a:lnTo>
                      <a:pt x="86" y="109"/>
                    </a:lnTo>
                    <a:lnTo>
                      <a:pt x="81" y="111"/>
                    </a:lnTo>
                    <a:lnTo>
                      <a:pt x="76" y="114"/>
                    </a:lnTo>
                    <a:lnTo>
                      <a:pt x="71" y="117"/>
                    </a:lnTo>
                    <a:lnTo>
                      <a:pt x="66" y="122"/>
                    </a:lnTo>
                    <a:lnTo>
                      <a:pt x="62" y="127"/>
                    </a:lnTo>
                    <a:lnTo>
                      <a:pt x="57" y="132"/>
                    </a:lnTo>
                    <a:lnTo>
                      <a:pt x="54" y="138"/>
                    </a:lnTo>
                    <a:lnTo>
                      <a:pt x="51" y="145"/>
                    </a:lnTo>
                    <a:lnTo>
                      <a:pt x="48" y="152"/>
                    </a:lnTo>
                    <a:lnTo>
                      <a:pt x="45" y="167"/>
                    </a:lnTo>
                    <a:lnTo>
                      <a:pt x="44" y="18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91" name="Freeform 105"/>
              <p:cNvSpPr>
                <a:spLocks noEditPoints="1"/>
              </p:cNvSpPr>
              <p:nvPr/>
            </p:nvSpPr>
            <p:spPr bwMode="auto">
              <a:xfrm>
                <a:off x="1621" y="3544"/>
                <a:ext cx="61" cy="56"/>
              </a:xfrm>
              <a:custGeom>
                <a:avLst/>
                <a:gdLst>
                  <a:gd name="T0" fmla="*/ 2 w 242"/>
                  <a:gd name="T1" fmla="*/ 84 h 224"/>
                  <a:gd name="T2" fmla="*/ 16 w 242"/>
                  <a:gd name="T3" fmla="*/ 50 h 224"/>
                  <a:gd name="T4" fmla="*/ 40 w 242"/>
                  <a:gd name="T5" fmla="*/ 23 h 224"/>
                  <a:gd name="T6" fmla="*/ 67 w 242"/>
                  <a:gd name="T7" fmla="*/ 10 h 224"/>
                  <a:gd name="T8" fmla="*/ 99 w 242"/>
                  <a:gd name="T9" fmla="*/ 1 h 224"/>
                  <a:gd name="T10" fmla="*/ 134 w 242"/>
                  <a:gd name="T11" fmla="*/ 0 h 224"/>
                  <a:gd name="T12" fmla="*/ 170 w 242"/>
                  <a:gd name="T13" fmla="*/ 8 h 224"/>
                  <a:gd name="T14" fmla="*/ 200 w 242"/>
                  <a:gd name="T15" fmla="*/ 22 h 224"/>
                  <a:gd name="T16" fmla="*/ 223 w 242"/>
                  <a:gd name="T17" fmla="*/ 44 h 224"/>
                  <a:gd name="T18" fmla="*/ 238 w 242"/>
                  <a:gd name="T19" fmla="*/ 74 h 224"/>
                  <a:gd name="T20" fmla="*/ 242 w 242"/>
                  <a:gd name="T21" fmla="*/ 109 h 224"/>
                  <a:gd name="T22" fmla="*/ 237 w 242"/>
                  <a:gd name="T23" fmla="*/ 154 h 224"/>
                  <a:gd name="T24" fmla="*/ 228 w 242"/>
                  <a:gd name="T25" fmla="*/ 174 h 224"/>
                  <a:gd name="T26" fmla="*/ 198 w 242"/>
                  <a:gd name="T27" fmla="*/ 204 h 224"/>
                  <a:gd name="T28" fmla="*/ 155 w 242"/>
                  <a:gd name="T29" fmla="*/ 221 h 224"/>
                  <a:gd name="T30" fmla="*/ 108 w 242"/>
                  <a:gd name="T31" fmla="*/ 224 h 224"/>
                  <a:gd name="T32" fmla="*/ 72 w 242"/>
                  <a:gd name="T33" fmla="*/ 217 h 224"/>
                  <a:gd name="T34" fmla="*/ 43 w 242"/>
                  <a:gd name="T35" fmla="*/ 202 h 224"/>
                  <a:gd name="T36" fmla="*/ 19 w 242"/>
                  <a:gd name="T37" fmla="*/ 179 h 224"/>
                  <a:gd name="T38" fmla="*/ 5 w 242"/>
                  <a:gd name="T39" fmla="*/ 150 h 224"/>
                  <a:gd name="T40" fmla="*/ 0 w 242"/>
                  <a:gd name="T41" fmla="*/ 112 h 224"/>
                  <a:gd name="T42" fmla="*/ 47 w 242"/>
                  <a:gd name="T43" fmla="*/ 132 h 224"/>
                  <a:gd name="T44" fmla="*/ 53 w 242"/>
                  <a:gd name="T45" fmla="*/ 156 h 224"/>
                  <a:gd name="T46" fmla="*/ 67 w 242"/>
                  <a:gd name="T47" fmla="*/ 174 h 224"/>
                  <a:gd name="T48" fmla="*/ 85 w 242"/>
                  <a:gd name="T49" fmla="*/ 186 h 224"/>
                  <a:gd name="T50" fmla="*/ 106 w 242"/>
                  <a:gd name="T51" fmla="*/ 193 h 224"/>
                  <a:gd name="T52" fmla="*/ 129 w 242"/>
                  <a:gd name="T53" fmla="*/ 194 h 224"/>
                  <a:gd name="T54" fmla="*/ 152 w 242"/>
                  <a:gd name="T55" fmla="*/ 189 h 224"/>
                  <a:gd name="T56" fmla="*/ 170 w 242"/>
                  <a:gd name="T57" fmla="*/ 179 h 224"/>
                  <a:gd name="T58" fmla="*/ 185 w 242"/>
                  <a:gd name="T59" fmla="*/ 162 h 224"/>
                  <a:gd name="T60" fmla="*/ 194 w 242"/>
                  <a:gd name="T61" fmla="*/ 139 h 224"/>
                  <a:gd name="T62" fmla="*/ 198 w 242"/>
                  <a:gd name="T63" fmla="*/ 111 h 224"/>
                  <a:gd name="T64" fmla="*/ 194 w 242"/>
                  <a:gd name="T65" fmla="*/ 83 h 224"/>
                  <a:gd name="T66" fmla="*/ 185 w 242"/>
                  <a:gd name="T67" fmla="*/ 62 h 224"/>
                  <a:gd name="T68" fmla="*/ 170 w 242"/>
                  <a:gd name="T69" fmla="*/ 46 h 224"/>
                  <a:gd name="T70" fmla="*/ 151 w 242"/>
                  <a:gd name="T71" fmla="*/ 35 h 224"/>
                  <a:gd name="T72" fmla="*/ 129 w 242"/>
                  <a:gd name="T73" fmla="*/ 31 h 224"/>
                  <a:gd name="T74" fmla="*/ 106 w 242"/>
                  <a:gd name="T75" fmla="*/ 32 h 224"/>
                  <a:gd name="T76" fmla="*/ 85 w 242"/>
                  <a:gd name="T77" fmla="*/ 38 h 224"/>
                  <a:gd name="T78" fmla="*/ 67 w 242"/>
                  <a:gd name="T79" fmla="*/ 51 h 224"/>
                  <a:gd name="T80" fmla="*/ 53 w 242"/>
                  <a:gd name="T81" fmla="*/ 69 h 224"/>
                  <a:gd name="T82" fmla="*/ 47 w 242"/>
                  <a:gd name="T83" fmla="*/ 9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2" h="224">
                    <a:moveTo>
                      <a:pt x="0" y="112"/>
                    </a:moveTo>
                    <a:lnTo>
                      <a:pt x="1" y="98"/>
                    </a:lnTo>
                    <a:lnTo>
                      <a:pt x="2" y="84"/>
                    </a:lnTo>
                    <a:lnTo>
                      <a:pt x="6" y="72"/>
                    </a:lnTo>
                    <a:lnTo>
                      <a:pt x="10" y="60"/>
                    </a:lnTo>
                    <a:lnTo>
                      <a:pt x="16" y="50"/>
                    </a:lnTo>
                    <a:lnTo>
                      <a:pt x="23" y="40"/>
                    </a:lnTo>
                    <a:lnTo>
                      <a:pt x="30" y="32"/>
                    </a:lnTo>
                    <a:lnTo>
                      <a:pt x="40" y="23"/>
                    </a:lnTo>
                    <a:lnTo>
                      <a:pt x="49" y="18"/>
                    </a:lnTo>
                    <a:lnTo>
                      <a:pt x="58" y="14"/>
                    </a:lnTo>
                    <a:lnTo>
                      <a:pt x="67" y="10"/>
                    </a:lnTo>
                    <a:lnTo>
                      <a:pt x="77" y="6"/>
                    </a:lnTo>
                    <a:lnTo>
                      <a:pt x="87" y="3"/>
                    </a:lnTo>
                    <a:lnTo>
                      <a:pt x="99" y="1"/>
                    </a:lnTo>
                    <a:lnTo>
                      <a:pt x="110" y="0"/>
                    </a:lnTo>
                    <a:lnTo>
                      <a:pt x="122" y="0"/>
                    </a:lnTo>
                    <a:lnTo>
                      <a:pt x="134" y="0"/>
                    </a:lnTo>
                    <a:lnTo>
                      <a:pt x="147" y="1"/>
                    </a:lnTo>
                    <a:lnTo>
                      <a:pt x="158" y="5"/>
                    </a:lnTo>
                    <a:lnTo>
                      <a:pt x="170" y="8"/>
                    </a:lnTo>
                    <a:lnTo>
                      <a:pt x="181" y="12"/>
                    </a:lnTo>
                    <a:lnTo>
                      <a:pt x="190" y="16"/>
                    </a:lnTo>
                    <a:lnTo>
                      <a:pt x="200" y="22"/>
                    </a:lnTo>
                    <a:lnTo>
                      <a:pt x="209" y="29"/>
                    </a:lnTo>
                    <a:lnTo>
                      <a:pt x="217" y="37"/>
                    </a:lnTo>
                    <a:lnTo>
                      <a:pt x="223" y="44"/>
                    </a:lnTo>
                    <a:lnTo>
                      <a:pt x="230" y="54"/>
                    </a:lnTo>
                    <a:lnTo>
                      <a:pt x="235" y="63"/>
                    </a:lnTo>
                    <a:lnTo>
                      <a:pt x="238" y="74"/>
                    </a:lnTo>
                    <a:lnTo>
                      <a:pt x="241" y="84"/>
                    </a:lnTo>
                    <a:lnTo>
                      <a:pt x="242" y="97"/>
                    </a:lnTo>
                    <a:lnTo>
                      <a:pt x="242" y="109"/>
                    </a:lnTo>
                    <a:lnTo>
                      <a:pt x="242" y="129"/>
                    </a:lnTo>
                    <a:lnTo>
                      <a:pt x="238" y="146"/>
                    </a:lnTo>
                    <a:lnTo>
                      <a:pt x="237" y="154"/>
                    </a:lnTo>
                    <a:lnTo>
                      <a:pt x="235" y="161"/>
                    </a:lnTo>
                    <a:lnTo>
                      <a:pt x="231" y="168"/>
                    </a:lnTo>
                    <a:lnTo>
                      <a:pt x="228" y="174"/>
                    </a:lnTo>
                    <a:lnTo>
                      <a:pt x="219" y="185"/>
                    </a:lnTo>
                    <a:lnTo>
                      <a:pt x="209" y="195"/>
                    </a:lnTo>
                    <a:lnTo>
                      <a:pt x="198" y="204"/>
                    </a:lnTo>
                    <a:lnTo>
                      <a:pt x="184" y="210"/>
                    </a:lnTo>
                    <a:lnTo>
                      <a:pt x="170" y="217"/>
                    </a:lnTo>
                    <a:lnTo>
                      <a:pt x="155" y="221"/>
                    </a:lnTo>
                    <a:lnTo>
                      <a:pt x="138" y="223"/>
                    </a:lnTo>
                    <a:lnTo>
                      <a:pt x="122" y="224"/>
                    </a:lnTo>
                    <a:lnTo>
                      <a:pt x="108" y="224"/>
                    </a:lnTo>
                    <a:lnTo>
                      <a:pt x="96" y="222"/>
                    </a:lnTo>
                    <a:lnTo>
                      <a:pt x="83" y="220"/>
                    </a:lnTo>
                    <a:lnTo>
                      <a:pt x="72" y="217"/>
                    </a:lnTo>
                    <a:lnTo>
                      <a:pt x="62" y="213"/>
                    </a:lnTo>
                    <a:lnTo>
                      <a:pt x="52" y="208"/>
                    </a:lnTo>
                    <a:lnTo>
                      <a:pt x="43" y="202"/>
                    </a:lnTo>
                    <a:lnTo>
                      <a:pt x="34" y="195"/>
                    </a:lnTo>
                    <a:lnTo>
                      <a:pt x="25" y="187"/>
                    </a:lnTo>
                    <a:lnTo>
                      <a:pt x="19" y="179"/>
                    </a:lnTo>
                    <a:lnTo>
                      <a:pt x="14" y="171"/>
                    </a:lnTo>
                    <a:lnTo>
                      <a:pt x="9" y="160"/>
                    </a:lnTo>
                    <a:lnTo>
                      <a:pt x="5" y="150"/>
                    </a:lnTo>
                    <a:lnTo>
                      <a:pt x="2" y="138"/>
                    </a:lnTo>
                    <a:lnTo>
                      <a:pt x="1" y="125"/>
                    </a:lnTo>
                    <a:lnTo>
                      <a:pt x="0" y="112"/>
                    </a:lnTo>
                    <a:close/>
                    <a:moveTo>
                      <a:pt x="45" y="112"/>
                    </a:moveTo>
                    <a:lnTo>
                      <a:pt x="45" y="122"/>
                    </a:lnTo>
                    <a:lnTo>
                      <a:pt x="47" y="132"/>
                    </a:lnTo>
                    <a:lnTo>
                      <a:pt x="48" y="140"/>
                    </a:lnTo>
                    <a:lnTo>
                      <a:pt x="50" y="148"/>
                    </a:lnTo>
                    <a:lnTo>
                      <a:pt x="53" y="156"/>
                    </a:lnTo>
                    <a:lnTo>
                      <a:pt x="57" y="162"/>
                    </a:lnTo>
                    <a:lnTo>
                      <a:pt x="62" y="168"/>
                    </a:lnTo>
                    <a:lnTo>
                      <a:pt x="67" y="174"/>
                    </a:lnTo>
                    <a:lnTo>
                      <a:pt x="72" y="179"/>
                    </a:lnTo>
                    <a:lnTo>
                      <a:pt x="78" y="183"/>
                    </a:lnTo>
                    <a:lnTo>
                      <a:pt x="85" y="186"/>
                    </a:lnTo>
                    <a:lnTo>
                      <a:pt x="91" y="189"/>
                    </a:lnTo>
                    <a:lnTo>
                      <a:pt x="99" y="192"/>
                    </a:lnTo>
                    <a:lnTo>
                      <a:pt x="106" y="193"/>
                    </a:lnTo>
                    <a:lnTo>
                      <a:pt x="114" y="194"/>
                    </a:lnTo>
                    <a:lnTo>
                      <a:pt x="122" y="195"/>
                    </a:lnTo>
                    <a:lnTo>
                      <a:pt x="129" y="194"/>
                    </a:lnTo>
                    <a:lnTo>
                      <a:pt x="137" y="193"/>
                    </a:lnTo>
                    <a:lnTo>
                      <a:pt x="144" y="192"/>
                    </a:lnTo>
                    <a:lnTo>
                      <a:pt x="152" y="189"/>
                    </a:lnTo>
                    <a:lnTo>
                      <a:pt x="158" y="186"/>
                    </a:lnTo>
                    <a:lnTo>
                      <a:pt x="165" y="183"/>
                    </a:lnTo>
                    <a:lnTo>
                      <a:pt x="170" y="179"/>
                    </a:lnTo>
                    <a:lnTo>
                      <a:pt x="176" y="174"/>
                    </a:lnTo>
                    <a:lnTo>
                      <a:pt x="181" y="168"/>
                    </a:lnTo>
                    <a:lnTo>
                      <a:pt x="185" y="162"/>
                    </a:lnTo>
                    <a:lnTo>
                      <a:pt x="189" y="155"/>
                    </a:lnTo>
                    <a:lnTo>
                      <a:pt x="193" y="147"/>
                    </a:lnTo>
                    <a:lnTo>
                      <a:pt x="194" y="139"/>
                    </a:lnTo>
                    <a:lnTo>
                      <a:pt x="197" y="131"/>
                    </a:lnTo>
                    <a:lnTo>
                      <a:pt x="198" y="121"/>
                    </a:lnTo>
                    <a:lnTo>
                      <a:pt x="198" y="111"/>
                    </a:lnTo>
                    <a:lnTo>
                      <a:pt x="198" y="101"/>
                    </a:lnTo>
                    <a:lnTo>
                      <a:pt x="197" y="92"/>
                    </a:lnTo>
                    <a:lnTo>
                      <a:pt x="194" y="83"/>
                    </a:lnTo>
                    <a:lnTo>
                      <a:pt x="193" y="76"/>
                    </a:lnTo>
                    <a:lnTo>
                      <a:pt x="189" y="69"/>
                    </a:lnTo>
                    <a:lnTo>
                      <a:pt x="185" y="62"/>
                    </a:lnTo>
                    <a:lnTo>
                      <a:pt x="181" y="56"/>
                    </a:lnTo>
                    <a:lnTo>
                      <a:pt x="176" y="51"/>
                    </a:lnTo>
                    <a:lnTo>
                      <a:pt x="170" y="46"/>
                    </a:lnTo>
                    <a:lnTo>
                      <a:pt x="165" y="41"/>
                    </a:lnTo>
                    <a:lnTo>
                      <a:pt x="158" y="38"/>
                    </a:lnTo>
                    <a:lnTo>
                      <a:pt x="151" y="35"/>
                    </a:lnTo>
                    <a:lnTo>
                      <a:pt x="144" y="33"/>
                    </a:lnTo>
                    <a:lnTo>
                      <a:pt x="137" y="32"/>
                    </a:lnTo>
                    <a:lnTo>
                      <a:pt x="129" y="31"/>
                    </a:lnTo>
                    <a:lnTo>
                      <a:pt x="122" y="30"/>
                    </a:lnTo>
                    <a:lnTo>
                      <a:pt x="114" y="31"/>
                    </a:lnTo>
                    <a:lnTo>
                      <a:pt x="106" y="32"/>
                    </a:lnTo>
                    <a:lnTo>
                      <a:pt x="99" y="33"/>
                    </a:lnTo>
                    <a:lnTo>
                      <a:pt x="91" y="35"/>
                    </a:lnTo>
                    <a:lnTo>
                      <a:pt x="85" y="38"/>
                    </a:lnTo>
                    <a:lnTo>
                      <a:pt x="78" y="41"/>
                    </a:lnTo>
                    <a:lnTo>
                      <a:pt x="72" y="46"/>
                    </a:lnTo>
                    <a:lnTo>
                      <a:pt x="67" y="51"/>
                    </a:lnTo>
                    <a:lnTo>
                      <a:pt x="62" y="56"/>
                    </a:lnTo>
                    <a:lnTo>
                      <a:pt x="57" y="62"/>
                    </a:lnTo>
                    <a:lnTo>
                      <a:pt x="53" y="69"/>
                    </a:lnTo>
                    <a:lnTo>
                      <a:pt x="50" y="76"/>
                    </a:lnTo>
                    <a:lnTo>
                      <a:pt x="48" y="84"/>
                    </a:lnTo>
                    <a:lnTo>
                      <a:pt x="47" y="93"/>
                    </a:lnTo>
                    <a:lnTo>
                      <a:pt x="45" y="102"/>
                    </a:lnTo>
                    <a:lnTo>
                      <a:pt x="45"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92" name="Freeform 106"/>
              <p:cNvSpPr>
                <a:spLocks noEditPoints="1"/>
              </p:cNvSpPr>
              <p:nvPr/>
            </p:nvSpPr>
            <p:spPr bwMode="auto">
              <a:xfrm>
                <a:off x="1695" y="3544"/>
                <a:ext cx="56" cy="75"/>
              </a:xfrm>
              <a:custGeom>
                <a:avLst/>
                <a:gdLst>
                  <a:gd name="T0" fmla="*/ 0 w 225"/>
                  <a:gd name="T1" fmla="*/ 5 h 301"/>
                  <a:gd name="T2" fmla="*/ 40 w 225"/>
                  <a:gd name="T3" fmla="*/ 33 h 301"/>
                  <a:gd name="T4" fmla="*/ 55 w 225"/>
                  <a:gd name="T5" fmla="*/ 18 h 301"/>
                  <a:gd name="T6" fmla="*/ 73 w 225"/>
                  <a:gd name="T7" fmla="*/ 9 h 301"/>
                  <a:gd name="T8" fmla="*/ 92 w 225"/>
                  <a:gd name="T9" fmla="*/ 2 h 301"/>
                  <a:gd name="T10" fmla="*/ 116 w 225"/>
                  <a:gd name="T11" fmla="*/ 0 h 301"/>
                  <a:gd name="T12" fmla="*/ 146 w 225"/>
                  <a:gd name="T13" fmla="*/ 3 h 301"/>
                  <a:gd name="T14" fmla="*/ 174 w 225"/>
                  <a:gd name="T15" fmla="*/ 14 h 301"/>
                  <a:gd name="T16" fmla="*/ 196 w 225"/>
                  <a:gd name="T17" fmla="*/ 31 h 301"/>
                  <a:gd name="T18" fmla="*/ 212 w 225"/>
                  <a:gd name="T19" fmla="*/ 54 h 301"/>
                  <a:gd name="T20" fmla="*/ 221 w 225"/>
                  <a:gd name="T21" fmla="*/ 81 h 301"/>
                  <a:gd name="T22" fmla="*/ 225 w 225"/>
                  <a:gd name="T23" fmla="*/ 111 h 301"/>
                  <a:gd name="T24" fmla="*/ 221 w 225"/>
                  <a:gd name="T25" fmla="*/ 142 h 301"/>
                  <a:gd name="T26" fmla="*/ 211 w 225"/>
                  <a:gd name="T27" fmla="*/ 170 h 301"/>
                  <a:gd name="T28" fmla="*/ 193 w 225"/>
                  <a:gd name="T29" fmla="*/ 193 h 301"/>
                  <a:gd name="T30" fmla="*/ 169 w 225"/>
                  <a:gd name="T31" fmla="*/ 210 h 301"/>
                  <a:gd name="T32" fmla="*/ 141 w 225"/>
                  <a:gd name="T33" fmla="*/ 221 h 301"/>
                  <a:gd name="T34" fmla="*/ 112 w 225"/>
                  <a:gd name="T35" fmla="*/ 224 h 301"/>
                  <a:gd name="T36" fmla="*/ 92 w 225"/>
                  <a:gd name="T37" fmla="*/ 222 h 301"/>
                  <a:gd name="T38" fmla="*/ 73 w 225"/>
                  <a:gd name="T39" fmla="*/ 217 h 301"/>
                  <a:gd name="T40" fmla="*/ 57 w 225"/>
                  <a:gd name="T41" fmla="*/ 207 h 301"/>
                  <a:gd name="T42" fmla="*/ 43 w 225"/>
                  <a:gd name="T43" fmla="*/ 197 h 301"/>
                  <a:gd name="T44" fmla="*/ 0 w 225"/>
                  <a:gd name="T45" fmla="*/ 301 h 301"/>
                  <a:gd name="T46" fmla="*/ 40 w 225"/>
                  <a:gd name="T47" fmla="*/ 123 h 301"/>
                  <a:gd name="T48" fmla="*/ 42 w 225"/>
                  <a:gd name="T49" fmla="*/ 141 h 301"/>
                  <a:gd name="T50" fmla="*/ 47 w 225"/>
                  <a:gd name="T51" fmla="*/ 157 h 301"/>
                  <a:gd name="T52" fmla="*/ 55 w 225"/>
                  <a:gd name="T53" fmla="*/ 170 h 301"/>
                  <a:gd name="T54" fmla="*/ 65 w 225"/>
                  <a:gd name="T55" fmla="*/ 179 h 301"/>
                  <a:gd name="T56" fmla="*/ 77 w 225"/>
                  <a:gd name="T57" fmla="*/ 186 h 301"/>
                  <a:gd name="T58" fmla="*/ 89 w 225"/>
                  <a:gd name="T59" fmla="*/ 192 h 301"/>
                  <a:gd name="T60" fmla="*/ 102 w 225"/>
                  <a:gd name="T61" fmla="*/ 194 h 301"/>
                  <a:gd name="T62" fmla="*/ 116 w 225"/>
                  <a:gd name="T63" fmla="*/ 194 h 301"/>
                  <a:gd name="T64" fmla="*/ 130 w 225"/>
                  <a:gd name="T65" fmla="*/ 192 h 301"/>
                  <a:gd name="T66" fmla="*/ 143 w 225"/>
                  <a:gd name="T67" fmla="*/ 186 h 301"/>
                  <a:gd name="T68" fmla="*/ 154 w 225"/>
                  <a:gd name="T69" fmla="*/ 179 h 301"/>
                  <a:gd name="T70" fmla="*/ 164 w 225"/>
                  <a:gd name="T71" fmla="*/ 168 h 301"/>
                  <a:gd name="T72" fmla="*/ 172 w 225"/>
                  <a:gd name="T73" fmla="*/ 155 h 301"/>
                  <a:gd name="T74" fmla="*/ 177 w 225"/>
                  <a:gd name="T75" fmla="*/ 139 h 301"/>
                  <a:gd name="T76" fmla="*/ 179 w 225"/>
                  <a:gd name="T77" fmla="*/ 121 h 301"/>
                  <a:gd name="T78" fmla="*/ 179 w 225"/>
                  <a:gd name="T79" fmla="*/ 100 h 301"/>
                  <a:gd name="T80" fmla="*/ 177 w 225"/>
                  <a:gd name="T81" fmla="*/ 82 h 301"/>
                  <a:gd name="T82" fmla="*/ 172 w 225"/>
                  <a:gd name="T83" fmla="*/ 68 h 301"/>
                  <a:gd name="T84" fmla="*/ 164 w 225"/>
                  <a:gd name="T85" fmla="*/ 54 h 301"/>
                  <a:gd name="T86" fmla="*/ 154 w 225"/>
                  <a:gd name="T87" fmla="*/ 44 h 301"/>
                  <a:gd name="T88" fmla="*/ 144 w 225"/>
                  <a:gd name="T89" fmla="*/ 36 h 301"/>
                  <a:gd name="T90" fmla="*/ 131 w 225"/>
                  <a:gd name="T91" fmla="*/ 32 h 301"/>
                  <a:gd name="T92" fmla="*/ 118 w 225"/>
                  <a:gd name="T93" fmla="*/ 29 h 301"/>
                  <a:gd name="T94" fmla="*/ 104 w 225"/>
                  <a:gd name="T95" fmla="*/ 29 h 301"/>
                  <a:gd name="T96" fmla="*/ 90 w 225"/>
                  <a:gd name="T97" fmla="*/ 32 h 301"/>
                  <a:gd name="T98" fmla="*/ 79 w 225"/>
                  <a:gd name="T99" fmla="*/ 37 h 301"/>
                  <a:gd name="T100" fmla="*/ 68 w 225"/>
                  <a:gd name="T101" fmla="*/ 46 h 301"/>
                  <a:gd name="T102" fmla="*/ 56 w 225"/>
                  <a:gd name="T103" fmla="*/ 56 h 301"/>
                  <a:gd name="T104" fmla="*/ 49 w 225"/>
                  <a:gd name="T105" fmla="*/ 70 h 301"/>
                  <a:gd name="T106" fmla="*/ 43 w 225"/>
                  <a:gd name="T107" fmla="*/ 85 h 301"/>
                  <a:gd name="T108" fmla="*/ 40 w 225"/>
                  <a:gd name="T109" fmla="*/ 103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5" h="301">
                    <a:moveTo>
                      <a:pt x="0" y="301"/>
                    </a:moveTo>
                    <a:lnTo>
                      <a:pt x="0" y="5"/>
                    </a:lnTo>
                    <a:lnTo>
                      <a:pt x="40" y="5"/>
                    </a:lnTo>
                    <a:lnTo>
                      <a:pt x="40" y="33"/>
                    </a:lnTo>
                    <a:lnTo>
                      <a:pt x="47" y="26"/>
                    </a:lnTo>
                    <a:lnTo>
                      <a:pt x="55" y="18"/>
                    </a:lnTo>
                    <a:lnTo>
                      <a:pt x="64" y="13"/>
                    </a:lnTo>
                    <a:lnTo>
                      <a:pt x="73" y="9"/>
                    </a:lnTo>
                    <a:lnTo>
                      <a:pt x="82" y="5"/>
                    </a:lnTo>
                    <a:lnTo>
                      <a:pt x="92" y="2"/>
                    </a:lnTo>
                    <a:lnTo>
                      <a:pt x="103" y="0"/>
                    </a:lnTo>
                    <a:lnTo>
                      <a:pt x="116" y="0"/>
                    </a:lnTo>
                    <a:lnTo>
                      <a:pt x="131" y="1"/>
                    </a:lnTo>
                    <a:lnTo>
                      <a:pt x="146" y="3"/>
                    </a:lnTo>
                    <a:lnTo>
                      <a:pt x="160" y="8"/>
                    </a:lnTo>
                    <a:lnTo>
                      <a:pt x="174" y="14"/>
                    </a:lnTo>
                    <a:lnTo>
                      <a:pt x="186" y="22"/>
                    </a:lnTo>
                    <a:lnTo>
                      <a:pt x="196" y="31"/>
                    </a:lnTo>
                    <a:lnTo>
                      <a:pt x="205" y="42"/>
                    </a:lnTo>
                    <a:lnTo>
                      <a:pt x="212" y="54"/>
                    </a:lnTo>
                    <a:lnTo>
                      <a:pt x="217" y="68"/>
                    </a:lnTo>
                    <a:lnTo>
                      <a:pt x="221" y="81"/>
                    </a:lnTo>
                    <a:lnTo>
                      <a:pt x="224" y="96"/>
                    </a:lnTo>
                    <a:lnTo>
                      <a:pt x="225" y="111"/>
                    </a:lnTo>
                    <a:lnTo>
                      <a:pt x="224" y="126"/>
                    </a:lnTo>
                    <a:lnTo>
                      <a:pt x="221" y="142"/>
                    </a:lnTo>
                    <a:lnTo>
                      <a:pt x="217" y="156"/>
                    </a:lnTo>
                    <a:lnTo>
                      <a:pt x="211" y="170"/>
                    </a:lnTo>
                    <a:lnTo>
                      <a:pt x="202" y="182"/>
                    </a:lnTo>
                    <a:lnTo>
                      <a:pt x="193" y="193"/>
                    </a:lnTo>
                    <a:lnTo>
                      <a:pt x="182" y="202"/>
                    </a:lnTo>
                    <a:lnTo>
                      <a:pt x="169" y="210"/>
                    </a:lnTo>
                    <a:lnTo>
                      <a:pt x="155" y="216"/>
                    </a:lnTo>
                    <a:lnTo>
                      <a:pt x="141" y="221"/>
                    </a:lnTo>
                    <a:lnTo>
                      <a:pt x="127" y="223"/>
                    </a:lnTo>
                    <a:lnTo>
                      <a:pt x="112" y="224"/>
                    </a:lnTo>
                    <a:lnTo>
                      <a:pt x="102" y="223"/>
                    </a:lnTo>
                    <a:lnTo>
                      <a:pt x="92" y="222"/>
                    </a:lnTo>
                    <a:lnTo>
                      <a:pt x="82" y="220"/>
                    </a:lnTo>
                    <a:lnTo>
                      <a:pt x="73" y="217"/>
                    </a:lnTo>
                    <a:lnTo>
                      <a:pt x="64" y="213"/>
                    </a:lnTo>
                    <a:lnTo>
                      <a:pt x="57" y="207"/>
                    </a:lnTo>
                    <a:lnTo>
                      <a:pt x="50" y="203"/>
                    </a:lnTo>
                    <a:lnTo>
                      <a:pt x="43" y="197"/>
                    </a:lnTo>
                    <a:lnTo>
                      <a:pt x="43" y="301"/>
                    </a:lnTo>
                    <a:lnTo>
                      <a:pt x="0" y="301"/>
                    </a:lnTo>
                    <a:close/>
                    <a:moveTo>
                      <a:pt x="40" y="114"/>
                    </a:moveTo>
                    <a:lnTo>
                      <a:pt x="40" y="123"/>
                    </a:lnTo>
                    <a:lnTo>
                      <a:pt x="41" y="133"/>
                    </a:lnTo>
                    <a:lnTo>
                      <a:pt x="42" y="141"/>
                    </a:lnTo>
                    <a:lnTo>
                      <a:pt x="45" y="150"/>
                    </a:lnTo>
                    <a:lnTo>
                      <a:pt x="47" y="157"/>
                    </a:lnTo>
                    <a:lnTo>
                      <a:pt x="51" y="163"/>
                    </a:lnTo>
                    <a:lnTo>
                      <a:pt x="55" y="170"/>
                    </a:lnTo>
                    <a:lnTo>
                      <a:pt x="60" y="175"/>
                    </a:lnTo>
                    <a:lnTo>
                      <a:pt x="65" y="179"/>
                    </a:lnTo>
                    <a:lnTo>
                      <a:pt x="71" y="183"/>
                    </a:lnTo>
                    <a:lnTo>
                      <a:pt x="77" y="186"/>
                    </a:lnTo>
                    <a:lnTo>
                      <a:pt x="83" y="189"/>
                    </a:lnTo>
                    <a:lnTo>
                      <a:pt x="89" y="192"/>
                    </a:lnTo>
                    <a:lnTo>
                      <a:pt x="96" y="193"/>
                    </a:lnTo>
                    <a:lnTo>
                      <a:pt x="102" y="194"/>
                    </a:lnTo>
                    <a:lnTo>
                      <a:pt x="110" y="195"/>
                    </a:lnTo>
                    <a:lnTo>
                      <a:pt x="116" y="194"/>
                    </a:lnTo>
                    <a:lnTo>
                      <a:pt x="124" y="193"/>
                    </a:lnTo>
                    <a:lnTo>
                      <a:pt x="130" y="192"/>
                    </a:lnTo>
                    <a:lnTo>
                      <a:pt x="136" y="189"/>
                    </a:lnTo>
                    <a:lnTo>
                      <a:pt x="143" y="186"/>
                    </a:lnTo>
                    <a:lnTo>
                      <a:pt x="149" y="183"/>
                    </a:lnTo>
                    <a:lnTo>
                      <a:pt x="154" y="179"/>
                    </a:lnTo>
                    <a:lnTo>
                      <a:pt x="159" y="174"/>
                    </a:lnTo>
                    <a:lnTo>
                      <a:pt x="164" y="168"/>
                    </a:lnTo>
                    <a:lnTo>
                      <a:pt x="168" y="162"/>
                    </a:lnTo>
                    <a:lnTo>
                      <a:pt x="172" y="155"/>
                    </a:lnTo>
                    <a:lnTo>
                      <a:pt x="176" y="147"/>
                    </a:lnTo>
                    <a:lnTo>
                      <a:pt x="177" y="139"/>
                    </a:lnTo>
                    <a:lnTo>
                      <a:pt x="179" y="131"/>
                    </a:lnTo>
                    <a:lnTo>
                      <a:pt x="179" y="121"/>
                    </a:lnTo>
                    <a:lnTo>
                      <a:pt x="181" y="111"/>
                    </a:lnTo>
                    <a:lnTo>
                      <a:pt x="179" y="100"/>
                    </a:lnTo>
                    <a:lnTo>
                      <a:pt x="179" y="91"/>
                    </a:lnTo>
                    <a:lnTo>
                      <a:pt x="177" y="82"/>
                    </a:lnTo>
                    <a:lnTo>
                      <a:pt x="176" y="75"/>
                    </a:lnTo>
                    <a:lnTo>
                      <a:pt x="172" y="68"/>
                    </a:lnTo>
                    <a:lnTo>
                      <a:pt x="169" y="60"/>
                    </a:lnTo>
                    <a:lnTo>
                      <a:pt x="164" y="54"/>
                    </a:lnTo>
                    <a:lnTo>
                      <a:pt x="160" y="49"/>
                    </a:lnTo>
                    <a:lnTo>
                      <a:pt x="154" y="44"/>
                    </a:lnTo>
                    <a:lnTo>
                      <a:pt x="149" y="40"/>
                    </a:lnTo>
                    <a:lnTo>
                      <a:pt x="144" y="36"/>
                    </a:lnTo>
                    <a:lnTo>
                      <a:pt x="137" y="34"/>
                    </a:lnTo>
                    <a:lnTo>
                      <a:pt x="131" y="32"/>
                    </a:lnTo>
                    <a:lnTo>
                      <a:pt x="125" y="30"/>
                    </a:lnTo>
                    <a:lnTo>
                      <a:pt x="118" y="29"/>
                    </a:lnTo>
                    <a:lnTo>
                      <a:pt x="111" y="29"/>
                    </a:lnTo>
                    <a:lnTo>
                      <a:pt x="104" y="29"/>
                    </a:lnTo>
                    <a:lnTo>
                      <a:pt x="98" y="30"/>
                    </a:lnTo>
                    <a:lnTo>
                      <a:pt x="90" y="32"/>
                    </a:lnTo>
                    <a:lnTo>
                      <a:pt x="84" y="34"/>
                    </a:lnTo>
                    <a:lnTo>
                      <a:pt x="79" y="37"/>
                    </a:lnTo>
                    <a:lnTo>
                      <a:pt x="73" y="40"/>
                    </a:lnTo>
                    <a:lnTo>
                      <a:pt x="68" y="46"/>
                    </a:lnTo>
                    <a:lnTo>
                      <a:pt x="61" y="50"/>
                    </a:lnTo>
                    <a:lnTo>
                      <a:pt x="56" y="56"/>
                    </a:lnTo>
                    <a:lnTo>
                      <a:pt x="52" y="62"/>
                    </a:lnTo>
                    <a:lnTo>
                      <a:pt x="49" y="70"/>
                    </a:lnTo>
                    <a:lnTo>
                      <a:pt x="45" y="77"/>
                    </a:lnTo>
                    <a:lnTo>
                      <a:pt x="43" y="85"/>
                    </a:lnTo>
                    <a:lnTo>
                      <a:pt x="41" y="94"/>
                    </a:lnTo>
                    <a:lnTo>
                      <a:pt x="40" y="103"/>
                    </a:lnTo>
                    <a:lnTo>
                      <a:pt x="40" y="11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93" name="Freeform 107"/>
              <p:cNvSpPr>
                <a:spLocks/>
              </p:cNvSpPr>
              <p:nvPr/>
            </p:nvSpPr>
            <p:spPr bwMode="auto">
              <a:xfrm>
                <a:off x="1764" y="3545"/>
                <a:ext cx="69" cy="53"/>
              </a:xfrm>
              <a:custGeom>
                <a:avLst/>
                <a:gdLst>
                  <a:gd name="T0" fmla="*/ 0 w 274"/>
                  <a:gd name="T1" fmla="*/ 0 h 214"/>
                  <a:gd name="T2" fmla="*/ 67 w 274"/>
                  <a:gd name="T3" fmla="*/ 0 h 214"/>
                  <a:gd name="T4" fmla="*/ 136 w 274"/>
                  <a:gd name="T5" fmla="*/ 172 h 214"/>
                  <a:gd name="T6" fmla="*/ 212 w 274"/>
                  <a:gd name="T7" fmla="*/ 0 h 214"/>
                  <a:gd name="T8" fmla="*/ 274 w 274"/>
                  <a:gd name="T9" fmla="*/ 0 h 214"/>
                  <a:gd name="T10" fmla="*/ 274 w 274"/>
                  <a:gd name="T11" fmla="*/ 214 h 214"/>
                  <a:gd name="T12" fmla="*/ 231 w 274"/>
                  <a:gd name="T13" fmla="*/ 214 h 214"/>
                  <a:gd name="T14" fmla="*/ 231 w 274"/>
                  <a:gd name="T15" fmla="*/ 42 h 214"/>
                  <a:gd name="T16" fmla="*/ 153 w 274"/>
                  <a:gd name="T17" fmla="*/ 214 h 214"/>
                  <a:gd name="T18" fmla="*/ 114 w 274"/>
                  <a:gd name="T19" fmla="*/ 214 h 214"/>
                  <a:gd name="T20" fmla="*/ 42 w 274"/>
                  <a:gd name="T21" fmla="*/ 33 h 214"/>
                  <a:gd name="T22" fmla="*/ 42 w 274"/>
                  <a:gd name="T23" fmla="*/ 214 h 214"/>
                  <a:gd name="T24" fmla="*/ 0 w 274"/>
                  <a:gd name="T25" fmla="*/ 214 h 214"/>
                  <a:gd name="T26" fmla="*/ 0 w 274"/>
                  <a:gd name="T2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4" h="214">
                    <a:moveTo>
                      <a:pt x="0" y="0"/>
                    </a:moveTo>
                    <a:lnTo>
                      <a:pt x="67" y="0"/>
                    </a:lnTo>
                    <a:lnTo>
                      <a:pt x="136" y="172"/>
                    </a:lnTo>
                    <a:lnTo>
                      <a:pt x="212" y="0"/>
                    </a:lnTo>
                    <a:lnTo>
                      <a:pt x="274" y="0"/>
                    </a:lnTo>
                    <a:lnTo>
                      <a:pt x="274" y="214"/>
                    </a:lnTo>
                    <a:lnTo>
                      <a:pt x="231" y="214"/>
                    </a:lnTo>
                    <a:lnTo>
                      <a:pt x="231" y="42"/>
                    </a:lnTo>
                    <a:lnTo>
                      <a:pt x="153" y="214"/>
                    </a:lnTo>
                    <a:lnTo>
                      <a:pt x="114" y="214"/>
                    </a:lnTo>
                    <a:lnTo>
                      <a:pt x="42" y="33"/>
                    </a:lnTo>
                    <a:lnTo>
                      <a:pt x="42"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94" name="Freeform 108"/>
              <p:cNvSpPr>
                <a:spLocks noEditPoints="1"/>
              </p:cNvSpPr>
              <p:nvPr/>
            </p:nvSpPr>
            <p:spPr bwMode="auto">
              <a:xfrm>
                <a:off x="1846" y="3544"/>
                <a:ext cx="60" cy="56"/>
              </a:xfrm>
              <a:custGeom>
                <a:avLst/>
                <a:gdLst>
                  <a:gd name="T0" fmla="*/ 160 w 239"/>
                  <a:gd name="T1" fmla="*/ 207 h 224"/>
                  <a:gd name="T2" fmla="*/ 126 w 239"/>
                  <a:gd name="T3" fmla="*/ 220 h 224"/>
                  <a:gd name="T4" fmla="*/ 89 w 239"/>
                  <a:gd name="T5" fmla="*/ 224 h 224"/>
                  <a:gd name="T6" fmla="*/ 60 w 239"/>
                  <a:gd name="T7" fmla="*/ 222 h 224"/>
                  <a:gd name="T8" fmla="*/ 36 w 239"/>
                  <a:gd name="T9" fmla="*/ 215 h 224"/>
                  <a:gd name="T10" fmla="*/ 18 w 239"/>
                  <a:gd name="T11" fmla="*/ 202 h 224"/>
                  <a:gd name="T12" fmla="*/ 6 w 239"/>
                  <a:gd name="T13" fmla="*/ 187 h 224"/>
                  <a:gd name="T14" fmla="*/ 1 w 239"/>
                  <a:gd name="T15" fmla="*/ 170 h 224"/>
                  <a:gd name="T16" fmla="*/ 3 w 239"/>
                  <a:gd name="T17" fmla="*/ 147 h 224"/>
                  <a:gd name="T18" fmla="*/ 14 w 239"/>
                  <a:gd name="T19" fmla="*/ 127 h 224"/>
                  <a:gd name="T20" fmla="*/ 32 w 239"/>
                  <a:gd name="T21" fmla="*/ 113 h 224"/>
                  <a:gd name="T22" fmla="*/ 55 w 239"/>
                  <a:gd name="T23" fmla="*/ 103 h 224"/>
                  <a:gd name="T24" fmla="*/ 80 w 239"/>
                  <a:gd name="T25" fmla="*/ 98 h 224"/>
                  <a:gd name="T26" fmla="*/ 127 w 239"/>
                  <a:gd name="T27" fmla="*/ 93 h 224"/>
                  <a:gd name="T28" fmla="*/ 180 w 239"/>
                  <a:gd name="T29" fmla="*/ 83 h 224"/>
                  <a:gd name="T30" fmla="*/ 180 w 239"/>
                  <a:gd name="T31" fmla="*/ 63 h 224"/>
                  <a:gd name="T32" fmla="*/ 169 w 239"/>
                  <a:gd name="T33" fmla="*/ 42 h 224"/>
                  <a:gd name="T34" fmla="*/ 154 w 239"/>
                  <a:gd name="T35" fmla="*/ 35 h 224"/>
                  <a:gd name="T36" fmla="*/ 118 w 239"/>
                  <a:gd name="T37" fmla="*/ 30 h 224"/>
                  <a:gd name="T38" fmla="*/ 81 w 239"/>
                  <a:gd name="T39" fmla="*/ 35 h 224"/>
                  <a:gd name="T40" fmla="*/ 60 w 239"/>
                  <a:gd name="T41" fmla="*/ 52 h 224"/>
                  <a:gd name="T42" fmla="*/ 8 w 239"/>
                  <a:gd name="T43" fmla="*/ 67 h 224"/>
                  <a:gd name="T44" fmla="*/ 22 w 239"/>
                  <a:gd name="T45" fmla="*/ 37 h 224"/>
                  <a:gd name="T46" fmla="*/ 43 w 239"/>
                  <a:gd name="T47" fmla="*/ 17 h 224"/>
                  <a:gd name="T48" fmla="*/ 79 w 239"/>
                  <a:gd name="T49" fmla="*/ 5 h 224"/>
                  <a:gd name="T50" fmla="*/ 125 w 239"/>
                  <a:gd name="T51" fmla="*/ 0 h 224"/>
                  <a:gd name="T52" fmla="*/ 168 w 239"/>
                  <a:gd name="T53" fmla="*/ 3 h 224"/>
                  <a:gd name="T54" fmla="*/ 197 w 239"/>
                  <a:gd name="T55" fmla="*/ 14 h 224"/>
                  <a:gd name="T56" fmla="*/ 213 w 239"/>
                  <a:gd name="T57" fmla="*/ 28 h 224"/>
                  <a:gd name="T58" fmla="*/ 224 w 239"/>
                  <a:gd name="T59" fmla="*/ 48 h 224"/>
                  <a:gd name="T60" fmla="*/ 225 w 239"/>
                  <a:gd name="T61" fmla="*/ 70 h 224"/>
                  <a:gd name="T62" fmla="*/ 225 w 239"/>
                  <a:gd name="T63" fmla="*/ 153 h 224"/>
                  <a:gd name="T64" fmla="*/ 227 w 239"/>
                  <a:gd name="T65" fmla="*/ 194 h 224"/>
                  <a:gd name="T66" fmla="*/ 235 w 239"/>
                  <a:gd name="T67" fmla="*/ 213 h 224"/>
                  <a:gd name="T68" fmla="*/ 191 w 239"/>
                  <a:gd name="T69" fmla="*/ 214 h 224"/>
                  <a:gd name="T70" fmla="*/ 184 w 239"/>
                  <a:gd name="T71" fmla="*/ 193 h 224"/>
                  <a:gd name="T72" fmla="*/ 151 w 239"/>
                  <a:gd name="T73" fmla="*/ 119 h 224"/>
                  <a:gd name="T74" fmla="*/ 97 w 239"/>
                  <a:gd name="T75" fmla="*/ 127 h 224"/>
                  <a:gd name="T76" fmla="*/ 71 w 239"/>
                  <a:gd name="T77" fmla="*/ 133 h 224"/>
                  <a:gd name="T78" fmla="*/ 57 w 239"/>
                  <a:gd name="T79" fmla="*/ 141 h 224"/>
                  <a:gd name="T80" fmla="*/ 48 w 239"/>
                  <a:gd name="T81" fmla="*/ 153 h 224"/>
                  <a:gd name="T82" fmla="*/ 48 w 239"/>
                  <a:gd name="T83" fmla="*/ 168 h 224"/>
                  <a:gd name="T84" fmla="*/ 61 w 239"/>
                  <a:gd name="T85" fmla="*/ 186 h 224"/>
                  <a:gd name="T86" fmla="*/ 88 w 239"/>
                  <a:gd name="T87" fmla="*/ 195 h 224"/>
                  <a:gd name="T88" fmla="*/ 123 w 239"/>
                  <a:gd name="T89" fmla="*/ 194 h 224"/>
                  <a:gd name="T90" fmla="*/ 154 w 239"/>
                  <a:gd name="T91" fmla="*/ 181 h 224"/>
                  <a:gd name="T92" fmla="*/ 174 w 239"/>
                  <a:gd name="T93" fmla="*/ 161 h 224"/>
                  <a:gd name="T94" fmla="*/ 180 w 239"/>
                  <a:gd name="T95" fmla="*/ 13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9" h="224">
                    <a:moveTo>
                      <a:pt x="184" y="193"/>
                    </a:moveTo>
                    <a:lnTo>
                      <a:pt x="173" y="201"/>
                    </a:lnTo>
                    <a:lnTo>
                      <a:pt x="160" y="207"/>
                    </a:lnTo>
                    <a:lnTo>
                      <a:pt x="149" y="213"/>
                    </a:lnTo>
                    <a:lnTo>
                      <a:pt x="137" y="217"/>
                    </a:lnTo>
                    <a:lnTo>
                      <a:pt x="126" y="220"/>
                    </a:lnTo>
                    <a:lnTo>
                      <a:pt x="114" y="222"/>
                    </a:lnTo>
                    <a:lnTo>
                      <a:pt x="102" y="224"/>
                    </a:lnTo>
                    <a:lnTo>
                      <a:pt x="89" y="224"/>
                    </a:lnTo>
                    <a:lnTo>
                      <a:pt x="79" y="224"/>
                    </a:lnTo>
                    <a:lnTo>
                      <a:pt x="69" y="223"/>
                    </a:lnTo>
                    <a:lnTo>
                      <a:pt x="60" y="222"/>
                    </a:lnTo>
                    <a:lnTo>
                      <a:pt x="51" y="220"/>
                    </a:lnTo>
                    <a:lnTo>
                      <a:pt x="43" y="218"/>
                    </a:lnTo>
                    <a:lnTo>
                      <a:pt x="36" y="215"/>
                    </a:lnTo>
                    <a:lnTo>
                      <a:pt x="29" y="210"/>
                    </a:lnTo>
                    <a:lnTo>
                      <a:pt x="23" y="207"/>
                    </a:lnTo>
                    <a:lnTo>
                      <a:pt x="18" y="202"/>
                    </a:lnTo>
                    <a:lnTo>
                      <a:pt x="14" y="198"/>
                    </a:lnTo>
                    <a:lnTo>
                      <a:pt x="9" y="193"/>
                    </a:lnTo>
                    <a:lnTo>
                      <a:pt x="6" y="187"/>
                    </a:lnTo>
                    <a:lnTo>
                      <a:pt x="4" y="181"/>
                    </a:lnTo>
                    <a:lnTo>
                      <a:pt x="3" y="176"/>
                    </a:lnTo>
                    <a:lnTo>
                      <a:pt x="1" y="170"/>
                    </a:lnTo>
                    <a:lnTo>
                      <a:pt x="0" y="163"/>
                    </a:lnTo>
                    <a:lnTo>
                      <a:pt x="1" y="155"/>
                    </a:lnTo>
                    <a:lnTo>
                      <a:pt x="3" y="147"/>
                    </a:lnTo>
                    <a:lnTo>
                      <a:pt x="5" y="141"/>
                    </a:lnTo>
                    <a:lnTo>
                      <a:pt x="9" y="134"/>
                    </a:lnTo>
                    <a:lnTo>
                      <a:pt x="14" y="127"/>
                    </a:lnTo>
                    <a:lnTo>
                      <a:pt x="19" y="122"/>
                    </a:lnTo>
                    <a:lnTo>
                      <a:pt x="26" y="117"/>
                    </a:lnTo>
                    <a:lnTo>
                      <a:pt x="32" y="113"/>
                    </a:lnTo>
                    <a:lnTo>
                      <a:pt x="39" y="110"/>
                    </a:lnTo>
                    <a:lnTo>
                      <a:pt x="47" y="106"/>
                    </a:lnTo>
                    <a:lnTo>
                      <a:pt x="55" y="103"/>
                    </a:lnTo>
                    <a:lnTo>
                      <a:pt x="64" y="101"/>
                    </a:lnTo>
                    <a:lnTo>
                      <a:pt x="71" y="100"/>
                    </a:lnTo>
                    <a:lnTo>
                      <a:pt x="80" y="98"/>
                    </a:lnTo>
                    <a:lnTo>
                      <a:pt x="90" y="97"/>
                    </a:lnTo>
                    <a:lnTo>
                      <a:pt x="103" y="96"/>
                    </a:lnTo>
                    <a:lnTo>
                      <a:pt x="127" y="93"/>
                    </a:lnTo>
                    <a:lnTo>
                      <a:pt x="149" y="90"/>
                    </a:lnTo>
                    <a:lnTo>
                      <a:pt x="166" y="86"/>
                    </a:lnTo>
                    <a:lnTo>
                      <a:pt x="180" y="83"/>
                    </a:lnTo>
                    <a:lnTo>
                      <a:pt x="180" y="77"/>
                    </a:lnTo>
                    <a:lnTo>
                      <a:pt x="182" y="74"/>
                    </a:lnTo>
                    <a:lnTo>
                      <a:pt x="180" y="63"/>
                    </a:lnTo>
                    <a:lnTo>
                      <a:pt x="178" y="55"/>
                    </a:lnTo>
                    <a:lnTo>
                      <a:pt x="174" y="48"/>
                    </a:lnTo>
                    <a:lnTo>
                      <a:pt x="169" y="42"/>
                    </a:lnTo>
                    <a:lnTo>
                      <a:pt x="164" y="39"/>
                    </a:lnTo>
                    <a:lnTo>
                      <a:pt x="159" y="37"/>
                    </a:lnTo>
                    <a:lnTo>
                      <a:pt x="154" y="35"/>
                    </a:lnTo>
                    <a:lnTo>
                      <a:pt x="147" y="33"/>
                    </a:lnTo>
                    <a:lnTo>
                      <a:pt x="135" y="31"/>
                    </a:lnTo>
                    <a:lnTo>
                      <a:pt x="118" y="30"/>
                    </a:lnTo>
                    <a:lnTo>
                      <a:pt x="104" y="31"/>
                    </a:lnTo>
                    <a:lnTo>
                      <a:pt x="92" y="33"/>
                    </a:lnTo>
                    <a:lnTo>
                      <a:pt x="81" y="35"/>
                    </a:lnTo>
                    <a:lnTo>
                      <a:pt x="72" y="39"/>
                    </a:lnTo>
                    <a:lnTo>
                      <a:pt x="66" y="44"/>
                    </a:lnTo>
                    <a:lnTo>
                      <a:pt x="60" y="52"/>
                    </a:lnTo>
                    <a:lnTo>
                      <a:pt x="55" y="60"/>
                    </a:lnTo>
                    <a:lnTo>
                      <a:pt x="51" y="71"/>
                    </a:lnTo>
                    <a:lnTo>
                      <a:pt x="8" y="67"/>
                    </a:lnTo>
                    <a:lnTo>
                      <a:pt x="12" y="55"/>
                    </a:lnTo>
                    <a:lnTo>
                      <a:pt x="15" y="46"/>
                    </a:lnTo>
                    <a:lnTo>
                      <a:pt x="22" y="37"/>
                    </a:lnTo>
                    <a:lnTo>
                      <a:pt x="27" y="30"/>
                    </a:lnTo>
                    <a:lnTo>
                      <a:pt x="34" y="22"/>
                    </a:lnTo>
                    <a:lnTo>
                      <a:pt x="43" y="17"/>
                    </a:lnTo>
                    <a:lnTo>
                      <a:pt x="55" y="12"/>
                    </a:lnTo>
                    <a:lnTo>
                      <a:pt x="66" y="8"/>
                    </a:lnTo>
                    <a:lnTo>
                      <a:pt x="79" y="5"/>
                    </a:lnTo>
                    <a:lnTo>
                      <a:pt x="94" y="2"/>
                    </a:lnTo>
                    <a:lnTo>
                      <a:pt x="109" y="0"/>
                    </a:lnTo>
                    <a:lnTo>
                      <a:pt x="125" y="0"/>
                    </a:lnTo>
                    <a:lnTo>
                      <a:pt x="141" y="0"/>
                    </a:lnTo>
                    <a:lnTo>
                      <a:pt x="155" y="1"/>
                    </a:lnTo>
                    <a:lnTo>
                      <a:pt x="168" y="3"/>
                    </a:lnTo>
                    <a:lnTo>
                      <a:pt x="179" y="7"/>
                    </a:lnTo>
                    <a:lnTo>
                      <a:pt x="188" y="10"/>
                    </a:lnTo>
                    <a:lnTo>
                      <a:pt x="197" y="14"/>
                    </a:lnTo>
                    <a:lnTo>
                      <a:pt x="203" y="18"/>
                    </a:lnTo>
                    <a:lnTo>
                      <a:pt x="210" y="22"/>
                    </a:lnTo>
                    <a:lnTo>
                      <a:pt x="213" y="28"/>
                    </a:lnTo>
                    <a:lnTo>
                      <a:pt x="217" y="34"/>
                    </a:lnTo>
                    <a:lnTo>
                      <a:pt x="221" y="40"/>
                    </a:lnTo>
                    <a:lnTo>
                      <a:pt x="224" y="48"/>
                    </a:lnTo>
                    <a:lnTo>
                      <a:pt x="224" y="53"/>
                    </a:lnTo>
                    <a:lnTo>
                      <a:pt x="225" y="60"/>
                    </a:lnTo>
                    <a:lnTo>
                      <a:pt x="225" y="70"/>
                    </a:lnTo>
                    <a:lnTo>
                      <a:pt x="225" y="81"/>
                    </a:lnTo>
                    <a:lnTo>
                      <a:pt x="225" y="130"/>
                    </a:lnTo>
                    <a:lnTo>
                      <a:pt x="225" y="153"/>
                    </a:lnTo>
                    <a:lnTo>
                      <a:pt x="226" y="171"/>
                    </a:lnTo>
                    <a:lnTo>
                      <a:pt x="226" y="184"/>
                    </a:lnTo>
                    <a:lnTo>
                      <a:pt x="227" y="194"/>
                    </a:lnTo>
                    <a:lnTo>
                      <a:pt x="230" y="200"/>
                    </a:lnTo>
                    <a:lnTo>
                      <a:pt x="233" y="206"/>
                    </a:lnTo>
                    <a:lnTo>
                      <a:pt x="235" y="213"/>
                    </a:lnTo>
                    <a:lnTo>
                      <a:pt x="239" y="219"/>
                    </a:lnTo>
                    <a:lnTo>
                      <a:pt x="193" y="219"/>
                    </a:lnTo>
                    <a:lnTo>
                      <a:pt x="191" y="214"/>
                    </a:lnTo>
                    <a:lnTo>
                      <a:pt x="188" y="207"/>
                    </a:lnTo>
                    <a:lnTo>
                      <a:pt x="186" y="200"/>
                    </a:lnTo>
                    <a:lnTo>
                      <a:pt x="184" y="193"/>
                    </a:lnTo>
                    <a:close/>
                    <a:moveTo>
                      <a:pt x="180" y="112"/>
                    </a:moveTo>
                    <a:lnTo>
                      <a:pt x="168" y="116"/>
                    </a:lnTo>
                    <a:lnTo>
                      <a:pt x="151" y="119"/>
                    </a:lnTo>
                    <a:lnTo>
                      <a:pt x="131" y="122"/>
                    </a:lnTo>
                    <a:lnTo>
                      <a:pt x="109" y="125"/>
                    </a:lnTo>
                    <a:lnTo>
                      <a:pt x="97" y="127"/>
                    </a:lnTo>
                    <a:lnTo>
                      <a:pt x="86" y="129"/>
                    </a:lnTo>
                    <a:lnTo>
                      <a:pt x="78" y="131"/>
                    </a:lnTo>
                    <a:lnTo>
                      <a:pt x="71" y="133"/>
                    </a:lnTo>
                    <a:lnTo>
                      <a:pt x="66" y="135"/>
                    </a:lnTo>
                    <a:lnTo>
                      <a:pt x="61" y="138"/>
                    </a:lnTo>
                    <a:lnTo>
                      <a:pt x="57" y="141"/>
                    </a:lnTo>
                    <a:lnTo>
                      <a:pt x="53" y="144"/>
                    </a:lnTo>
                    <a:lnTo>
                      <a:pt x="51" y="148"/>
                    </a:lnTo>
                    <a:lnTo>
                      <a:pt x="48" y="153"/>
                    </a:lnTo>
                    <a:lnTo>
                      <a:pt x="48" y="157"/>
                    </a:lnTo>
                    <a:lnTo>
                      <a:pt x="47" y="162"/>
                    </a:lnTo>
                    <a:lnTo>
                      <a:pt x="48" y="168"/>
                    </a:lnTo>
                    <a:lnTo>
                      <a:pt x="51" y="175"/>
                    </a:lnTo>
                    <a:lnTo>
                      <a:pt x="55" y="181"/>
                    </a:lnTo>
                    <a:lnTo>
                      <a:pt x="61" y="186"/>
                    </a:lnTo>
                    <a:lnTo>
                      <a:pt x="69" y="191"/>
                    </a:lnTo>
                    <a:lnTo>
                      <a:pt x="78" y="194"/>
                    </a:lnTo>
                    <a:lnTo>
                      <a:pt x="88" y="195"/>
                    </a:lnTo>
                    <a:lnTo>
                      <a:pt x="99" y="196"/>
                    </a:lnTo>
                    <a:lnTo>
                      <a:pt x="112" y="195"/>
                    </a:lnTo>
                    <a:lnTo>
                      <a:pt x="123" y="194"/>
                    </a:lnTo>
                    <a:lnTo>
                      <a:pt x="135" y="191"/>
                    </a:lnTo>
                    <a:lnTo>
                      <a:pt x="145" y="186"/>
                    </a:lnTo>
                    <a:lnTo>
                      <a:pt x="154" y="181"/>
                    </a:lnTo>
                    <a:lnTo>
                      <a:pt x="161" y="176"/>
                    </a:lnTo>
                    <a:lnTo>
                      <a:pt x="169" y="168"/>
                    </a:lnTo>
                    <a:lnTo>
                      <a:pt x="174" y="161"/>
                    </a:lnTo>
                    <a:lnTo>
                      <a:pt x="177" y="155"/>
                    </a:lnTo>
                    <a:lnTo>
                      <a:pt x="179" y="146"/>
                    </a:lnTo>
                    <a:lnTo>
                      <a:pt x="180" y="136"/>
                    </a:lnTo>
                    <a:lnTo>
                      <a:pt x="180" y="125"/>
                    </a:lnTo>
                    <a:lnTo>
                      <a:pt x="180"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95" name="Freeform 109"/>
              <p:cNvSpPr>
                <a:spLocks/>
              </p:cNvSpPr>
              <p:nvPr/>
            </p:nvSpPr>
            <p:spPr bwMode="auto">
              <a:xfrm>
                <a:off x="1919" y="3545"/>
                <a:ext cx="60" cy="69"/>
              </a:xfrm>
              <a:custGeom>
                <a:avLst/>
                <a:gdLst>
                  <a:gd name="T0" fmla="*/ 0 w 239"/>
                  <a:gd name="T1" fmla="*/ 0 h 275"/>
                  <a:gd name="T2" fmla="*/ 45 w 239"/>
                  <a:gd name="T3" fmla="*/ 0 h 275"/>
                  <a:gd name="T4" fmla="*/ 45 w 239"/>
                  <a:gd name="T5" fmla="*/ 184 h 275"/>
                  <a:gd name="T6" fmla="*/ 167 w 239"/>
                  <a:gd name="T7" fmla="*/ 184 h 275"/>
                  <a:gd name="T8" fmla="*/ 167 w 239"/>
                  <a:gd name="T9" fmla="*/ 0 h 275"/>
                  <a:gd name="T10" fmla="*/ 210 w 239"/>
                  <a:gd name="T11" fmla="*/ 0 h 275"/>
                  <a:gd name="T12" fmla="*/ 210 w 239"/>
                  <a:gd name="T13" fmla="*/ 184 h 275"/>
                  <a:gd name="T14" fmla="*/ 239 w 239"/>
                  <a:gd name="T15" fmla="*/ 184 h 275"/>
                  <a:gd name="T16" fmla="*/ 239 w 239"/>
                  <a:gd name="T17" fmla="*/ 275 h 275"/>
                  <a:gd name="T18" fmla="*/ 202 w 239"/>
                  <a:gd name="T19" fmla="*/ 275 h 275"/>
                  <a:gd name="T20" fmla="*/ 202 w 239"/>
                  <a:gd name="T21" fmla="*/ 214 h 275"/>
                  <a:gd name="T22" fmla="*/ 0 w 239"/>
                  <a:gd name="T23" fmla="*/ 214 h 275"/>
                  <a:gd name="T24" fmla="*/ 0 w 239"/>
                  <a:gd name="T2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 h="275">
                    <a:moveTo>
                      <a:pt x="0" y="0"/>
                    </a:moveTo>
                    <a:lnTo>
                      <a:pt x="45" y="0"/>
                    </a:lnTo>
                    <a:lnTo>
                      <a:pt x="45" y="184"/>
                    </a:lnTo>
                    <a:lnTo>
                      <a:pt x="167" y="184"/>
                    </a:lnTo>
                    <a:lnTo>
                      <a:pt x="167" y="0"/>
                    </a:lnTo>
                    <a:lnTo>
                      <a:pt x="210" y="0"/>
                    </a:lnTo>
                    <a:lnTo>
                      <a:pt x="210" y="184"/>
                    </a:lnTo>
                    <a:lnTo>
                      <a:pt x="239" y="184"/>
                    </a:lnTo>
                    <a:lnTo>
                      <a:pt x="239" y="275"/>
                    </a:lnTo>
                    <a:lnTo>
                      <a:pt x="202" y="275"/>
                    </a:lnTo>
                    <a:lnTo>
                      <a:pt x="202"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96" name="Freeform 110"/>
              <p:cNvSpPr>
                <a:spLocks/>
              </p:cNvSpPr>
              <p:nvPr/>
            </p:nvSpPr>
            <p:spPr bwMode="auto">
              <a:xfrm>
                <a:off x="1991" y="3545"/>
                <a:ext cx="53" cy="53"/>
              </a:xfrm>
              <a:custGeom>
                <a:avLst/>
                <a:gdLst>
                  <a:gd name="T0" fmla="*/ 0 w 214"/>
                  <a:gd name="T1" fmla="*/ 0 h 214"/>
                  <a:gd name="T2" fmla="*/ 45 w 214"/>
                  <a:gd name="T3" fmla="*/ 0 h 214"/>
                  <a:gd name="T4" fmla="*/ 45 w 214"/>
                  <a:gd name="T5" fmla="*/ 163 h 214"/>
                  <a:gd name="T6" fmla="*/ 167 w 214"/>
                  <a:gd name="T7" fmla="*/ 0 h 214"/>
                  <a:gd name="T8" fmla="*/ 214 w 214"/>
                  <a:gd name="T9" fmla="*/ 0 h 214"/>
                  <a:gd name="T10" fmla="*/ 214 w 214"/>
                  <a:gd name="T11" fmla="*/ 214 h 214"/>
                  <a:gd name="T12" fmla="*/ 169 w 214"/>
                  <a:gd name="T13" fmla="*/ 214 h 214"/>
                  <a:gd name="T14" fmla="*/ 169 w 214"/>
                  <a:gd name="T15" fmla="*/ 52 h 214"/>
                  <a:gd name="T16" fmla="*/ 47 w 214"/>
                  <a:gd name="T17" fmla="*/ 214 h 214"/>
                  <a:gd name="T18" fmla="*/ 0 w 214"/>
                  <a:gd name="T19" fmla="*/ 214 h 214"/>
                  <a:gd name="T20" fmla="*/ 0 w 214"/>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214">
                    <a:moveTo>
                      <a:pt x="0" y="0"/>
                    </a:moveTo>
                    <a:lnTo>
                      <a:pt x="45" y="0"/>
                    </a:lnTo>
                    <a:lnTo>
                      <a:pt x="45" y="163"/>
                    </a:lnTo>
                    <a:lnTo>
                      <a:pt x="167" y="0"/>
                    </a:lnTo>
                    <a:lnTo>
                      <a:pt x="214" y="0"/>
                    </a:lnTo>
                    <a:lnTo>
                      <a:pt x="214" y="214"/>
                    </a:lnTo>
                    <a:lnTo>
                      <a:pt x="169" y="214"/>
                    </a:lnTo>
                    <a:lnTo>
                      <a:pt x="169" y="52"/>
                    </a:lnTo>
                    <a:lnTo>
                      <a:pt x="47"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97" name="Freeform 111"/>
              <p:cNvSpPr>
                <a:spLocks/>
              </p:cNvSpPr>
              <p:nvPr/>
            </p:nvSpPr>
            <p:spPr bwMode="auto">
              <a:xfrm>
                <a:off x="2061" y="3545"/>
                <a:ext cx="53" cy="53"/>
              </a:xfrm>
              <a:custGeom>
                <a:avLst/>
                <a:gdLst>
                  <a:gd name="T0" fmla="*/ 0 w 213"/>
                  <a:gd name="T1" fmla="*/ 0 h 214"/>
                  <a:gd name="T2" fmla="*/ 43 w 213"/>
                  <a:gd name="T3" fmla="*/ 0 h 214"/>
                  <a:gd name="T4" fmla="*/ 43 w 213"/>
                  <a:gd name="T5" fmla="*/ 163 h 214"/>
                  <a:gd name="T6" fmla="*/ 165 w 213"/>
                  <a:gd name="T7" fmla="*/ 0 h 214"/>
                  <a:gd name="T8" fmla="*/ 213 w 213"/>
                  <a:gd name="T9" fmla="*/ 0 h 214"/>
                  <a:gd name="T10" fmla="*/ 213 w 213"/>
                  <a:gd name="T11" fmla="*/ 214 h 214"/>
                  <a:gd name="T12" fmla="*/ 169 w 213"/>
                  <a:gd name="T13" fmla="*/ 214 h 214"/>
                  <a:gd name="T14" fmla="*/ 169 w 213"/>
                  <a:gd name="T15" fmla="*/ 52 h 214"/>
                  <a:gd name="T16" fmla="*/ 47 w 213"/>
                  <a:gd name="T17" fmla="*/ 214 h 214"/>
                  <a:gd name="T18" fmla="*/ 0 w 213"/>
                  <a:gd name="T19" fmla="*/ 214 h 214"/>
                  <a:gd name="T20" fmla="*/ 0 w 213"/>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4">
                    <a:moveTo>
                      <a:pt x="0" y="0"/>
                    </a:moveTo>
                    <a:lnTo>
                      <a:pt x="43" y="0"/>
                    </a:lnTo>
                    <a:lnTo>
                      <a:pt x="43" y="163"/>
                    </a:lnTo>
                    <a:lnTo>
                      <a:pt x="165" y="0"/>
                    </a:lnTo>
                    <a:lnTo>
                      <a:pt x="213" y="0"/>
                    </a:lnTo>
                    <a:lnTo>
                      <a:pt x="213" y="214"/>
                    </a:lnTo>
                    <a:lnTo>
                      <a:pt x="169" y="214"/>
                    </a:lnTo>
                    <a:lnTo>
                      <a:pt x="169" y="52"/>
                    </a:lnTo>
                    <a:lnTo>
                      <a:pt x="47"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98" name="Freeform 112"/>
              <p:cNvSpPr>
                <a:spLocks/>
              </p:cNvSpPr>
              <p:nvPr/>
            </p:nvSpPr>
            <p:spPr bwMode="auto">
              <a:xfrm>
                <a:off x="2479" y="1210"/>
                <a:ext cx="1393" cy="13"/>
              </a:xfrm>
              <a:custGeom>
                <a:avLst/>
                <a:gdLst>
                  <a:gd name="T0" fmla="*/ 5573 w 5573"/>
                  <a:gd name="T1" fmla="*/ 25 h 52"/>
                  <a:gd name="T2" fmla="*/ 5541 w 5573"/>
                  <a:gd name="T3" fmla="*/ 0 h 52"/>
                  <a:gd name="T4" fmla="*/ 0 w 5573"/>
                  <a:gd name="T5" fmla="*/ 0 h 52"/>
                  <a:gd name="T6" fmla="*/ 0 w 5573"/>
                  <a:gd name="T7" fmla="*/ 52 h 52"/>
                  <a:gd name="T8" fmla="*/ 5541 w 5573"/>
                  <a:gd name="T9" fmla="*/ 52 h 52"/>
                  <a:gd name="T10" fmla="*/ 5573 w 5573"/>
                  <a:gd name="T11" fmla="*/ 25 h 52"/>
                  <a:gd name="T12" fmla="*/ 5541 w 5573"/>
                  <a:gd name="T13" fmla="*/ 52 h 52"/>
                  <a:gd name="T14" fmla="*/ 5573 w 5573"/>
                  <a:gd name="T15" fmla="*/ 52 h 52"/>
                  <a:gd name="T16" fmla="*/ 5573 w 5573"/>
                  <a:gd name="T17"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73" h="52">
                    <a:moveTo>
                      <a:pt x="5573" y="25"/>
                    </a:moveTo>
                    <a:lnTo>
                      <a:pt x="5541" y="0"/>
                    </a:lnTo>
                    <a:lnTo>
                      <a:pt x="0" y="0"/>
                    </a:lnTo>
                    <a:lnTo>
                      <a:pt x="0" y="52"/>
                    </a:lnTo>
                    <a:lnTo>
                      <a:pt x="5541" y="52"/>
                    </a:lnTo>
                    <a:lnTo>
                      <a:pt x="5573" y="25"/>
                    </a:lnTo>
                    <a:lnTo>
                      <a:pt x="5541" y="52"/>
                    </a:lnTo>
                    <a:lnTo>
                      <a:pt x="5573" y="52"/>
                    </a:lnTo>
                    <a:lnTo>
                      <a:pt x="5573" y="2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99" name="Freeform 113"/>
              <p:cNvSpPr>
                <a:spLocks/>
              </p:cNvSpPr>
              <p:nvPr/>
            </p:nvSpPr>
            <p:spPr bwMode="auto">
              <a:xfrm>
                <a:off x="3856" y="667"/>
                <a:ext cx="16" cy="550"/>
              </a:xfrm>
              <a:custGeom>
                <a:avLst/>
                <a:gdLst>
                  <a:gd name="T0" fmla="*/ 30 w 62"/>
                  <a:gd name="T1" fmla="*/ 0 h 2199"/>
                  <a:gd name="T2" fmla="*/ 0 w 62"/>
                  <a:gd name="T3" fmla="*/ 25 h 2199"/>
                  <a:gd name="T4" fmla="*/ 0 w 62"/>
                  <a:gd name="T5" fmla="*/ 2199 h 2199"/>
                  <a:gd name="T6" fmla="*/ 62 w 62"/>
                  <a:gd name="T7" fmla="*/ 2199 h 2199"/>
                  <a:gd name="T8" fmla="*/ 62 w 62"/>
                  <a:gd name="T9" fmla="*/ 25 h 2199"/>
                  <a:gd name="T10" fmla="*/ 30 w 62"/>
                  <a:gd name="T11" fmla="*/ 0 h 2199"/>
                  <a:gd name="T12" fmla="*/ 62 w 62"/>
                  <a:gd name="T13" fmla="*/ 25 h 2199"/>
                  <a:gd name="T14" fmla="*/ 62 w 62"/>
                  <a:gd name="T15" fmla="*/ 0 h 2199"/>
                  <a:gd name="T16" fmla="*/ 30 w 62"/>
                  <a:gd name="T17" fmla="*/ 0 h 2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199">
                    <a:moveTo>
                      <a:pt x="30" y="0"/>
                    </a:moveTo>
                    <a:lnTo>
                      <a:pt x="0" y="25"/>
                    </a:lnTo>
                    <a:lnTo>
                      <a:pt x="0" y="2199"/>
                    </a:lnTo>
                    <a:lnTo>
                      <a:pt x="62" y="2199"/>
                    </a:lnTo>
                    <a:lnTo>
                      <a:pt x="62" y="25"/>
                    </a:lnTo>
                    <a:lnTo>
                      <a:pt x="30" y="0"/>
                    </a:lnTo>
                    <a:lnTo>
                      <a:pt x="62" y="25"/>
                    </a:lnTo>
                    <a:lnTo>
                      <a:pt x="62" y="0"/>
                    </a:lnTo>
                    <a:lnTo>
                      <a:pt x="3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00" name="Freeform 114"/>
              <p:cNvSpPr>
                <a:spLocks/>
              </p:cNvSpPr>
              <p:nvPr/>
            </p:nvSpPr>
            <p:spPr bwMode="auto">
              <a:xfrm>
                <a:off x="2471" y="667"/>
                <a:ext cx="1393" cy="13"/>
              </a:xfrm>
              <a:custGeom>
                <a:avLst/>
                <a:gdLst>
                  <a:gd name="T0" fmla="*/ 0 w 5573"/>
                  <a:gd name="T1" fmla="*/ 25 h 52"/>
                  <a:gd name="T2" fmla="*/ 32 w 5573"/>
                  <a:gd name="T3" fmla="*/ 52 h 52"/>
                  <a:gd name="T4" fmla="*/ 5573 w 5573"/>
                  <a:gd name="T5" fmla="*/ 52 h 52"/>
                  <a:gd name="T6" fmla="*/ 5573 w 5573"/>
                  <a:gd name="T7" fmla="*/ 0 h 52"/>
                  <a:gd name="T8" fmla="*/ 32 w 5573"/>
                  <a:gd name="T9" fmla="*/ 0 h 52"/>
                  <a:gd name="T10" fmla="*/ 0 w 5573"/>
                  <a:gd name="T11" fmla="*/ 25 h 52"/>
                  <a:gd name="T12" fmla="*/ 32 w 5573"/>
                  <a:gd name="T13" fmla="*/ 0 h 52"/>
                  <a:gd name="T14" fmla="*/ 0 w 5573"/>
                  <a:gd name="T15" fmla="*/ 0 h 52"/>
                  <a:gd name="T16" fmla="*/ 0 w 5573"/>
                  <a:gd name="T17"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73" h="52">
                    <a:moveTo>
                      <a:pt x="0" y="25"/>
                    </a:moveTo>
                    <a:lnTo>
                      <a:pt x="32" y="52"/>
                    </a:lnTo>
                    <a:lnTo>
                      <a:pt x="5573" y="52"/>
                    </a:lnTo>
                    <a:lnTo>
                      <a:pt x="5573" y="0"/>
                    </a:lnTo>
                    <a:lnTo>
                      <a:pt x="32" y="0"/>
                    </a:lnTo>
                    <a:lnTo>
                      <a:pt x="0" y="25"/>
                    </a:lnTo>
                    <a:lnTo>
                      <a:pt x="32" y="0"/>
                    </a:lnTo>
                    <a:lnTo>
                      <a:pt x="0" y="0"/>
                    </a:lnTo>
                    <a:lnTo>
                      <a:pt x="0" y="2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01" name="Freeform 115"/>
              <p:cNvSpPr>
                <a:spLocks/>
              </p:cNvSpPr>
              <p:nvPr/>
            </p:nvSpPr>
            <p:spPr bwMode="auto">
              <a:xfrm>
                <a:off x="2471" y="673"/>
                <a:ext cx="15" cy="550"/>
              </a:xfrm>
              <a:custGeom>
                <a:avLst/>
                <a:gdLst>
                  <a:gd name="T0" fmla="*/ 32 w 63"/>
                  <a:gd name="T1" fmla="*/ 2201 h 2201"/>
                  <a:gd name="T2" fmla="*/ 63 w 63"/>
                  <a:gd name="T3" fmla="*/ 2174 h 2201"/>
                  <a:gd name="T4" fmla="*/ 63 w 63"/>
                  <a:gd name="T5" fmla="*/ 0 h 2201"/>
                  <a:gd name="T6" fmla="*/ 0 w 63"/>
                  <a:gd name="T7" fmla="*/ 0 h 2201"/>
                  <a:gd name="T8" fmla="*/ 0 w 63"/>
                  <a:gd name="T9" fmla="*/ 2174 h 2201"/>
                  <a:gd name="T10" fmla="*/ 32 w 63"/>
                  <a:gd name="T11" fmla="*/ 2201 h 2201"/>
                  <a:gd name="T12" fmla="*/ 0 w 63"/>
                  <a:gd name="T13" fmla="*/ 2174 h 2201"/>
                  <a:gd name="T14" fmla="*/ 0 w 63"/>
                  <a:gd name="T15" fmla="*/ 2201 h 2201"/>
                  <a:gd name="T16" fmla="*/ 32 w 63"/>
                  <a:gd name="T17" fmla="*/ 2201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2201">
                    <a:moveTo>
                      <a:pt x="32" y="2201"/>
                    </a:moveTo>
                    <a:lnTo>
                      <a:pt x="63" y="2174"/>
                    </a:lnTo>
                    <a:lnTo>
                      <a:pt x="63" y="0"/>
                    </a:lnTo>
                    <a:lnTo>
                      <a:pt x="0" y="0"/>
                    </a:lnTo>
                    <a:lnTo>
                      <a:pt x="0" y="2174"/>
                    </a:lnTo>
                    <a:lnTo>
                      <a:pt x="32" y="2201"/>
                    </a:lnTo>
                    <a:lnTo>
                      <a:pt x="0" y="2174"/>
                    </a:lnTo>
                    <a:lnTo>
                      <a:pt x="0" y="2201"/>
                    </a:lnTo>
                    <a:lnTo>
                      <a:pt x="32" y="220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02" name="Freeform 116"/>
              <p:cNvSpPr>
                <a:spLocks noEditPoints="1"/>
              </p:cNvSpPr>
              <p:nvPr/>
            </p:nvSpPr>
            <p:spPr bwMode="auto">
              <a:xfrm>
                <a:off x="2701" y="725"/>
                <a:ext cx="67" cy="74"/>
              </a:xfrm>
              <a:custGeom>
                <a:avLst/>
                <a:gdLst>
                  <a:gd name="T0" fmla="*/ 0 w 269"/>
                  <a:gd name="T1" fmla="*/ 0 h 297"/>
                  <a:gd name="T2" fmla="*/ 154 w 269"/>
                  <a:gd name="T3" fmla="*/ 1 h 297"/>
                  <a:gd name="T4" fmla="*/ 186 w 269"/>
                  <a:gd name="T5" fmla="*/ 5 h 297"/>
                  <a:gd name="T6" fmla="*/ 211 w 269"/>
                  <a:gd name="T7" fmla="*/ 14 h 297"/>
                  <a:gd name="T8" fmla="*/ 231 w 269"/>
                  <a:gd name="T9" fmla="*/ 29 h 297"/>
                  <a:gd name="T10" fmla="*/ 244 w 269"/>
                  <a:gd name="T11" fmla="*/ 46 h 297"/>
                  <a:gd name="T12" fmla="*/ 252 w 269"/>
                  <a:gd name="T13" fmla="*/ 65 h 297"/>
                  <a:gd name="T14" fmla="*/ 252 w 269"/>
                  <a:gd name="T15" fmla="*/ 85 h 297"/>
                  <a:gd name="T16" fmla="*/ 245 w 269"/>
                  <a:gd name="T17" fmla="*/ 103 h 297"/>
                  <a:gd name="T18" fmla="*/ 233 w 269"/>
                  <a:gd name="T19" fmla="*/ 120 h 297"/>
                  <a:gd name="T20" fmla="*/ 215 w 269"/>
                  <a:gd name="T21" fmla="*/ 133 h 297"/>
                  <a:gd name="T22" fmla="*/ 217 w 269"/>
                  <a:gd name="T23" fmla="*/ 143 h 297"/>
                  <a:gd name="T24" fmla="*/ 243 w 269"/>
                  <a:gd name="T25" fmla="*/ 157 h 297"/>
                  <a:gd name="T26" fmla="*/ 261 w 269"/>
                  <a:gd name="T27" fmla="*/ 176 h 297"/>
                  <a:gd name="T28" fmla="*/ 268 w 269"/>
                  <a:gd name="T29" fmla="*/ 198 h 297"/>
                  <a:gd name="T30" fmla="*/ 269 w 269"/>
                  <a:gd name="T31" fmla="*/ 221 h 297"/>
                  <a:gd name="T32" fmla="*/ 264 w 269"/>
                  <a:gd name="T33" fmla="*/ 240 h 297"/>
                  <a:gd name="T34" fmla="*/ 253 w 269"/>
                  <a:gd name="T35" fmla="*/ 258 h 297"/>
                  <a:gd name="T36" fmla="*/ 240 w 269"/>
                  <a:gd name="T37" fmla="*/ 271 h 297"/>
                  <a:gd name="T38" fmla="*/ 225 w 269"/>
                  <a:gd name="T39" fmla="*/ 281 h 297"/>
                  <a:gd name="T40" fmla="*/ 205 w 269"/>
                  <a:gd name="T41" fmla="*/ 288 h 297"/>
                  <a:gd name="T42" fmla="*/ 182 w 269"/>
                  <a:gd name="T43" fmla="*/ 293 h 297"/>
                  <a:gd name="T44" fmla="*/ 153 w 269"/>
                  <a:gd name="T45" fmla="*/ 295 h 297"/>
                  <a:gd name="T46" fmla="*/ 0 w 269"/>
                  <a:gd name="T47" fmla="*/ 297 h 297"/>
                  <a:gd name="T48" fmla="*/ 125 w 269"/>
                  <a:gd name="T49" fmla="*/ 124 h 297"/>
                  <a:gd name="T50" fmla="*/ 151 w 269"/>
                  <a:gd name="T51" fmla="*/ 124 h 297"/>
                  <a:gd name="T52" fmla="*/ 169 w 269"/>
                  <a:gd name="T53" fmla="*/ 121 h 297"/>
                  <a:gd name="T54" fmla="*/ 186 w 269"/>
                  <a:gd name="T55" fmla="*/ 115 h 297"/>
                  <a:gd name="T56" fmla="*/ 197 w 269"/>
                  <a:gd name="T57" fmla="*/ 106 h 297"/>
                  <a:gd name="T58" fmla="*/ 203 w 269"/>
                  <a:gd name="T59" fmla="*/ 95 h 297"/>
                  <a:gd name="T60" fmla="*/ 206 w 269"/>
                  <a:gd name="T61" fmla="*/ 80 h 297"/>
                  <a:gd name="T62" fmla="*/ 203 w 269"/>
                  <a:gd name="T63" fmla="*/ 66 h 297"/>
                  <a:gd name="T64" fmla="*/ 197 w 269"/>
                  <a:gd name="T65" fmla="*/ 55 h 297"/>
                  <a:gd name="T66" fmla="*/ 187 w 269"/>
                  <a:gd name="T67" fmla="*/ 45 h 297"/>
                  <a:gd name="T68" fmla="*/ 173 w 269"/>
                  <a:gd name="T69" fmla="*/ 39 h 297"/>
                  <a:gd name="T70" fmla="*/ 151 w 269"/>
                  <a:gd name="T71" fmla="*/ 36 h 297"/>
                  <a:gd name="T72" fmla="*/ 118 w 269"/>
                  <a:gd name="T73" fmla="*/ 35 h 297"/>
                  <a:gd name="T74" fmla="*/ 47 w 269"/>
                  <a:gd name="T75" fmla="*/ 124 h 297"/>
                  <a:gd name="T76" fmla="*/ 136 w 269"/>
                  <a:gd name="T77" fmla="*/ 261 h 297"/>
                  <a:gd name="T78" fmla="*/ 168 w 269"/>
                  <a:gd name="T79" fmla="*/ 260 h 297"/>
                  <a:gd name="T80" fmla="*/ 183 w 269"/>
                  <a:gd name="T81" fmla="*/ 257 h 297"/>
                  <a:gd name="T82" fmla="*/ 196 w 269"/>
                  <a:gd name="T83" fmla="*/ 251 h 297"/>
                  <a:gd name="T84" fmla="*/ 206 w 269"/>
                  <a:gd name="T85" fmla="*/ 245 h 297"/>
                  <a:gd name="T86" fmla="*/ 214 w 269"/>
                  <a:gd name="T87" fmla="*/ 236 h 297"/>
                  <a:gd name="T88" fmla="*/ 219 w 269"/>
                  <a:gd name="T89" fmla="*/ 224 h 297"/>
                  <a:gd name="T90" fmla="*/ 221 w 269"/>
                  <a:gd name="T91" fmla="*/ 210 h 297"/>
                  <a:gd name="T92" fmla="*/ 219 w 269"/>
                  <a:gd name="T93" fmla="*/ 195 h 297"/>
                  <a:gd name="T94" fmla="*/ 211 w 269"/>
                  <a:gd name="T95" fmla="*/ 182 h 297"/>
                  <a:gd name="T96" fmla="*/ 198 w 269"/>
                  <a:gd name="T97" fmla="*/ 171 h 297"/>
                  <a:gd name="T98" fmla="*/ 182 w 269"/>
                  <a:gd name="T99" fmla="*/ 164 h 297"/>
                  <a:gd name="T100" fmla="*/ 160 w 269"/>
                  <a:gd name="T101" fmla="*/ 161 h 297"/>
                  <a:gd name="T102" fmla="*/ 130 w 269"/>
                  <a:gd name="T103" fmla="*/ 160 h 297"/>
                  <a:gd name="T104" fmla="*/ 47 w 269"/>
                  <a:gd name="T105" fmla="*/ 26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9" h="297">
                    <a:moveTo>
                      <a:pt x="0" y="297"/>
                    </a:moveTo>
                    <a:lnTo>
                      <a:pt x="0" y="0"/>
                    </a:lnTo>
                    <a:lnTo>
                      <a:pt x="134" y="0"/>
                    </a:lnTo>
                    <a:lnTo>
                      <a:pt x="154" y="1"/>
                    </a:lnTo>
                    <a:lnTo>
                      <a:pt x="170" y="2"/>
                    </a:lnTo>
                    <a:lnTo>
                      <a:pt x="186" y="5"/>
                    </a:lnTo>
                    <a:lnTo>
                      <a:pt x="200" y="10"/>
                    </a:lnTo>
                    <a:lnTo>
                      <a:pt x="211" y="14"/>
                    </a:lnTo>
                    <a:lnTo>
                      <a:pt x="221" y="20"/>
                    </a:lnTo>
                    <a:lnTo>
                      <a:pt x="231" y="29"/>
                    </a:lnTo>
                    <a:lnTo>
                      <a:pt x="239" y="37"/>
                    </a:lnTo>
                    <a:lnTo>
                      <a:pt x="244" y="46"/>
                    </a:lnTo>
                    <a:lnTo>
                      <a:pt x="249" y="56"/>
                    </a:lnTo>
                    <a:lnTo>
                      <a:pt x="252" y="65"/>
                    </a:lnTo>
                    <a:lnTo>
                      <a:pt x="253" y="76"/>
                    </a:lnTo>
                    <a:lnTo>
                      <a:pt x="252" y="85"/>
                    </a:lnTo>
                    <a:lnTo>
                      <a:pt x="249" y="95"/>
                    </a:lnTo>
                    <a:lnTo>
                      <a:pt x="245" y="103"/>
                    </a:lnTo>
                    <a:lnTo>
                      <a:pt x="240" y="112"/>
                    </a:lnTo>
                    <a:lnTo>
                      <a:pt x="233" y="120"/>
                    </a:lnTo>
                    <a:lnTo>
                      <a:pt x="225" y="126"/>
                    </a:lnTo>
                    <a:lnTo>
                      <a:pt x="215" y="133"/>
                    </a:lnTo>
                    <a:lnTo>
                      <a:pt x="202" y="139"/>
                    </a:lnTo>
                    <a:lnTo>
                      <a:pt x="217" y="143"/>
                    </a:lnTo>
                    <a:lnTo>
                      <a:pt x="231" y="149"/>
                    </a:lnTo>
                    <a:lnTo>
                      <a:pt x="243" y="157"/>
                    </a:lnTo>
                    <a:lnTo>
                      <a:pt x="253" y="165"/>
                    </a:lnTo>
                    <a:lnTo>
                      <a:pt x="261" y="176"/>
                    </a:lnTo>
                    <a:lnTo>
                      <a:pt x="266" y="186"/>
                    </a:lnTo>
                    <a:lnTo>
                      <a:pt x="268" y="198"/>
                    </a:lnTo>
                    <a:lnTo>
                      <a:pt x="269" y="210"/>
                    </a:lnTo>
                    <a:lnTo>
                      <a:pt x="269" y="221"/>
                    </a:lnTo>
                    <a:lnTo>
                      <a:pt x="267" y="230"/>
                    </a:lnTo>
                    <a:lnTo>
                      <a:pt x="264" y="240"/>
                    </a:lnTo>
                    <a:lnTo>
                      <a:pt x="259" y="249"/>
                    </a:lnTo>
                    <a:lnTo>
                      <a:pt x="253" y="258"/>
                    </a:lnTo>
                    <a:lnTo>
                      <a:pt x="248" y="265"/>
                    </a:lnTo>
                    <a:lnTo>
                      <a:pt x="240" y="271"/>
                    </a:lnTo>
                    <a:lnTo>
                      <a:pt x="233" y="277"/>
                    </a:lnTo>
                    <a:lnTo>
                      <a:pt x="225" y="281"/>
                    </a:lnTo>
                    <a:lnTo>
                      <a:pt x="215" y="285"/>
                    </a:lnTo>
                    <a:lnTo>
                      <a:pt x="205" y="288"/>
                    </a:lnTo>
                    <a:lnTo>
                      <a:pt x="193" y="291"/>
                    </a:lnTo>
                    <a:lnTo>
                      <a:pt x="182" y="293"/>
                    </a:lnTo>
                    <a:lnTo>
                      <a:pt x="168" y="294"/>
                    </a:lnTo>
                    <a:lnTo>
                      <a:pt x="153" y="295"/>
                    </a:lnTo>
                    <a:lnTo>
                      <a:pt x="136" y="297"/>
                    </a:lnTo>
                    <a:lnTo>
                      <a:pt x="0" y="297"/>
                    </a:lnTo>
                    <a:close/>
                    <a:moveTo>
                      <a:pt x="47" y="124"/>
                    </a:moveTo>
                    <a:lnTo>
                      <a:pt x="125" y="124"/>
                    </a:lnTo>
                    <a:lnTo>
                      <a:pt x="139" y="124"/>
                    </a:lnTo>
                    <a:lnTo>
                      <a:pt x="151" y="124"/>
                    </a:lnTo>
                    <a:lnTo>
                      <a:pt x="162" y="123"/>
                    </a:lnTo>
                    <a:lnTo>
                      <a:pt x="169" y="121"/>
                    </a:lnTo>
                    <a:lnTo>
                      <a:pt x="178" y="119"/>
                    </a:lnTo>
                    <a:lnTo>
                      <a:pt x="186" y="115"/>
                    </a:lnTo>
                    <a:lnTo>
                      <a:pt x="192" y="112"/>
                    </a:lnTo>
                    <a:lnTo>
                      <a:pt x="197" y="106"/>
                    </a:lnTo>
                    <a:lnTo>
                      <a:pt x="201" y="101"/>
                    </a:lnTo>
                    <a:lnTo>
                      <a:pt x="203" y="95"/>
                    </a:lnTo>
                    <a:lnTo>
                      <a:pt x="206" y="88"/>
                    </a:lnTo>
                    <a:lnTo>
                      <a:pt x="206" y="80"/>
                    </a:lnTo>
                    <a:lnTo>
                      <a:pt x="206" y="74"/>
                    </a:lnTo>
                    <a:lnTo>
                      <a:pt x="203" y="66"/>
                    </a:lnTo>
                    <a:lnTo>
                      <a:pt x="201" y="60"/>
                    </a:lnTo>
                    <a:lnTo>
                      <a:pt x="197" y="55"/>
                    </a:lnTo>
                    <a:lnTo>
                      <a:pt x="193" y="50"/>
                    </a:lnTo>
                    <a:lnTo>
                      <a:pt x="187" y="45"/>
                    </a:lnTo>
                    <a:lnTo>
                      <a:pt x="181" y="42"/>
                    </a:lnTo>
                    <a:lnTo>
                      <a:pt x="173" y="39"/>
                    </a:lnTo>
                    <a:lnTo>
                      <a:pt x="164" y="37"/>
                    </a:lnTo>
                    <a:lnTo>
                      <a:pt x="151" y="36"/>
                    </a:lnTo>
                    <a:lnTo>
                      <a:pt x="136" y="35"/>
                    </a:lnTo>
                    <a:lnTo>
                      <a:pt x="118" y="35"/>
                    </a:lnTo>
                    <a:lnTo>
                      <a:pt x="47" y="35"/>
                    </a:lnTo>
                    <a:lnTo>
                      <a:pt x="47" y="124"/>
                    </a:lnTo>
                    <a:close/>
                    <a:moveTo>
                      <a:pt x="47" y="261"/>
                    </a:moveTo>
                    <a:lnTo>
                      <a:pt x="136" y="261"/>
                    </a:lnTo>
                    <a:lnTo>
                      <a:pt x="155" y="261"/>
                    </a:lnTo>
                    <a:lnTo>
                      <a:pt x="168" y="260"/>
                    </a:lnTo>
                    <a:lnTo>
                      <a:pt x="177" y="259"/>
                    </a:lnTo>
                    <a:lnTo>
                      <a:pt x="183" y="257"/>
                    </a:lnTo>
                    <a:lnTo>
                      <a:pt x="189" y="254"/>
                    </a:lnTo>
                    <a:lnTo>
                      <a:pt x="196" y="251"/>
                    </a:lnTo>
                    <a:lnTo>
                      <a:pt x="201" y="248"/>
                    </a:lnTo>
                    <a:lnTo>
                      <a:pt x="206" y="245"/>
                    </a:lnTo>
                    <a:lnTo>
                      <a:pt x="210" y="241"/>
                    </a:lnTo>
                    <a:lnTo>
                      <a:pt x="214" y="236"/>
                    </a:lnTo>
                    <a:lnTo>
                      <a:pt x="217" y="229"/>
                    </a:lnTo>
                    <a:lnTo>
                      <a:pt x="219" y="224"/>
                    </a:lnTo>
                    <a:lnTo>
                      <a:pt x="220" y="217"/>
                    </a:lnTo>
                    <a:lnTo>
                      <a:pt x="221" y="210"/>
                    </a:lnTo>
                    <a:lnTo>
                      <a:pt x="220" y="202"/>
                    </a:lnTo>
                    <a:lnTo>
                      <a:pt x="219" y="195"/>
                    </a:lnTo>
                    <a:lnTo>
                      <a:pt x="215" y="188"/>
                    </a:lnTo>
                    <a:lnTo>
                      <a:pt x="211" y="182"/>
                    </a:lnTo>
                    <a:lnTo>
                      <a:pt x="205" y="176"/>
                    </a:lnTo>
                    <a:lnTo>
                      <a:pt x="198" y="171"/>
                    </a:lnTo>
                    <a:lnTo>
                      <a:pt x="191" y="167"/>
                    </a:lnTo>
                    <a:lnTo>
                      <a:pt x="182" y="164"/>
                    </a:lnTo>
                    <a:lnTo>
                      <a:pt x="172" y="162"/>
                    </a:lnTo>
                    <a:lnTo>
                      <a:pt x="160" y="161"/>
                    </a:lnTo>
                    <a:lnTo>
                      <a:pt x="146" y="160"/>
                    </a:lnTo>
                    <a:lnTo>
                      <a:pt x="130" y="160"/>
                    </a:lnTo>
                    <a:lnTo>
                      <a:pt x="47" y="160"/>
                    </a:lnTo>
                    <a:lnTo>
                      <a:pt x="47" y="26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03" name="Freeform 117"/>
              <p:cNvSpPr>
                <a:spLocks noEditPoints="1"/>
              </p:cNvSpPr>
              <p:nvPr/>
            </p:nvSpPr>
            <p:spPr bwMode="auto">
              <a:xfrm>
                <a:off x="2779" y="744"/>
                <a:ext cx="60" cy="56"/>
              </a:xfrm>
              <a:custGeom>
                <a:avLst/>
                <a:gdLst>
                  <a:gd name="T0" fmla="*/ 160 w 239"/>
                  <a:gd name="T1" fmla="*/ 207 h 224"/>
                  <a:gd name="T2" fmla="*/ 126 w 239"/>
                  <a:gd name="T3" fmla="*/ 220 h 224"/>
                  <a:gd name="T4" fmla="*/ 89 w 239"/>
                  <a:gd name="T5" fmla="*/ 224 h 224"/>
                  <a:gd name="T6" fmla="*/ 60 w 239"/>
                  <a:gd name="T7" fmla="*/ 222 h 224"/>
                  <a:gd name="T8" fmla="*/ 35 w 239"/>
                  <a:gd name="T9" fmla="*/ 214 h 224"/>
                  <a:gd name="T10" fmla="*/ 18 w 239"/>
                  <a:gd name="T11" fmla="*/ 203 h 224"/>
                  <a:gd name="T12" fmla="*/ 6 w 239"/>
                  <a:gd name="T13" fmla="*/ 187 h 224"/>
                  <a:gd name="T14" fmla="*/ 1 w 239"/>
                  <a:gd name="T15" fmla="*/ 169 h 224"/>
                  <a:gd name="T16" fmla="*/ 2 w 239"/>
                  <a:gd name="T17" fmla="*/ 147 h 224"/>
                  <a:gd name="T18" fmla="*/ 14 w 239"/>
                  <a:gd name="T19" fmla="*/ 128 h 224"/>
                  <a:gd name="T20" fmla="*/ 32 w 239"/>
                  <a:gd name="T21" fmla="*/ 113 h 224"/>
                  <a:gd name="T22" fmla="*/ 55 w 239"/>
                  <a:gd name="T23" fmla="*/ 103 h 224"/>
                  <a:gd name="T24" fmla="*/ 80 w 239"/>
                  <a:gd name="T25" fmla="*/ 99 h 224"/>
                  <a:gd name="T26" fmla="*/ 127 w 239"/>
                  <a:gd name="T27" fmla="*/ 92 h 224"/>
                  <a:gd name="T28" fmla="*/ 180 w 239"/>
                  <a:gd name="T29" fmla="*/ 83 h 224"/>
                  <a:gd name="T30" fmla="*/ 180 w 239"/>
                  <a:gd name="T31" fmla="*/ 63 h 224"/>
                  <a:gd name="T32" fmla="*/ 169 w 239"/>
                  <a:gd name="T33" fmla="*/ 42 h 224"/>
                  <a:gd name="T34" fmla="*/ 154 w 239"/>
                  <a:gd name="T35" fmla="*/ 35 h 224"/>
                  <a:gd name="T36" fmla="*/ 118 w 239"/>
                  <a:gd name="T37" fmla="*/ 30 h 224"/>
                  <a:gd name="T38" fmla="*/ 81 w 239"/>
                  <a:gd name="T39" fmla="*/ 35 h 224"/>
                  <a:gd name="T40" fmla="*/ 60 w 239"/>
                  <a:gd name="T41" fmla="*/ 51 h 224"/>
                  <a:gd name="T42" fmla="*/ 8 w 239"/>
                  <a:gd name="T43" fmla="*/ 66 h 224"/>
                  <a:gd name="T44" fmla="*/ 21 w 239"/>
                  <a:gd name="T45" fmla="*/ 37 h 224"/>
                  <a:gd name="T46" fmla="*/ 43 w 239"/>
                  <a:gd name="T47" fmla="*/ 17 h 224"/>
                  <a:gd name="T48" fmla="*/ 79 w 239"/>
                  <a:gd name="T49" fmla="*/ 4 h 224"/>
                  <a:gd name="T50" fmla="*/ 124 w 239"/>
                  <a:gd name="T51" fmla="*/ 0 h 224"/>
                  <a:gd name="T52" fmla="*/ 168 w 239"/>
                  <a:gd name="T53" fmla="*/ 3 h 224"/>
                  <a:gd name="T54" fmla="*/ 197 w 239"/>
                  <a:gd name="T55" fmla="*/ 14 h 224"/>
                  <a:gd name="T56" fmla="*/ 213 w 239"/>
                  <a:gd name="T57" fmla="*/ 28 h 224"/>
                  <a:gd name="T58" fmla="*/ 223 w 239"/>
                  <a:gd name="T59" fmla="*/ 47 h 224"/>
                  <a:gd name="T60" fmla="*/ 225 w 239"/>
                  <a:gd name="T61" fmla="*/ 69 h 224"/>
                  <a:gd name="T62" fmla="*/ 225 w 239"/>
                  <a:gd name="T63" fmla="*/ 152 h 224"/>
                  <a:gd name="T64" fmla="*/ 229 w 239"/>
                  <a:gd name="T65" fmla="*/ 193 h 224"/>
                  <a:gd name="T66" fmla="*/ 235 w 239"/>
                  <a:gd name="T67" fmla="*/ 213 h 224"/>
                  <a:gd name="T68" fmla="*/ 190 w 239"/>
                  <a:gd name="T69" fmla="*/ 213 h 224"/>
                  <a:gd name="T70" fmla="*/ 184 w 239"/>
                  <a:gd name="T71" fmla="*/ 192 h 224"/>
                  <a:gd name="T72" fmla="*/ 151 w 239"/>
                  <a:gd name="T73" fmla="*/ 119 h 224"/>
                  <a:gd name="T74" fmla="*/ 96 w 239"/>
                  <a:gd name="T75" fmla="*/ 127 h 224"/>
                  <a:gd name="T76" fmla="*/ 71 w 239"/>
                  <a:gd name="T77" fmla="*/ 132 h 224"/>
                  <a:gd name="T78" fmla="*/ 57 w 239"/>
                  <a:gd name="T79" fmla="*/ 141 h 224"/>
                  <a:gd name="T80" fmla="*/ 49 w 239"/>
                  <a:gd name="T81" fmla="*/ 152 h 224"/>
                  <a:gd name="T82" fmla="*/ 48 w 239"/>
                  <a:gd name="T83" fmla="*/ 168 h 224"/>
                  <a:gd name="T84" fmla="*/ 61 w 239"/>
                  <a:gd name="T85" fmla="*/ 186 h 224"/>
                  <a:gd name="T86" fmla="*/ 88 w 239"/>
                  <a:gd name="T87" fmla="*/ 195 h 224"/>
                  <a:gd name="T88" fmla="*/ 123 w 239"/>
                  <a:gd name="T89" fmla="*/ 193 h 224"/>
                  <a:gd name="T90" fmla="*/ 154 w 239"/>
                  <a:gd name="T91" fmla="*/ 182 h 224"/>
                  <a:gd name="T92" fmla="*/ 174 w 239"/>
                  <a:gd name="T93" fmla="*/ 161 h 224"/>
                  <a:gd name="T94" fmla="*/ 180 w 239"/>
                  <a:gd name="T95" fmla="*/ 13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9" h="224">
                    <a:moveTo>
                      <a:pt x="184" y="192"/>
                    </a:moveTo>
                    <a:lnTo>
                      <a:pt x="173" y="201"/>
                    </a:lnTo>
                    <a:lnTo>
                      <a:pt x="160" y="207"/>
                    </a:lnTo>
                    <a:lnTo>
                      <a:pt x="148" y="212"/>
                    </a:lnTo>
                    <a:lnTo>
                      <a:pt x="137" y="216"/>
                    </a:lnTo>
                    <a:lnTo>
                      <a:pt x="126" y="220"/>
                    </a:lnTo>
                    <a:lnTo>
                      <a:pt x="114" y="222"/>
                    </a:lnTo>
                    <a:lnTo>
                      <a:pt x="102" y="224"/>
                    </a:lnTo>
                    <a:lnTo>
                      <a:pt x="89" y="224"/>
                    </a:lnTo>
                    <a:lnTo>
                      <a:pt x="79" y="224"/>
                    </a:lnTo>
                    <a:lnTo>
                      <a:pt x="68" y="223"/>
                    </a:lnTo>
                    <a:lnTo>
                      <a:pt x="60" y="222"/>
                    </a:lnTo>
                    <a:lnTo>
                      <a:pt x="51" y="220"/>
                    </a:lnTo>
                    <a:lnTo>
                      <a:pt x="43" y="217"/>
                    </a:lnTo>
                    <a:lnTo>
                      <a:pt x="35" y="214"/>
                    </a:lnTo>
                    <a:lnTo>
                      <a:pt x="29" y="211"/>
                    </a:lnTo>
                    <a:lnTo>
                      <a:pt x="23" y="207"/>
                    </a:lnTo>
                    <a:lnTo>
                      <a:pt x="18" y="203"/>
                    </a:lnTo>
                    <a:lnTo>
                      <a:pt x="14" y="197"/>
                    </a:lnTo>
                    <a:lnTo>
                      <a:pt x="9" y="192"/>
                    </a:lnTo>
                    <a:lnTo>
                      <a:pt x="6" y="187"/>
                    </a:lnTo>
                    <a:lnTo>
                      <a:pt x="4" y="182"/>
                    </a:lnTo>
                    <a:lnTo>
                      <a:pt x="2" y="175"/>
                    </a:lnTo>
                    <a:lnTo>
                      <a:pt x="1" y="169"/>
                    </a:lnTo>
                    <a:lnTo>
                      <a:pt x="0" y="163"/>
                    </a:lnTo>
                    <a:lnTo>
                      <a:pt x="1" y="154"/>
                    </a:lnTo>
                    <a:lnTo>
                      <a:pt x="2" y="147"/>
                    </a:lnTo>
                    <a:lnTo>
                      <a:pt x="5" y="141"/>
                    </a:lnTo>
                    <a:lnTo>
                      <a:pt x="9" y="133"/>
                    </a:lnTo>
                    <a:lnTo>
                      <a:pt x="14" y="128"/>
                    </a:lnTo>
                    <a:lnTo>
                      <a:pt x="19" y="122"/>
                    </a:lnTo>
                    <a:lnTo>
                      <a:pt x="25" y="118"/>
                    </a:lnTo>
                    <a:lnTo>
                      <a:pt x="32" y="113"/>
                    </a:lnTo>
                    <a:lnTo>
                      <a:pt x="39" y="109"/>
                    </a:lnTo>
                    <a:lnTo>
                      <a:pt x="47" y="106"/>
                    </a:lnTo>
                    <a:lnTo>
                      <a:pt x="55" y="103"/>
                    </a:lnTo>
                    <a:lnTo>
                      <a:pt x="63" y="101"/>
                    </a:lnTo>
                    <a:lnTo>
                      <a:pt x="71" y="100"/>
                    </a:lnTo>
                    <a:lnTo>
                      <a:pt x="80" y="99"/>
                    </a:lnTo>
                    <a:lnTo>
                      <a:pt x="90" y="97"/>
                    </a:lnTo>
                    <a:lnTo>
                      <a:pt x="103" y="96"/>
                    </a:lnTo>
                    <a:lnTo>
                      <a:pt x="127" y="92"/>
                    </a:lnTo>
                    <a:lnTo>
                      <a:pt x="148" y="90"/>
                    </a:lnTo>
                    <a:lnTo>
                      <a:pt x="166" y="86"/>
                    </a:lnTo>
                    <a:lnTo>
                      <a:pt x="180" y="83"/>
                    </a:lnTo>
                    <a:lnTo>
                      <a:pt x="182" y="77"/>
                    </a:lnTo>
                    <a:lnTo>
                      <a:pt x="182" y="73"/>
                    </a:lnTo>
                    <a:lnTo>
                      <a:pt x="180" y="63"/>
                    </a:lnTo>
                    <a:lnTo>
                      <a:pt x="178" y="55"/>
                    </a:lnTo>
                    <a:lnTo>
                      <a:pt x="174" y="47"/>
                    </a:lnTo>
                    <a:lnTo>
                      <a:pt x="169" y="42"/>
                    </a:lnTo>
                    <a:lnTo>
                      <a:pt x="164" y="40"/>
                    </a:lnTo>
                    <a:lnTo>
                      <a:pt x="159" y="37"/>
                    </a:lnTo>
                    <a:lnTo>
                      <a:pt x="154" y="35"/>
                    </a:lnTo>
                    <a:lnTo>
                      <a:pt x="147" y="34"/>
                    </a:lnTo>
                    <a:lnTo>
                      <a:pt x="135" y="30"/>
                    </a:lnTo>
                    <a:lnTo>
                      <a:pt x="118" y="30"/>
                    </a:lnTo>
                    <a:lnTo>
                      <a:pt x="104" y="30"/>
                    </a:lnTo>
                    <a:lnTo>
                      <a:pt x="91" y="32"/>
                    </a:lnTo>
                    <a:lnTo>
                      <a:pt x="81" y="35"/>
                    </a:lnTo>
                    <a:lnTo>
                      <a:pt x="72" y="39"/>
                    </a:lnTo>
                    <a:lnTo>
                      <a:pt x="66" y="44"/>
                    </a:lnTo>
                    <a:lnTo>
                      <a:pt x="60" y="51"/>
                    </a:lnTo>
                    <a:lnTo>
                      <a:pt x="55" y="60"/>
                    </a:lnTo>
                    <a:lnTo>
                      <a:pt x="51" y="70"/>
                    </a:lnTo>
                    <a:lnTo>
                      <a:pt x="8" y="66"/>
                    </a:lnTo>
                    <a:lnTo>
                      <a:pt x="11" y="55"/>
                    </a:lnTo>
                    <a:lnTo>
                      <a:pt x="16" y="45"/>
                    </a:lnTo>
                    <a:lnTo>
                      <a:pt x="21" y="37"/>
                    </a:lnTo>
                    <a:lnTo>
                      <a:pt x="28" y="29"/>
                    </a:lnTo>
                    <a:lnTo>
                      <a:pt x="34" y="22"/>
                    </a:lnTo>
                    <a:lnTo>
                      <a:pt x="43" y="17"/>
                    </a:lnTo>
                    <a:lnTo>
                      <a:pt x="55" y="11"/>
                    </a:lnTo>
                    <a:lnTo>
                      <a:pt x="66" y="7"/>
                    </a:lnTo>
                    <a:lnTo>
                      <a:pt x="79" y="4"/>
                    </a:lnTo>
                    <a:lnTo>
                      <a:pt x="94" y="2"/>
                    </a:lnTo>
                    <a:lnTo>
                      <a:pt x="109" y="0"/>
                    </a:lnTo>
                    <a:lnTo>
                      <a:pt x="124" y="0"/>
                    </a:lnTo>
                    <a:lnTo>
                      <a:pt x="141" y="0"/>
                    </a:lnTo>
                    <a:lnTo>
                      <a:pt x="155" y="2"/>
                    </a:lnTo>
                    <a:lnTo>
                      <a:pt x="168" y="3"/>
                    </a:lnTo>
                    <a:lnTo>
                      <a:pt x="179" y="6"/>
                    </a:lnTo>
                    <a:lnTo>
                      <a:pt x="188" y="9"/>
                    </a:lnTo>
                    <a:lnTo>
                      <a:pt x="197" y="14"/>
                    </a:lnTo>
                    <a:lnTo>
                      <a:pt x="203" y="18"/>
                    </a:lnTo>
                    <a:lnTo>
                      <a:pt x="209" y="23"/>
                    </a:lnTo>
                    <a:lnTo>
                      <a:pt x="213" y="28"/>
                    </a:lnTo>
                    <a:lnTo>
                      <a:pt x="217" y="34"/>
                    </a:lnTo>
                    <a:lnTo>
                      <a:pt x="221" y="40"/>
                    </a:lnTo>
                    <a:lnTo>
                      <a:pt x="223" y="47"/>
                    </a:lnTo>
                    <a:lnTo>
                      <a:pt x="223" y="52"/>
                    </a:lnTo>
                    <a:lnTo>
                      <a:pt x="225" y="61"/>
                    </a:lnTo>
                    <a:lnTo>
                      <a:pt x="225" y="69"/>
                    </a:lnTo>
                    <a:lnTo>
                      <a:pt x="225" y="81"/>
                    </a:lnTo>
                    <a:lnTo>
                      <a:pt x="225" y="129"/>
                    </a:lnTo>
                    <a:lnTo>
                      <a:pt x="225" y="152"/>
                    </a:lnTo>
                    <a:lnTo>
                      <a:pt x="226" y="170"/>
                    </a:lnTo>
                    <a:lnTo>
                      <a:pt x="227" y="184"/>
                    </a:lnTo>
                    <a:lnTo>
                      <a:pt x="229" y="193"/>
                    </a:lnTo>
                    <a:lnTo>
                      <a:pt x="230" y="200"/>
                    </a:lnTo>
                    <a:lnTo>
                      <a:pt x="232" y="207"/>
                    </a:lnTo>
                    <a:lnTo>
                      <a:pt x="235" y="213"/>
                    </a:lnTo>
                    <a:lnTo>
                      <a:pt x="239" y="220"/>
                    </a:lnTo>
                    <a:lnTo>
                      <a:pt x="193" y="220"/>
                    </a:lnTo>
                    <a:lnTo>
                      <a:pt x="190" y="213"/>
                    </a:lnTo>
                    <a:lnTo>
                      <a:pt x="188" y="207"/>
                    </a:lnTo>
                    <a:lnTo>
                      <a:pt x="185" y="200"/>
                    </a:lnTo>
                    <a:lnTo>
                      <a:pt x="184" y="192"/>
                    </a:lnTo>
                    <a:close/>
                    <a:moveTo>
                      <a:pt x="180" y="111"/>
                    </a:moveTo>
                    <a:lnTo>
                      <a:pt x="168" y="115"/>
                    </a:lnTo>
                    <a:lnTo>
                      <a:pt x="151" y="119"/>
                    </a:lnTo>
                    <a:lnTo>
                      <a:pt x="132" y="122"/>
                    </a:lnTo>
                    <a:lnTo>
                      <a:pt x="109" y="125"/>
                    </a:lnTo>
                    <a:lnTo>
                      <a:pt x="96" y="127"/>
                    </a:lnTo>
                    <a:lnTo>
                      <a:pt x="86" y="129"/>
                    </a:lnTo>
                    <a:lnTo>
                      <a:pt x="77" y="130"/>
                    </a:lnTo>
                    <a:lnTo>
                      <a:pt x="71" y="132"/>
                    </a:lnTo>
                    <a:lnTo>
                      <a:pt x="66" y="134"/>
                    </a:lnTo>
                    <a:lnTo>
                      <a:pt x="61" y="138"/>
                    </a:lnTo>
                    <a:lnTo>
                      <a:pt x="57" y="141"/>
                    </a:lnTo>
                    <a:lnTo>
                      <a:pt x="53" y="144"/>
                    </a:lnTo>
                    <a:lnTo>
                      <a:pt x="51" y="148"/>
                    </a:lnTo>
                    <a:lnTo>
                      <a:pt x="49" y="152"/>
                    </a:lnTo>
                    <a:lnTo>
                      <a:pt x="48" y="156"/>
                    </a:lnTo>
                    <a:lnTo>
                      <a:pt x="47" y="162"/>
                    </a:lnTo>
                    <a:lnTo>
                      <a:pt x="48" y="168"/>
                    </a:lnTo>
                    <a:lnTo>
                      <a:pt x="51" y="175"/>
                    </a:lnTo>
                    <a:lnTo>
                      <a:pt x="55" y="181"/>
                    </a:lnTo>
                    <a:lnTo>
                      <a:pt x="61" y="186"/>
                    </a:lnTo>
                    <a:lnTo>
                      <a:pt x="68" y="190"/>
                    </a:lnTo>
                    <a:lnTo>
                      <a:pt x="77" y="193"/>
                    </a:lnTo>
                    <a:lnTo>
                      <a:pt x="88" y="195"/>
                    </a:lnTo>
                    <a:lnTo>
                      <a:pt x="99" y="195"/>
                    </a:lnTo>
                    <a:lnTo>
                      <a:pt x="112" y="195"/>
                    </a:lnTo>
                    <a:lnTo>
                      <a:pt x="123" y="193"/>
                    </a:lnTo>
                    <a:lnTo>
                      <a:pt x="135" y="190"/>
                    </a:lnTo>
                    <a:lnTo>
                      <a:pt x="145" y="186"/>
                    </a:lnTo>
                    <a:lnTo>
                      <a:pt x="154" y="182"/>
                    </a:lnTo>
                    <a:lnTo>
                      <a:pt x="161" y="175"/>
                    </a:lnTo>
                    <a:lnTo>
                      <a:pt x="169" y="169"/>
                    </a:lnTo>
                    <a:lnTo>
                      <a:pt x="174" y="161"/>
                    </a:lnTo>
                    <a:lnTo>
                      <a:pt x="176" y="154"/>
                    </a:lnTo>
                    <a:lnTo>
                      <a:pt x="179" y="146"/>
                    </a:lnTo>
                    <a:lnTo>
                      <a:pt x="180" y="137"/>
                    </a:lnTo>
                    <a:lnTo>
                      <a:pt x="180" y="125"/>
                    </a:lnTo>
                    <a:lnTo>
                      <a:pt x="180" y="11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04" name="Freeform 118"/>
              <p:cNvSpPr>
                <a:spLocks/>
              </p:cNvSpPr>
              <p:nvPr/>
            </p:nvSpPr>
            <p:spPr bwMode="auto">
              <a:xfrm>
                <a:off x="2844" y="745"/>
                <a:ext cx="84" cy="54"/>
              </a:xfrm>
              <a:custGeom>
                <a:avLst/>
                <a:gdLst>
                  <a:gd name="T0" fmla="*/ 190 w 337"/>
                  <a:gd name="T1" fmla="*/ 93 h 215"/>
                  <a:gd name="T2" fmla="*/ 208 w 337"/>
                  <a:gd name="T3" fmla="*/ 91 h 215"/>
                  <a:gd name="T4" fmla="*/ 220 w 337"/>
                  <a:gd name="T5" fmla="*/ 85 h 215"/>
                  <a:gd name="T6" fmla="*/ 231 w 337"/>
                  <a:gd name="T7" fmla="*/ 73 h 215"/>
                  <a:gd name="T8" fmla="*/ 245 w 337"/>
                  <a:gd name="T9" fmla="*/ 47 h 215"/>
                  <a:gd name="T10" fmla="*/ 260 w 337"/>
                  <a:gd name="T11" fmla="*/ 22 h 215"/>
                  <a:gd name="T12" fmla="*/ 273 w 337"/>
                  <a:gd name="T13" fmla="*/ 8 h 215"/>
                  <a:gd name="T14" fmla="*/ 288 w 337"/>
                  <a:gd name="T15" fmla="*/ 2 h 215"/>
                  <a:gd name="T16" fmla="*/ 311 w 337"/>
                  <a:gd name="T17" fmla="*/ 0 h 215"/>
                  <a:gd name="T18" fmla="*/ 326 w 337"/>
                  <a:gd name="T19" fmla="*/ 30 h 215"/>
                  <a:gd name="T20" fmla="*/ 307 w 337"/>
                  <a:gd name="T21" fmla="*/ 30 h 215"/>
                  <a:gd name="T22" fmla="*/ 296 w 337"/>
                  <a:gd name="T23" fmla="*/ 32 h 215"/>
                  <a:gd name="T24" fmla="*/ 286 w 337"/>
                  <a:gd name="T25" fmla="*/ 42 h 215"/>
                  <a:gd name="T26" fmla="*/ 272 w 337"/>
                  <a:gd name="T27" fmla="*/ 70 h 215"/>
                  <a:gd name="T28" fmla="*/ 263 w 337"/>
                  <a:gd name="T29" fmla="*/ 84 h 215"/>
                  <a:gd name="T30" fmla="*/ 254 w 337"/>
                  <a:gd name="T31" fmla="*/ 94 h 215"/>
                  <a:gd name="T32" fmla="*/ 241 w 337"/>
                  <a:gd name="T33" fmla="*/ 101 h 215"/>
                  <a:gd name="T34" fmla="*/ 240 w 337"/>
                  <a:gd name="T35" fmla="*/ 106 h 215"/>
                  <a:gd name="T36" fmla="*/ 254 w 337"/>
                  <a:gd name="T37" fmla="*/ 114 h 215"/>
                  <a:gd name="T38" fmla="*/ 268 w 337"/>
                  <a:gd name="T39" fmla="*/ 124 h 215"/>
                  <a:gd name="T40" fmla="*/ 282 w 337"/>
                  <a:gd name="T41" fmla="*/ 139 h 215"/>
                  <a:gd name="T42" fmla="*/ 337 w 337"/>
                  <a:gd name="T43" fmla="*/ 215 h 215"/>
                  <a:gd name="T44" fmla="*/ 241 w 337"/>
                  <a:gd name="T45" fmla="*/ 147 h 215"/>
                  <a:gd name="T46" fmla="*/ 229 w 337"/>
                  <a:gd name="T47" fmla="*/ 130 h 215"/>
                  <a:gd name="T48" fmla="*/ 216 w 337"/>
                  <a:gd name="T49" fmla="*/ 121 h 215"/>
                  <a:gd name="T50" fmla="*/ 204 w 337"/>
                  <a:gd name="T51" fmla="*/ 117 h 215"/>
                  <a:gd name="T52" fmla="*/ 190 w 337"/>
                  <a:gd name="T53" fmla="*/ 115 h 215"/>
                  <a:gd name="T54" fmla="*/ 146 w 337"/>
                  <a:gd name="T55" fmla="*/ 215 h 215"/>
                  <a:gd name="T56" fmla="*/ 138 w 337"/>
                  <a:gd name="T57" fmla="*/ 116 h 215"/>
                  <a:gd name="T58" fmla="*/ 126 w 337"/>
                  <a:gd name="T59" fmla="*/ 119 h 215"/>
                  <a:gd name="T60" fmla="*/ 114 w 337"/>
                  <a:gd name="T61" fmla="*/ 125 h 215"/>
                  <a:gd name="T62" fmla="*/ 103 w 337"/>
                  <a:gd name="T63" fmla="*/ 139 h 215"/>
                  <a:gd name="T64" fmla="*/ 48 w 337"/>
                  <a:gd name="T65" fmla="*/ 215 h 215"/>
                  <a:gd name="T66" fmla="*/ 48 w 337"/>
                  <a:gd name="T67" fmla="*/ 147 h 215"/>
                  <a:gd name="T68" fmla="*/ 62 w 337"/>
                  <a:gd name="T69" fmla="*/ 130 h 215"/>
                  <a:gd name="T70" fmla="*/ 76 w 337"/>
                  <a:gd name="T71" fmla="*/ 118 h 215"/>
                  <a:gd name="T72" fmla="*/ 90 w 337"/>
                  <a:gd name="T73" fmla="*/ 109 h 215"/>
                  <a:gd name="T74" fmla="*/ 104 w 337"/>
                  <a:gd name="T75" fmla="*/ 104 h 215"/>
                  <a:gd name="T76" fmla="*/ 88 w 337"/>
                  <a:gd name="T77" fmla="*/ 96 h 215"/>
                  <a:gd name="T78" fmla="*/ 76 w 337"/>
                  <a:gd name="T79" fmla="*/ 87 h 215"/>
                  <a:gd name="T80" fmla="*/ 67 w 337"/>
                  <a:gd name="T81" fmla="*/ 73 h 215"/>
                  <a:gd name="T82" fmla="*/ 53 w 337"/>
                  <a:gd name="T83" fmla="*/ 46 h 215"/>
                  <a:gd name="T84" fmla="*/ 47 w 337"/>
                  <a:gd name="T85" fmla="*/ 37 h 215"/>
                  <a:gd name="T86" fmla="*/ 42 w 337"/>
                  <a:gd name="T87" fmla="*/ 32 h 215"/>
                  <a:gd name="T88" fmla="*/ 23 w 337"/>
                  <a:gd name="T89" fmla="*/ 30 h 215"/>
                  <a:gd name="T90" fmla="*/ 10 w 337"/>
                  <a:gd name="T91" fmla="*/ 30 h 215"/>
                  <a:gd name="T92" fmla="*/ 16 w 337"/>
                  <a:gd name="T93" fmla="*/ 0 h 215"/>
                  <a:gd name="T94" fmla="*/ 52 w 337"/>
                  <a:gd name="T95" fmla="*/ 2 h 215"/>
                  <a:gd name="T96" fmla="*/ 62 w 337"/>
                  <a:gd name="T97" fmla="*/ 6 h 215"/>
                  <a:gd name="T98" fmla="*/ 70 w 337"/>
                  <a:gd name="T99" fmla="*/ 13 h 215"/>
                  <a:gd name="T100" fmla="*/ 80 w 337"/>
                  <a:gd name="T101" fmla="*/ 25 h 215"/>
                  <a:gd name="T102" fmla="*/ 91 w 337"/>
                  <a:gd name="T103" fmla="*/ 47 h 215"/>
                  <a:gd name="T104" fmla="*/ 105 w 337"/>
                  <a:gd name="T105" fmla="*/ 73 h 215"/>
                  <a:gd name="T106" fmla="*/ 117 w 337"/>
                  <a:gd name="T107" fmla="*/ 85 h 215"/>
                  <a:gd name="T108" fmla="*/ 128 w 337"/>
                  <a:gd name="T109" fmla="*/ 91 h 215"/>
                  <a:gd name="T110" fmla="*/ 146 w 337"/>
                  <a:gd name="T111" fmla="*/ 93 h 215"/>
                  <a:gd name="T112" fmla="*/ 190 w 337"/>
                  <a:gd name="T113"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7" h="215">
                    <a:moveTo>
                      <a:pt x="190" y="0"/>
                    </a:moveTo>
                    <a:lnTo>
                      <a:pt x="190" y="93"/>
                    </a:lnTo>
                    <a:lnTo>
                      <a:pt x="201" y="92"/>
                    </a:lnTo>
                    <a:lnTo>
                      <a:pt x="208" y="91"/>
                    </a:lnTo>
                    <a:lnTo>
                      <a:pt x="215" y="88"/>
                    </a:lnTo>
                    <a:lnTo>
                      <a:pt x="220" y="85"/>
                    </a:lnTo>
                    <a:lnTo>
                      <a:pt x="225" y="81"/>
                    </a:lnTo>
                    <a:lnTo>
                      <a:pt x="231" y="73"/>
                    </a:lnTo>
                    <a:lnTo>
                      <a:pt x="237" y="61"/>
                    </a:lnTo>
                    <a:lnTo>
                      <a:pt x="245" y="47"/>
                    </a:lnTo>
                    <a:lnTo>
                      <a:pt x="253" y="33"/>
                    </a:lnTo>
                    <a:lnTo>
                      <a:pt x="260" y="22"/>
                    </a:lnTo>
                    <a:lnTo>
                      <a:pt x="267" y="14"/>
                    </a:lnTo>
                    <a:lnTo>
                      <a:pt x="273" y="8"/>
                    </a:lnTo>
                    <a:lnTo>
                      <a:pt x="279" y="4"/>
                    </a:lnTo>
                    <a:lnTo>
                      <a:pt x="288" y="2"/>
                    </a:lnTo>
                    <a:lnTo>
                      <a:pt x="298" y="0"/>
                    </a:lnTo>
                    <a:lnTo>
                      <a:pt x="311" y="0"/>
                    </a:lnTo>
                    <a:lnTo>
                      <a:pt x="326" y="0"/>
                    </a:lnTo>
                    <a:lnTo>
                      <a:pt x="326" y="30"/>
                    </a:lnTo>
                    <a:lnTo>
                      <a:pt x="315" y="30"/>
                    </a:lnTo>
                    <a:lnTo>
                      <a:pt x="307" y="30"/>
                    </a:lnTo>
                    <a:lnTo>
                      <a:pt x="301" y="31"/>
                    </a:lnTo>
                    <a:lnTo>
                      <a:pt x="296" y="32"/>
                    </a:lnTo>
                    <a:lnTo>
                      <a:pt x="292" y="34"/>
                    </a:lnTo>
                    <a:lnTo>
                      <a:pt x="286" y="42"/>
                    </a:lnTo>
                    <a:lnTo>
                      <a:pt x="277" y="60"/>
                    </a:lnTo>
                    <a:lnTo>
                      <a:pt x="272" y="70"/>
                    </a:lnTo>
                    <a:lnTo>
                      <a:pt x="268" y="78"/>
                    </a:lnTo>
                    <a:lnTo>
                      <a:pt x="263" y="84"/>
                    </a:lnTo>
                    <a:lnTo>
                      <a:pt x="259" y="89"/>
                    </a:lnTo>
                    <a:lnTo>
                      <a:pt x="254" y="94"/>
                    </a:lnTo>
                    <a:lnTo>
                      <a:pt x="248" y="97"/>
                    </a:lnTo>
                    <a:lnTo>
                      <a:pt x="241" y="101"/>
                    </a:lnTo>
                    <a:lnTo>
                      <a:pt x="232" y="104"/>
                    </a:lnTo>
                    <a:lnTo>
                      <a:pt x="240" y="106"/>
                    </a:lnTo>
                    <a:lnTo>
                      <a:pt x="248" y="109"/>
                    </a:lnTo>
                    <a:lnTo>
                      <a:pt x="254" y="114"/>
                    </a:lnTo>
                    <a:lnTo>
                      <a:pt x="262" y="118"/>
                    </a:lnTo>
                    <a:lnTo>
                      <a:pt x="268" y="124"/>
                    </a:lnTo>
                    <a:lnTo>
                      <a:pt x="274" y="130"/>
                    </a:lnTo>
                    <a:lnTo>
                      <a:pt x="282" y="139"/>
                    </a:lnTo>
                    <a:lnTo>
                      <a:pt x="288" y="147"/>
                    </a:lnTo>
                    <a:lnTo>
                      <a:pt x="337" y="215"/>
                    </a:lnTo>
                    <a:lnTo>
                      <a:pt x="288" y="215"/>
                    </a:lnTo>
                    <a:lnTo>
                      <a:pt x="241" y="147"/>
                    </a:lnTo>
                    <a:lnTo>
                      <a:pt x="235" y="139"/>
                    </a:lnTo>
                    <a:lnTo>
                      <a:pt x="229" y="130"/>
                    </a:lnTo>
                    <a:lnTo>
                      <a:pt x="222" y="125"/>
                    </a:lnTo>
                    <a:lnTo>
                      <a:pt x="216" y="121"/>
                    </a:lnTo>
                    <a:lnTo>
                      <a:pt x="211" y="119"/>
                    </a:lnTo>
                    <a:lnTo>
                      <a:pt x="204" y="117"/>
                    </a:lnTo>
                    <a:lnTo>
                      <a:pt x="198" y="116"/>
                    </a:lnTo>
                    <a:lnTo>
                      <a:pt x="190" y="115"/>
                    </a:lnTo>
                    <a:lnTo>
                      <a:pt x="190" y="215"/>
                    </a:lnTo>
                    <a:lnTo>
                      <a:pt x="146" y="215"/>
                    </a:lnTo>
                    <a:lnTo>
                      <a:pt x="146" y="115"/>
                    </a:lnTo>
                    <a:lnTo>
                      <a:pt x="138" y="116"/>
                    </a:lnTo>
                    <a:lnTo>
                      <a:pt x="132" y="117"/>
                    </a:lnTo>
                    <a:lnTo>
                      <a:pt x="126" y="119"/>
                    </a:lnTo>
                    <a:lnTo>
                      <a:pt x="121" y="121"/>
                    </a:lnTo>
                    <a:lnTo>
                      <a:pt x="114" y="125"/>
                    </a:lnTo>
                    <a:lnTo>
                      <a:pt x="109" y="130"/>
                    </a:lnTo>
                    <a:lnTo>
                      <a:pt x="103" y="139"/>
                    </a:lnTo>
                    <a:lnTo>
                      <a:pt x="95" y="147"/>
                    </a:lnTo>
                    <a:lnTo>
                      <a:pt x="48" y="215"/>
                    </a:lnTo>
                    <a:lnTo>
                      <a:pt x="0" y="215"/>
                    </a:lnTo>
                    <a:lnTo>
                      <a:pt x="48" y="147"/>
                    </a:lnTo>
                    <a:lnTo>
                      <a:pt x="55" y="139"/>
                    </a:lnTo>
                    <a:lnTo>
                      <a:pt x="62" y="130"/>
                    </a:lnTo>
                    <a:lnTo>
                      <a:pt x="69" y="124"/>
                    </a:lnTo>
                    <a:lnTo>
                      <a:pt x="76" y="118"/>
                    </a:lnTo>
                    <a:lnTo>
                      <a:pt x="83" y="114"/>
                    </a:lnTo>
                    <a:lnTo>
                      <a:pt x="90" y="109"/>
                    </a:lnTo>
                    <a:lnTo>
                      <a:pt x="97" y="106"/>
                    </a:lnTo>
                    <a:lnTo>
                      <a:pt x="104" y="104"/>
                    </a:lnTo>
                    <a:lnTo>
                      <a:pt x="95" y="100"/>
                    </a:lnTo>
                    <a:lnTo>
                      <a:pt x="88" y="96"/>
                    </a:lnTo>
                    <a:lnTo>
                      <a:pt x="81" y="93"/>
                    </a:lnTo>
                    <a:lnTo>
                      <a:pt x="76" y="87"/>
                    </a:lnTo>
                    <a:lnTo>
                      <a:pt x="72" y="82"/>
                    </a:lnTo>
                    <a:lnTo>
                      <a:pt x="67" y="73"/>
                    </a:lnTo>
                    <a:lnTo>
                      <a:pt x="61" y="61"/>
                    </a:lnTo>
                    <a:lnTo>
                      <a:pt x="53" y="46"/>
                    </a:lnTo>
                    <a:lnTo>
                      <a:pt x="51" y="41"/>
                    </a:lnTo>
                    <a:lnTo>
                      <a:pt x="47" y="37"/>
                    </a:lnTo>
                    <a:lnTo>
                      <a:pt x="44" y="34"/>
                    </a:lnTo>
                    <a:lnTo>
                      <a:pt x="42" y="32"/>
                    </a:lnTo>
                    <a:lnTo>
                      <a:pt x="34" y="31"/>
                    </a:lnTo>
                    <a:lnTo>
                      <a:pt x="23" y="30"/>
                    </a:lnTo>
                    <a:lnTo>
                      <a:pt x="18" y="30"/>
                    </a:lnTo>
                    <a:lnTo>
                      <a:pt x="10" y="30"/>
                    </a:lnTo>
                    <a:lnTo>
                      <a:pt x="10" y="0"/>
                    </a:lnTo>
                    <a:lnTo>
                      <a:pt x="16" y="0"/>
                    </a:lnTo>
                    <a:lnTo>
                      <a:pt x="38" y="0"/>
                    </a:lnTo>
                    <a:lnTo>
                      <a:pt x="52" y="2"/>
                    </a:lnTo>
                    <a:lnTo>
                      <a:pt x="57" y="4"/>
                    </a:lnTo>
                    <a:lnTo>
                      <a:pt x="62" y="6"/>
                    </a:lnTo>
                    <a:lnTo>
                      <a:pt x="66" y="10"/>
                    </a:lnTo>
                    <a:lnTo>
                      <a:pt x="70" y="13"/>
                    </a:lnTo>
                    <a:lnTo>
                      <a:pt x="75" y="18"/>
                    </a:lnTo>
                    <a:lnTo>
                      <a:pt x="80" y="25"/>
                    </a:lnTo>
                    <a:lnTo>
                      <a:pt x="85" y="35"/>
                    </a:lnTo>
                    <a:lnTo>
                      <a:pt x="91" y="47"/>
                    </a:lnTo>
                    <a:lnTo>
                      <a:pt x="99" y="61"/>
                    </a:lnTo>
                    <a:lnTo>
                      <a:pt x="105" y="73"/>
                    </a:lnTo>
                    <a:lnTo>
                      <a:pt x="112" y="80"/>
                    </a:lnTo>
                    <a:lnTo>
                      <a:pt x="117" y="85"/>
                    </a:lnTo>
                    <a:lnTo>
                      <a:pt x="121" y="88"/>
                    </a:lnTo>
                    <a:lnTo>
                      <a:pt x="128" y="91"/>
                    </a:lnTo>
                    <a:lnTo>
                      <a:pt x="136" y="92"/>
                    </a:lnTo>
                    <a:lnTo>
                      <a:pt x="146" y="93"/>
                    </a:lnTo>
                    <a:lnTo>
                      <a:pt x="146" y="0"/>
                    </a:lnTo>
                    <a:lnTo>
                      <a:pt x="19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05" name="Freeform 119"/>
              <p:cNvSpPr>
                <a:spLocks/>
              </p:cNvSpPr>
              <p:nvPr/>
            </p:nvSpPr>
            <p:spPr bwMode="auto">
              <a:xfrm>
                <a:off x="2936" y="745"/>
                <a:ext cx="53" cy="54"/>
              </a:xfrm>
              <a:custGeom>
                <a:avLst/>
                <a:gdLst>
                  <a:gd name="T0" fmla="*/ 0 w 210"/>
                  <a:gd name="T1" fmla="*/ 0 h 215"/>
                  <a:gd name="T2" fmla="*/ 45 w 210"/>
                  <a:gd name="T3" fmla="*/ 0 h 215"/>
                  <a:gd name="T4" fmla="*/ 45 w 210"/>
                  <a:gd name="T5" fmla="*/ 89 h 215"/>
                  <a:gd name="T6" fmla="*/ 167 w 210"/>
                  <a:gd name="T7" fmla="*/ 89 h 215"/>
                  <a:gd name="T8" fmla="*/ 167 w 210"/>
                  <a:gd name="T9" fmla="*/ 0 h 215"/>
                  <a:gd name="T10" fmla="*/ 210 w 210"/>
                  <a:gd name="T11" fmla="*/ 0 h 215"/>
                  <a:gd name="T12" fmla="*/ 210 w 210"/>
                  <a:gd name="T13" fmla="*/ 215 h 215"/>
                  <a:gd name="T14" fmla="*/ 167 w 210"/>
                  <a:gd name="T15" fmla="*/ 215 h 215"/>
                  <a:gd name="T16" fmla="*/ 167 w 210"/>
                  <a:gd name="T17" fmla="*/ 119 h 215"/>
                  <a:gd name="T18" fmla="*/ 45 w 210"/>
                  <a:gd name="T19" fmla="*/ 119 h 215"/>
                  <a:gd name="T20" fmla="*/ 45 w 210"/>
                  <a:gd name="T21" fmla="*/ 215 h 215"/>
                  <a:gd name="T22" fmla="*/ 0 w 210"/>
                  <a:gd name="T23" fmla="*/ 215 h 215"/>
                  <a:gd name="T24" fmla="*/ 0 w 210"/>
                  <a:gd name="T2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5">
                    <a:moveTo>
                      <a:pt x="0" y="0"/>
                    </a:moveTo>
                    <a:lnTo>
                      <a:pt x="45" y="0"/>
                    </a:lnTo>
                    <a:lnTo>
                      <a:pt x="45" y="89"/>
                    </a:lnTo>
                    <a:lnTo>
                      <a:pt x="167" y="89"/>
                    </a:lnTo>
                    <a:lnTo>
                      <a:pt x="167" y="0"/>
                    </a:lnTo>
                    <a:lnTo>
                      <a:pt x="210" y="0"/>
                    </a:lnTo>
                    <a:lnTo>
                      <a:pt x="210" y="215"/>
                    </a:lnTo>
                    <a:lnTo>
                      <a:pt x="167" y="215"/>
                    </a:lnTo>
                    <a:lnTo>
                      <a:pt x="167" y="119"/>
                    </a:lnTo>
                    <a:lnTo>
                      <a:pt x="45" y="119"/>
                    </a:lnTo>
                    <a:lnTo>
                      <a:pt x="45"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06" name="Freeform 120"/>
              <p:cNvSpPr>
                <a:spLocks noEditPoints="1"/>
              </p:cNvSpPr>
              <p:nvPr/>
            </p:nvSpPr>
            <p:spPr bwMode="auto">
              <a:xfrm>
                <a:off x="3001" y="744"/>
                <a:ext cx="61" cy="56"/>
              </a:xfrm>
              <a:custGeom>
                <a:avLst/>
                <a:gdLst>
                  <a:gd name="T0" fmla="*/ 3 w 243"/>
                  <a:gd name="T1" fmla="*/ 84 h 224"/>
                  <a:gd name="T2" fmla="*/ 17 w 243"/>
                  <a:gd name="T3" fmla="*/ 49 h 224"/>
                  <a:gd name="T4" fmla="*/ 41 w 243"/>
                  <a:gd name="T5" fmla="*/ 24 h 224"/>
                  <a:gd name="T6" fmla="*/ 68 w 243"/>
                  <a:gd name="T7" fmla="*/ 9 h 224"/>
                  <a:gd name="T8" fmla="*/ 99 w 243"/>
                  <a:gd name="T9" fmla="*/ 1 h 224"/>
                  <a:gd name="T10" fmla="*/ 135 w 243"/>
                  <a:gd name="T11" fmla="*/ 0 h 224"/>
                  <a:gd name="T12" fmla="*/ 171 w 243"/>
                  <a:gd name="T13" fmla="*/ 7 h 224"/>
                  <a:gd name="T14" fmla="*/ 201 w 243"/>
                  <a:gd name="T15" fmla="*/ 22 h 224"/>
                  <a:gd name="T16" fmla="*/ 224 w 243"/>
                  <a:gd name="T17" fmla="*/ 45 h 224"/>
                  <a:gd name="T18" fmla="*/ 239 w 243"/>
                  <a:gd name="T19" fmla="*/ 73 h 224"/>
                  <a:gd name="T20" fmla="*/ 243 w 243"/>
                  <a:gd name="T21" fmla="*/ 109 h 224"/>
                  <a:gd name="T22" fmla="*/ 238 w 243"/>
                  <a:gd name="T23" fmla="*/ 153 h 224"/>
                  <a:gd name="T24" fmla="*/ 229 w 243"/>
                  <a:gd name="T25" fmla="*/ 174 h 224"/>
                  <a:gd name="T26" fmla="*/ 198 w 243"/>
                  <a:gd name="T27" fmla="*/ 204 h 224"/>
                  <a:gd name="T28" fmla="*/ 155 w 243"/>
                  <a:gd name="T29" fmla="*/ 221 h 224"/>
                  <a:gd name="T30" fmla="*/ 110 w 243"/>
                  <a:gd name="T31" fmla="*/ 224 h 224"/>
                  <a:gd name="T32" fmla="*/ 73 w 243"/>
                  <a:gd name="T33" fmla="*/ 216 h 224"/>
                  <a:gd name="T34" fmla="*/ 44 w 243"/>
                  <a:gd name="T35" fmla="*/ 202 h 224"/>
                  <a:gd name="T36" fmla="*/ 19 w 243"/>
                  <a:gd name="T37" fmla="*/ 179 h 224"/>
                  <a:gd name="T38" fmla="*/ 5 w 243"/>
                  <a:gd name="T39" fmla="*/ 149 h 224"/>
                  <a:gd name="T40" fmla="*/ 0 w 243"/>
                  <a:gd name="T41" fmla="*/ 112 h 224"/>
                  <a:gd name="T42" fmla="*/ 47 w 243"/>
                  <a:gd name="T43" fmla="*/ 131 h 224"/>
                  <a:gd name="T44" fmla="*/ 55 w 243"/>
                  <a:gd name="T45" fmla="*/ 155 h 224"/>
                  <a:gd name="T46" fmla="*/ 68 w 243"/>
                  <a:gd name="T47" fmla="*/ 173 h 224"/>
                  <a:gd name="T48" fmla="*/ 85 w 243"/>
                  <a:gd name="T49" fmla="*/ 186 h 224"/>
                  <a:gd name="T50" fmla="*/ 107 w 243"/>
                  <a:gd name="T51" fmla="*/ 193 h 224"/>
                  <a:gd name="T52" fmla="*/ 130 w 243"/>
                  <a:gd name="T53" fmla="*/ 193 h 224"/>
                  <a:gd name="T54" fmla="*/ 153 w 243"/>
                  <a:gd name="T55" fmla="*/ 189 h 224"/>
                  <a:gd name="T56" fmla="*/ 171 w 243"/>
                  <a:gd name="T57" fmla="*/ 179 h 224"/>
                  <a:gd name="T58" fmla="*/ 186 w 243"/>
                  <a:gd name="T59" fmla="*/ 162 h 224"/>
                  <a:gd name="T60" fmla="*/ 195 w 243"/>
                  <a:gd name="T61" fmla="*/ 140 h 224"/>
                  <a:gd name="T62" fmla="*/ 198 w 243"/>
                  <a:gd name="T63" fmla="*/ 110 h 224"/>
                  <a:gd name="T64" fmla="*/ 195 w 243"/>
                  <a:gd name="T65" fmla="*/ 84 h 224"/>
                  <a:gd name="T66" fmla="*/ 186 w 243"/>
                  <a:gd name="T67" fmla="*/ 62 h 224"/>
                  <a:gd name="T68" fmla="*/ 171 w 243"/>
                  <a:gd name="T69" fmla="*/ 46 h 224"/>
                  <a:gd name="T70" fmla="*/ 151 w 243"/>
                  <a:gd name="T71" fmla="*/ 35 h 224"/>
                  <a:gd name="T72" fmla="*/ 130 w 243"/>
                  <a:gd name="T73" fmla="*/ 30 h 224"/>
                  <a:gd name="T74" fmla="*/ 107 w 243"/>
                  <a:gd name="T75" fmla="*/ 31 h 224"/>
                  <a:gd name="T76" fmla="*/ 85 w 243"/>
                  <a:gd name="T77" fmla="*/ 38 h 224"/>
                  <a:gd name="T78" fmla="*/ 68 w 243"/>
                  <a:gd name="T79" fmla="*/ 50 h 224"/>
                  <a:gd name="T80" fmla="*/ 55 w 243"/>
                  <a:gd name="T81" fmla="*/ 68 h 224"/>
                  <a:gd name="T82" fmla="*/ 47 w 243"/>
                  <a:gd name="T83" fmla="*/ 9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3" h="224">
                    <a:moveTo>
                      <a:pt x="0" y="112"/>
                    </a:moveTo>
                    <a:lnTo>
                      <a:pt x="2" y="98"/>
                    </a:lnTo>
                    <a:lnTo>
                      <a:pt x="3" y="84"/>
                    </a:lnTo>
                    <a:lnTo>
                      <a:pt x="7" y="71"/>
                    </a:lnTo>
                    <a:lnTo>
                      <a:pt x="11" y="60"/>
                    </a:lnTo>
                    <a:lnTo>
                      <a:pt x="17" y="49"/>
                    </a:lnTo>
                    <a:lnTo>
                      <a:pt x="23" y="40"/>
                    </a:lnTo>
                    <a:lnTo>
                      <a:pt x="31" y="31"/>
                    </a:lnTo>
                    <a:lnTo>
                      <a:pt x="41" y="24"/>
                    </a:lnTo>
                    <a:lnTo>
                      <a:pt x="50" y="18"/>
                    </a:lnTo>
                    <a:lnTo>
                      <a:pt x="59" y="14"/>
                    </a:lnTo>
                    <a:lnTo>
                      <a:pt x="68" y="9"/>
                    </a:lnTo>
                    <a:lnTo>
                      <a:pt x="78" y="6"/>
                    </a:lnTo>
                    <a:lnTo>
                      <a:pt x="88" y="3"/>
                    </a:lnTo>
                    <a:lnTo>
                      <a:pt x="99" y="1"/>
                    </a:lnTo>
                    <a:lnTo>
                      <a:pt x="111" y="0"/>
                    </a:lnTo>
                    <a:lnTo>
                      <a:pt x="122" y="0"/>
                    </a:lnTo>
                    <a:lnTo>
                      <a:pt x="135" y="0"/>
                    </a:lnTo>
                    <a:lnTo>
                      <a:pt x="148" y="2"/>
                    </a:lnTo>
                    <a:lnTo>
                      <a:pt x="159" y="4"/>
                    </a:lnTo>
                    <a:lnTo>
                      <a:pt x="171" y="7"/>
                    </a:lnTo>
                    <a:lnTo>
                      <a:pt x="182" y="11"/>
                    </a:lnTo>
                    <a:lnTo>
                      <a:pt x="191" y="16"/>
                    </a:lnTo>
                    <a:lnTo>
                      <a:pt x="201" y="22"/>
                    </a:lnTo>
                    <a:lnTo>
                      <a:pt x="210" y="29"/>
                    </a:lnTo>
                    <a:lnTo>
                      <a:pt x="218" y="37"/>
                    </a:lnTo>
                    <a:lnTo>
                      <a:pt x="224" y="45"/>
                    </a:lnTo>
                    <a:lnTo>
                      <a:pt x="230" y="53"/>
                    </a:lnTo>
                    <a:lnTo>
                      <a:pt x="235" y="63"/>
                    </a:lnTo>
                    <a:lnTo>
                      <a:pt x="239" y="73"/>
                    </a:lnTo>
                    <a:lnTo>
                      <a:pt x="242" y="85"/>
                    </a:lnTo>
                    <a:lnTo>
                      <a:pt x="243" y="97"/>
                    </a:lnTo>
                    <a:lnTo>
                      <a:pt x="243" y="109"/>
                    </a:lnTo>
                    <a:lnTo>
                      <a:pt x="243" y="128"/>
                    </a:lnTo>
                    <a:lnTo>
                      <a:pt x="239" y="146"/>
                    </a:lnTo>
                    <a:lnTo>
                      <a:pt x="238" y="153"/>
                    </a:lnTo>
                    <a:lnTo>
                      <a:pt x="235" y="161"/>
                    </a:lnTo>
                    <a:lnTo>
                      <a:pt x="232" y="168"/>
                    </a:lnTo>
                    <a:lnTo>
                      <a:pt x="229" y="174"/>
                    </a:lnTo>
                    <a:lnTo>
                      <a:pt x="220" y="185"/>
                    </a:lnTo>
                    <a:lnTo>
                      <a:pt x="210" y="195"/>
                    </a:lnTo>
                    <a:lnTo>
                      <a:pt x="198" y="204"/>
                    </a:lnTo>
                    <a:lnTo>
                      <a:pt x="185" y="211"/>
                    </a:lnTo>
                    <a:lnTo>
                      <a:pt x="171" y="216"/>
                    </a:lnTo>
                    <a:lnTo>
                      <a:pt x="155" y="221"/>
                    </a:lnTo>
                    <a:lnTo>
                      <a:pt x="139" y="223"/>
                    </a:lnTo>
                    <a:lnTo>
                      <a:pt x="122" y="224"/>
                    </a:lnTo>
                    <a:lnTo>
                      <a:pt x="110" y="224"/>
                    </a:lnTo>
                    <a:lnTo>
                      <a:pt x="97" y="222"/>
                    </a:lnTo>
                    <a:lnTo>
                      <a:pt x="84" y="220"/>
                    </a:lnTo>
                    <a:lnTo>
                      <a:pt x="73" y="216"/>
                    </a:lnTo>
                    <a:lnTo>
                      <a:pt x="63" y="212"/>
                    </a:lnTo>
                    <a:lnTo>
                      <a:pt x="52" y="208"/>
                    </a:lnTo>
                    <a:lnTo>
                      <a:pt x="44" y="202"/>
                    </a:lnTo>
                    <a:lnTo>
                      <a:pt x="35" y="195"/>
                    </a:lnTo>
                    <a:lnTo>
                      <a:pt x="27" y="187"/>
                    </a:lnTo>
                    <a:lnTo>
                      <a:pt x="19" y="179"/>
                    </a:lnTo>
                    <a:lnTo>
                      <a:pt x="14" y="170"/>
                    </a:lnTo>
                    <a:lnTo>
                      <a:pt x="9" y="160"/>
                    </a:lnTo>
                    <a:lnTo>
                      <a:pt x="5" y="149"/>
                    </a:lnTo>
                    <a:lnTo>
                      <a:pt x="3" y="138"/>
                    </a:lnTo>
                    <a:lnTo>
                      <a:pt x="2" y="125"/>
                    </a:lnTo>
                    <a:lnTo>
                      <a:pt x="0" y="112"/>
                    </a:lnTo>
                    <a:close/>
                    <a:moveTo>
                      <a:pt x="46" y="112"/>
                    </a:moveTo>
                    <a:lnTo>
                      <a:pt x="46" y="122"/>
                    </a:lnTo>
                    <a:lnTo>
                      <a:pt x="47" y="131"/>
                    </a:lnTo>
                    <a:lnTo>
                      <a:pt x="49" y="140"/>
                    </a:lnTo>
                    <a:lnTo>
                      <a:pt x="51" y="148"/>
                    </a:lnTo>
                    <a:lnTo>
                      <a:pt x="55" y="155"/>
                    </a:lnTo>
                    <a:lnTo>
                      <a:pt x="58" y="162"/>
                    </a:lnTo>
                    <a:lnTo>
                      <a:pt x="63" y="168"/>
                    </a:lnTo>
                    <a:lnTo>
                      <a:pt x="68" y="173"/>
                    </a:lnTo>
                    <a:lnTo>
                      <a:pt x="73" y="179"/>
                    </a:lnTo>
                    <a:lnTo>
                      <a:pt x="79" y="183"/>
                    </a:lnTo>
                    <a:lnTo>
                      <a:pt x="85" y="186"/>
                    </a:lnTo>
                    <a:lnTo>
                      <a:pt x="92" y="189"/>
                    </a:lnTo>
                    <a:lnTo>
                      <a:pt x="99" y="191"/>
                    </a:lnTo>
                    <a:lnTo>
                      <a:pt x="107" y="193"/>
                    </a:lnTo>
                    <a:lnTo>
                      <a:pt x="115" y="193"/>
                    </a:lnTo>
                    <a:lnTo>
                      <a:pt x="122" y="194"/>
                    </a:lnTo>
                    <a:lnTo>
                      <a:pt x="130" y="193"/>
                    </a:lnTo>
                    <a:lnTo>
                      <a:pt x="138" y="193"/>
                    </a:lnTo>
                    <a:lnTo>
                      <a:pt x="145" y="191"/>
                    </a:lnTo>
                    <a:lnTo>
                      <a:pt x="153" y="189"/>
                    </a:lnTo>
                    <a:lnTo>
                      <a:pt x="159" y="186"/>
                    </a:lnTo>
                    <a:lnTo>
                      <a:pt x="165" y="183"/>
                    </a:lnTo>
                    <a:lnTo>
                      <a:pt x="171" y="179"/>
                    </a:lnTo>
                    <a:lnTo>
                      <a:pt x="177" y="173"/>
                    </a:lnTo>
                    <a:lnTo>
                      <a:pt x="182" y="168"/>
                    </a:lnTo>
                    <a:lnTo>
                      <a:pt x="186" y="162"/>
                    </a:lnTo>
                    <a:lnTo>
                      <a:pt x="190" y="155"/>
                    </a:lnTo>
                    <a:lnTo>
                      <a:pt x="193" y="147"/>
                    </a:lnTo>
                    <a:lnTo>
                      <a:pt x="195" y="140"/>
                    </a:lnTo>
                    <a:lnTo>
                      <a:pt x="197" y="130"/>
                    </a:lnTo>
                    <a:lnTo>
                      <a:pt x="198" y="121"/>
                    </a:lnTo>
                    <a:lnTo>
                      <a:pt x="198" y="110"/>
                    </a:lnTo>
                    <a:lnTo>
                      <a:pt x="198" y="101"/>
                    </a:lnTo>
                    <a:lnTo>
                      <a:pt x="197" y="92"/>
                    </a:lnTo>
                    <a:lnTo>
                      <a:pt x="195" y="84"/>
                    </a:lnTo>
                    <a:lnTo>
                      <a:pt x="193" y="76"/>
                    </a:lnTo>
                    <a:lnTo>
                      <a:pt x="190" y="68"/>
                    </a:lnTo>
                    <a:lnTo>
                      <a:pt x="186" y="62"/>
                    </a:lnTo>
                    <a:lnTo>
                      <a:pt x="182" y="56"/>
                    </a:lnTo>
                    <a:lnTo>
                      <a:pt x="177" y="50"/>
                    </a:lnTo>
                    <a:lnTo>
                      <a:pt x="171" y="46"/>
                    </a:lnTo>
                    <a:lnTo>
                      <a:pt x="165" y="42"/>
                    </a:lnTo>
                    <a:lnTo>
                      <a:pt x="159" y="38"/>
                    </a:lnTo>
                    <a:lnTo>
                      <a:pt x="151" y="35"/>
                    </a:lnTo>
                    <a:lnTo>
                      <a:pt x="145" y="32"/>
                    </a:lnTo>
                    <a:lnTo>
                      <a:pt x="138" y="31"/>
                    </a:lnTo>
                    <a:lnTo>
                      <a:pt x="130" y="30"/>
                    </a:lnTo>
                    <a:lnTo>
                      <a:pt x="122" y="30"/>
                    </a:lnTo>
                    <a:lnTo>
                      <a:pt x="115" y="30"/>
                    </a:lnTo>
                    <a:lnTo>
                      <a:pt x="107" y="31"/>
                    </a:lnTo>
                    <a:lnTo>
                      <a:pt x="99" y="32"/>
                    </a:lnTo>
                    <a:lnTo>
                      <a:pt x="92" y="35"/>
                    </a:lnTo>
                    <a:lnTo>
                      <a:pt x="85" y="38"/>
                    </a:lnTo>
                    <a:lnTo>
                      <a:pt x="79" y="42"/>
                    </a:lnTo>
                    <a:lnTo>
                      <a:pt x="73" y="46"/>
                    </a:lnTo>
                    <a:lnTo>
                      <a:pt x="68" y="50"/>
                    </a:lnTo>
                    <a:lnTo>
                      <a:pt x="63" y="56"/>
                    </a:lnTo>
                    <a:lnTo>
                      <a:pt x="58" y="62"/>
                    </a:lnTo>
                    <a:lnTo>
                      <a:pt x="55" y="68"/>
                    </a:lnTo>
                    <a:lnTo>
                      <a:pt x="51" y="76"/>
                    </a:lnTo>
                    <a:lnTo>
                      <a:pt x="49" y="84"/>
                    </a:lnTo>
                    <a:lnTo>
                      <a:pt x="47" y="92"/>
                    </a:lnTo>
                    <a:lnTo>
                      <a:pt x="46" y="102"/>
                    </a:lnTo>
                    <a:lnTo>
                      <a:pt x="46"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07" name="Freeform 121"/>
              <p:cNvSpPr>
                <a:spLocks/>
              </p:cNvSpPr>
              <p:nvPr/>
            </p:nvSpPr>
            <p:spPr bwMode="auto">
              <a:xfrm>
                <a:off x="3071" y="744"/>
                <a:ext cx="57" cy="56"/>
              </a:xfrm>
              <a:custGeom>
                <a:avLst/>
                <a:gdLst>
                  <a:gd name="T0" fmla="*/ 226 w 226"/>
                  <a:gd name="T1" fmla="*/ 145 h 224"/>
                  <a:gd name="T2" fmla="*/ 221 w 226"/>
                  <a:gd name="T3" fmla="*/ 163 h 224"/>
                  <a:gd name="T4" fmla="*/ 213 w 226"/>
                  <a:gd name="T5" fmla="*/ 179 h 224"/>
                  <a:gd name="T6" fmla="*/ 203 w 226"/>
                  <a:gd name="T7" fmla="*/ 191 h 224"/>
                  <a:gd name="T8" fmla="*/ 191 w 226"/>
                  <a:gd name="T9" fmla="*/ 203 h 224"/>
                  <a:gd name="T10" fmla="*/ 174 w 226"/>
                  <a:gd name="T11" fmla="*/ 212 h 224"/>
                  <a:gd name="T12" fmla="*/ 158 w 226"/>
                  <a:gd name="T13" fmla="*/ 218 h 224"/>
                  <a:gd name="T14" fmla="*/ 138 w 226"/>
                  <a:gd name="T15" fmla="*/ 223 h 224"/>
                  <a:gd name="T16" fmla="*/ 118 w 226"/>
                  <a:gd name="T17" fmla="*/ 224 h 224"/>
                  <a:gd name="T18" fmla="*/ 93 w 226"/>
                  <a:gd name="T19" fmla="*/ 222 h 224"/>
                  <a:gd name="T20" fmla="*/ 70 w 226"/>
                  <a:gd name="T21" fmla="*/ 216 h 224"/>
                  <a:gd name="T22" fmla="*/ 51 w 226"/>
                  <a:gd name="T23" fmla="*/ 208 h 224"/>
                  <a:gd name="T24" fmla="*/ 33 w 226"/>
                  <a:gd name="T25" fmla="*/ 195 h 224"/>
                  <a:gd name="T26" fmla="*/ 19 w 226"/>
                  <a:gd name="T27" fmla="*/ 180 h 224"/>
                  <a:gd name="T28" fmla="*/ 9 w 226"/>
                  <a:gd name="T29" fmla="*/ 161 h 224"/>
                  <a:gd name="T30" fmla="*/ 3 w 226"/>
                  <a:gd name="T31" fmla="*/ 138 h 224"/>
                  <a:gd name="T32" fmla="*/ 0 w 226"/>
                  <a:gd name="T33" fmla="*/ 112 h 224"/>
                  <a:gd name="T34" fmla="*/ 4 w 226"/>
                  <a:gd name="T35" fmla="*/ 80 h 224"/>
                  <a:gd name="T36" fmla="*/ 14 w 226"/>
                  <a:gd name="T37" fmla="*/ 52 h 224"/>
                  <a:gd name="T38" fmla="*/ 23 w 226"/>
                  <a:gd name="T39" fmla="*/ 40 h 224"/>
                  <a:gd name="T40" fmla="*/ 32 w 226"/>
                  <a:gd name="T41" fmla="*/ 29 h 224"/>
                  <a:gd name="T42" fmla="*/ 43 w 226"/>
                  <a:gd name="T43" fmla="*/ 20 h 224"/>
                  <a:gd name="T44" fmla="*/ 57 w 226"/>
                  <a:gd name="T45" fmla="*/ 13 h 224"/>
                  <a:gd name="T46" fmla="*/ 86 w 226"/>
                  <a:gd name="T47" fmla="*/ 3 h 224"/>
                  <a:gd name="T48" fmla="*/ 118 w 226"/>
                  <a:gd name="T49" fmla="*/ 0 h 224"/>
                  <a:gd name="T50" fmla="*/ 138 w 226"/>
                  <a:gd name="T51" fmla="*/ 1 h 224"/>
                  <a:gd name="T52" fmla="*/ 158 w 226"/>
                  <a:gd name="T53" fmla="*/ 4 h 224"/>
                  <a:gd name="T54" fmla="*/ 173 w 226"/>
                  <a:gd name="T55" fmla="*/ 9 h 224"/>
                  <a:gd name="T56" fmla="*/ 188 w 226"/>
                  <a:gd name="T57" fmla="*/ 18 h 224"/>
                  <a:gd name="T58" fmla="*/ 199 w 226"/>
                  <a:gd name="T59" fmla="*/ 27 h 224"/>
                  <a:gd name="T60" fmla="*/ 210 w 226"/>
                  <a:gd name="T61" fmla="*/ 39 h 224"/>
                  <a:gd name="T62" fmla="*/ 217 w 226"/>
                  <a:gd name="T63" fmla="*/ 52 h 224"/>
                  <a:gd name="T64" fmla="*/ 222 w 226"/>
                  <a:gd name="T65" fmla="*/ 68 h 224"/>
                  <a:gd name="T66" fmla="*/ 175 w 226"/>
                  <a:gd name="T67" fmla="*/ 63 h 224"/>
                  <a:gd name="T68" fmla="*/ 165 w 226"/>
                  <a:gd name="T69" fmla="*/ 47 h 224"/>
                  <a:gd name="T70" fmla="*/ 150 w 226"/>
                  <a:gd name="T71" fmla="*/ 36 h 224"/>
                  <a:gd name="T72" fmla="*/ 131 w 226"/>
                  <a:gd name="T73" fmla="*/ 30 h 224"/>
                  <a:gd name="T74" fmla="*/ 112 w 226"/>
                  <a:gd name="T75" fmla="*/ 30 h 224"/>
                  <a:gd name="T76" fmla="*/ 97 w 226"/>
                  <a:gd name="T77" fmla="*/ 32 h 224"/>
                  <a:gd name="T78" fmla="*/ 84 w 226"/>
                  <a:gd name="T79" fmla="*/ 38 h 224"/>
                  <a:gd name="T80" fmla="*/ 71 w 226"/>
                  <a:gd name="T81" fmla="*/ 45 h 224"/>
                  <a:gd name="T82" fmla="*/ 61 w 226"/>
                  <a:gd name="T83" fmla="*/ 55 h 224"/>
                  <a:gd name="T84" fmla="*/ 53 w 226"/>
                  <a:gd name="T85" fmla="*/ 67 h 224"/>
                  <a:gd name="T86" fmla="*/ 48 w 226"/>
                  <a:gd name="T87" fmla="*/ 83 h 224"/>
                  <a:gd name="T88" fmla="*/ 46 w 226"/>
                  <a:gd name="T89" fmla="*/ 102 h 224"/>
                  <a:gd name="T90" fmla="*/ 46 w 226"/>
                  <a:gd name="T91" fmla="*/ 122 h 224"/>
                  <a:gd name="T92" fmla="*/ 48 w 226"/>
                  <a:gd name="T93" fmla="*/ 141 h 224"/>
                  <a:gd name="T94" fmla="*/ 53 w 226"/>
                  <a:gd name="T95" fmla="*/ 156 h 224"/>
                  <a:gd name="T96" fmla="*/ 61 w 226"/>
                  <a:gd name="T97" fmla="*/ 169 h 224"/>
                  <a:gd name="T98" fmla="*/ 71 w 226"/>
                  <a:gd name="T99" fmla="*/ 180 h 224"/>
                  <a:gd name="T100" fmla="*/ 83 w 226"/>
                  <a:gd name="T101" fmla="*/ 187 h 224"/>
                  <a:gd name="T102" fmla="*/ 95 w 226"/>
                  <a:gd name="T103" fmla="*/ 191 h 224"/>
                  <a:gd name="T104" fmla="*/ 111 w 226"/>
                  <a:gd name="T105" fmla="*/ 194 h 224"/>
                  <a:gd name="T106" fmla="*/ 131 w 226"/>
                  <a:gd name="T107" fmla="*/ 193 h 224"/>
                  <a:gd name="T108" fmla="*/ 152 w 226"/>
                  <a:gd name="T109" fmla="*/ 187 h 224"/>
                  <a:gd name="T110" fmla="*/ 169 w 226"/>
                  <a:gd name="T111" fmla="*/ 173 h 224"/>
                  <a:gd name="T112" fmla="*/ 180 w 226"/>
                  <a:gd name="T113" fmla="*/ 15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6" h="224">
                    <a:moveTo>
                      <a:pt x="183" y="141"/>
                    </a:moveTo>
                    <a:lnTo>
                      <a:pt x="226" y="145"/>
                    </a:lnTo>
                    <a:lnTo>
                      <a:pt x="224" y="154"/>
                    </a:lnTo>
                    <a:lnTo>
                      <a:pt x="221" y="163"/>
                    </a:lnTo>
                    <a:lnTo>
                      <a:pt x="217" y="171"/>
                    </a:lnTo>
                    <a:lnTo>
                      <a:pt x="213" y="179"/>
                    </a:lnTo>
                    <a:lnTo>
                      <a:pt x="208" y="185"/>
                    </a:lnTo>
                    <a:lnTo>
                      <a:pt x="203" y="191"/>
                    </a:lnTo>
                    <a:lnTo>
                      <a:pt x="197" y="197"/>
                    </a:lnTo>
                    <a:lnTo>
                      <a:pt x="191" y="203"/>
                    </a:lnTo>
                    <a:lnTo>
                      <a:pt x="183" y="208"/>
                    </a:lnTo>
                    <a:lnTo>
                      <a:pt x="174" y="212"/>
                    </a:lnTo>
                    <a:lnTo>
                      <a:pt x="166" y="215"/>
                    </a:lnTo>
                    <a:lnTo>
                      <a:pt x="158" y="218"/>
                    </a:lnTo>
                    <a:lnTo>
                      <a:pt x="149" y="221"/>
                    </a:lnTo>
                    <a:lnTo>
                      <a:pt x="138" y="223"/>
                    </a:lnTo>
                    <a:lnTo>
                      <a:pt x="128" y="224"/>
                    </a:lnTo>
                    <a:lnTo>
                      <a:pt x="118" y="224"/>
                    </a:lnTo>
                    <a:lnTo>
                      <a:pt x="105" y="224"/>
                    </a:lnTo>
                    <a:lnTo>
                      <a:pt x="93" y="222"/>
                    </a:lnTo>
                    <a:lnTo>
                      <a:pt x="81" y="220"/>
                    </a:lnTo>
                    <a:lnTo>
                      <a:pt x="70" y="216"/>
                    </a:lnTo>
                    <a:lnTo>
                      <a:pt x="60" y="212"/>
                    </a:lnTo>
                    <a:lnTo>
                      <a:pt x="51" y="208"/>
                    </a:lnTo>
                    <a:lnTo>
                      <a:pt x="41" y="202"/>
                    </a:lnTo>
                    <a:lnTo>
                      <a:pt x="33" y="195"/>
                    </a:lnTo>
                    <a:lnTo>
                      <a:pt x="25" y="188"/>
                    </a:lnTo>
                    <a:lnTo>
                      <a:pt x="19" y="180"/>
                    </a:lnTo>
                    <a:lnTo>
                      <a:pt x="13" y="170"/>
                    </a:lnTo>
                    <a:lnTo>
                      <a:pt x="9" y="161"/>
                    </a:lnTo>
                    <a:lnTo>
                      <a:pt x="5" y="149"/>
                    </a:lnTo>
                    <a:lnTo>
                      <a:pt x="3" y="138"/>
                    </a:lnTo>
                    <a:lnTo>
                      <a:pt x="1" y="126"/>
                    </a:lnTo>
                    <a:lnTo>
                      <a:pt x="0" y="112"/>
                    </a:lnTo>
                    <a:lnTo>
                      <a:pt x="1" y="96"/>
                    </a:lnTo>
                    <a:lnTo>
                      <a:pt x="4" y="80"/>
                    </a:lnTo>
                    <a:lnTo>
                      <a:pt x="9" y="65"/>
                    </a:lnTo>
                    <a:lnTo>
                      <a:pt x="14" y="52"/>
                    </a:lnTo>
                    <a:lnTo>
                      <a:pt x="18" y="46"/>
                    </a:lnTo>
                    <a:lnTo>
                      <a:pt x="23" y="40"/>
                    </a:lnTo>
                    <a:lnTo>
                      <a:pt x="27" y="35"/>
                    </a:lnTo>
                    <a:lnTo>
                      <a:pt x="32" y="29"/>
                    </a:lnTo>
                    <a:lnTo>
                      <a:pt x="38" y="24"/>
                    </a:lnTo>
                    <a:lnTo>
                      <a:pt x="43" y="20"/>
                    </a:lnTo>
                    <a:lnTo>
                      <a:pt x="50" y="17"/>
                    </a:lnTo>
                    <a:lnTo>
                      <a:pt x="57" y="13"/>
                    </a:lnTo>
                    <a:lnTo>
                      <a:pt x="71" y="7"/>
                    </a:lnTo>
                    <a:lnTo>
                      <a:pt x="86" y="3"/>
                    </a:lnTo>
                    <a:lnTo>
                      <a:pt x="102" y="1"/>
                    </a:lnTo>
                    <a:lnTo>
                      <a:pt x="118" y="0"/>
                    </a:lnTo>
                    <a:lnTo>
                      <a:pt x="128" y="0"/>
                    </a:lnTo>
                    <a:lnTo>
                      <a:pt x="138" y="1"/>
                    </a:lnTo>
                    <a:lnTo>
                      <a:pt x="149" y="2"/>
                    </a:lnTo>
                    <a:lnTo>
                      <a:pt x="158" y="4"/>
                    </a:lnTo>
                    <a:lnTo>
                      <a:pt x="165" y="7"/>
                    </a:lnTo>
                    <a:lnTo>
                      <a:pt x="173" y="9"/>
                    </a:lnTo>
                    <a:lnTo>
                      <a:pt x="180" y="14"/>
                    </a:lnTo>
                    <a:lnTo>
                      <a:pt x="188" y="18"/>
                    </a:lnTo>
                    <a:lnTo>
                      <a:pt x="194" y="22"/>
                    </a:lnTo>
                    <a:lnTo>
                      <a:pt x="199" y="27"/>
                    </a:lnTo>
                    <a:lnTo>
                      <a:pt x="205" y="32"/>
                    </a:lnTo>
                    <a:lnTo>
                      <a:pt x="210" y="39"/>
                    </a:lnTo>
                    <a:lnTo>
                      <a:pt x="213" y="45"/>
                    </a:lnTo>
                    <a:lnTo>
                      <a:pt x="217" y="52"/>
                    </a:lnTo>
                    <a:lnTo>
                      <a:pt x="220" y="60"/>
                    </a:lnTo>
                    <a:lnTo>
                      <a:pt x="222" y="68"/>
                    </a:lnTo>
                    <a:lnTo>
                      <a:pt x="179" y="73"/>
                    </a:lnTo>
                    <a:lnTo>
                      <a:pt x="175" y="63"/>
                    </a:lnTo>
                    <a:lnTo>
                      <a:pt x="171" y="55"/>
                    </a:lnTo>
                    <a:lnTo>
                      <a:pt x="165" y="47"/>
                    </a:lnTo>
                    <a:lnTo>
                      <a:pt x="158" y="41"/>
                    </a:lnTo>
                    <a:lnTo>
                      <a:pt x="150" y="36"/>
                    </a:lnTo>
                    <a:lnTo>
                      <a:pt x="141" y="32"/>
                    </a:lnTo>
                    <a:lnTo>
                      <a:pt x="131" y="30"/>
                    </a:lnTo>
                    <a:lnTo>
                      <a:pt x="121" y="29"/>
                    </a:lnTo>
                    <a:lnTo>
                      <a:pt x="112" y="30"/>
                    </a:lnTo>
                    <a:lnTo>
                      <a:pt x="104" y="31"/>
                    </a:lnTo>
                    <a:lnTo>
                      <a:pt x="97" y="32"/>
                    </a:lnTo>
                    <a:lnTo>
                      <a:pt x="90" y="35"/>
                    </a:lnTo>
                    <a:lnTo>
                      <a:pt x="84" y="38"/>
                    </a:lnTo>
                    <a:lnTo>
                      <a:pt x="78" y="41"/>
                    </a:lnTo>
                    <a:lnTo>
                      <a:pt x="71" y="45"/>
                    </a:lnTo>
                    <a:lnTo>
                      <a:pt x="66" y="49"/>
                    </a:lnTo>
                    <a:lnTo>
                      <a:pt x="61" y="55"/>
                    </a:lnTo>
                    <a:lnTo>
                      <a:pt x="57" y="61"/>
                    </a:lnTo>
                    <a:lnTo>
                      <a:pt x="53" y="67"/>
                    </a:lnTo>
                    <a:lnTo>
                      <a:pt x="51" y="75"/>
                    </a:lnTo>
                    <a:lnTo>
                      <a:pt x="48" y="83"/>
                    </a:lnTo>
                    <a:lnTo>
                      <a:pt x="47" y="91"/>
                    </a:lnTo>
                    <a:lnTo>
                      <a:pt x="46" y="102"/>
                    </a:lnTo>
                    <a:lnTo>
                      <a:pt x="46" y="111"/>
                    </a:lnTo>
                    <a:lnTo>
                      <a:pt x="46" y="122"/>
                    </a:lnTo>
                    <a:lnTo>
                      <a:pt x="47" y="132"/>
                    </a:lnTo>
                    <a:lnTo>
                      <a:pt x="48" y="141"/>
                    </a:lnTo>
                    <a:lnTo>
                      <a:pt x="51" y="149"/>
                    </a:lnTo>
                    <a:lnTo>
                      <a:pt x="53" y="156"/>
                    </a:lnTo>
                    <a:lnTo>
                      <a:pt x="57" y="163"/>
                    </a:lnTo>
                    <a:lnTo>
                      <a:pt x="61" y="169"/>
                    </a:lnTo>
                    <a:lnTo>
                      <a:pt x="66" y="174"/>
                    </a:lnTo>
                    <a:lnTo>
                      <a:pt x="71" y="180"/>
                    </a:lnTo>
                    <a:lnTo>
                      <a:pt x="76" y="183"/>
                    </a:lnTo>
                    <a:lnTo>
                      <a:pt x="83" y="187"/>
                    </a:lnTo>
                    <a:lnTo>
                      <a:pt x="89" y="189"/>
                    </a:lnTo>
                    <a:lnTo>
                      <a:pt x="95" y="191"/>
                    </a:lnTo>
                    <a:lnTo>
                      <a:pt x="103" y="193"/>
                    </a:lnTo>
                    <a:lnTo>
                      <a:pt x="111" y="194"/>
                    </a:lnTo>
                    <a:lnTo>
                      <a:pt x="118" y="194"/>
                    </a:lnTo>
                    <a:lnTo>
                      <a:pt x="131" y="193"/>
                    </a:lnTo>
                    <a:lnTo>
                      <a:pt x="141" y="191"/>
                    </a:lnTo>
                    <a:lnTo>
                      <a:pt x="152" y="187"/>
                    </a:lnTo>
                    <a:lnTo>
                      <a:pt x="161" y="181"/>
                    </a:lnTo>
                    <a:lnTo>
                      <a:pt x="169" y="173"/>
                    </a:lnTo>
                    <a:lnTo>
                      <a:pt x="175" y="164"/>
                    </a:lnTo>
                    <a:lnTo>
                      <a:pt x="180" y="153"/>
                    </a:lnTo>
                    <a:lnTo>
                      <a:pt x="183" y="14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08" name="Freeform 122"/>
              <p:cNvSpPr>
                <a:spLocks/>
              </p:cNvSpPr>
              <p:nvPr/>
            </p:nvSpPr>
            <p:spPr bwMode="auto">
              <a:xfrm>
                <a:off x="3131" y="745"/>
                <a:ext cx="53" cy="54"/>
              </a:xfrm>
              <a:custGeom>
                <a:avLst/>
                <a:gdLst>
                  <a:gd name="T0" fmla="*/ 0 w 211"/>
                  <a:gd name="T1" fmla="*/ 0 h 215"/>
                  <a:gd name="T2" fmla="*/ 211 w 211"/>
                  <a:gd name="T3" fmla="*/ 0 h 215"/>
                  <a:gd name="T4" fmla="*/ 211 w 211"/>
                  <a:gd name="T5" fmla="*/ 30 h 215"/>
                  <a:gd name="T6" fmla="*/ 127 w 211"/>
                  <a:gd name="T7" fmla="*/ 30 h 215"/>
                  <a:gd name="T8" fmla="*/ 127 w 211"/>
                  <a:gd name="T9" fmla="*/ 215 h 215"/>
                  <a:gd name="T10" fmla="*/ 84 w 211"/>
                  <a:gd name="T11" fmla="*/ 215 h 215"/>
                  <a:gd name="T12" fmla="*/ 84 w 211"/>
                  <a:gd name="T13" fmla="*/ 30 h 215"/>
                  <a:gd name="T14" fmla="*/ 0 w 211"/>
                  <a:gd name="T15" fmla="*/ 30 h 215"/>
                  <a:gd name="T16" fmla="*/ 0 w 211"/>
                  <a:gd name="T1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5">
                    <a:moveTo>
                      <a:pt x="0" y="0"/>
                    </a:moveTo>
                    <a:lnTo>
                      <a:pt x="211" y="0"/>
                    </a:lnTo>
                    <a:lnTo>
                      <a:pt x="211" y="30"/>
                    </a:lnTo>
                    <a:lnTo>
                      <a:pt x="127" y="30"/>
                    </a:lnTo>
                    <a:lnTo>
                      <a:pt x="127" y="215"/>
                    </a:lnTo>
                    <a:lnTo>
                      <a:pt x="84" y="215"/>
                    </a:lnTo>
                    <a:lnTo>
                      <a:pt x="84" y="30"/>
                    </a:lnTo>
                    <a:lnTo>
                      <a:pt x="0" y="30"/>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09" name="Freeform 123"/>
              <p:cNvSpPr>
                <a:spLocks noEditPoints="1"/>
              </p:cNvSpPr>
              <p:nvPr/>
            </p:nvSpPr>
            <p:spPr bwMode="auto">
              <a:xfrm>
                <a:off x="3194" y="745"/>
                <a:ext cx="53" cy="54"/>
              </a:xfrm>
              <a:custGeom>
                <a:avLst/>
                <a:gdLst>
                  <a:gd name="T0" fmla="*/ 0 w 213"/>
                  <a:gd name="T1" fmla="*/ 0 h 215"/>
                  <a:gd name="T2" fmla="*/ 44 w 213"/>
                  <a:gd name="T3" fmla="*/ 0 h 215"/>
                  <a:gd name="T4" fmla="*/ 44 w 213"/>
                  <a:gd name="T5" fmla="*/ 83 h 215"/>
                  <a:gd name="T6" fmla="*/ 100 w 213"/>
                  <a:gd name="T7" fmla="*/ 83 h 215"/>
                  <a:gd name="T8" fmla="*/ 113 w 213"/>
                  <a:gd name="T9" fmla="*/ 84 h 215"/>
                  <a:gd name="T10" fmla="*/ 125 w 213"/>
                  <a:gd name="T11" fmla="*/ 84 h 215"/>
                  <a:gd name="T12" fmla="*/ 137 w 213"/>
                  <a:gd name="T13" fmla="*/ 86 h 215"/>
                  <a:gd name="T14" fmla="*/ 147 w 213"/>
                  <a:gd name="T15" fmla="*/ 87 h 215"/>
                  <a:gd name="T16" fmla="*/ 157 w 213"/>
                  <a:gd name="T17" fmla="*/ 91 h 215"/>
                  <a:gd name="T18" fmla="*/ 167 w 213"/>
                  <a:gd name="T19" fmla="*/ 94 h 215"/>
                  <a:gd name="T20" fmla="*/ 175 w 213"/>
                  <a:gd name="T21" fmla="*/ 97 h 215"/>
                  <a:gd name="T22" fmla="*/ 184 w 213"/>
                  <a:gd name="T23" fmla="*/ 101 h 215"/>
                  <a:gd name="T24" fmla="*/ 190 w 213"/>
                  <a:gd name="T25" fmla="*/ 105 h 215"/>
                  <a:gd name="T26" fmla="*/ 196 w 213"/>
                  <a:gd name="T27" fmla="*/ 110 h 215"/>
                  <a:gd name="T28" fmla="*/ 201 w 213"/>
                  <a:gd name="T29" fmla="*/ 116 h 215"/>
                  <a:gd name="T30" fmla="*/ 205 w 213"/>
                  <a:gd name="T31" fmla="*/ 122 h 215"/>
                  <a:gd name="T32" fmla="*/ 208 w 213"/>
                  <a:gd name="T33" fmla="*/ 128 h 215"/>
                  <a:gd name="T34" fmla="*/ 210 w 213"/>
                  <a:gd name="T35" fmla="*/ 135 h 215"/>
                  <a:gd name="T36" fmla="*/ 212 w 213"/>
                  <a:gd name="T37" fmla="*/ 142 h 215"/>
                  <a:gd name="T38" fmla="*/ 213 w 213"/>
                  <a:gd name="T39" fmla="*/ 149 h 215"/>
                  <a:gd name="T40" fmla="*/ 212 w 213"/>
                  <a:gd name="T41" fmla="*/ 156 h 215"/>
                  <a:gd name="T42" fmla="*/ 210 w 213"/>
                  <a:gd name="T43" fmla="*/ 162 h 215"/>
                  <a:gd name="T44" fmla="*/ 209 w 213"/>
                  <a:gd name="T45" fmla="*/ 168 h 215"/>
                  <a:gd name="T46" fmla="*/ 207 w 213"/>
                  <a:gd name="T47" fmla="*/ 174 h 215"/>
                  <a:gd name="T48" fmla="*/ 203 w 213"/>
                  <a:gd name="T49" fmla="*/ 180 h 215"/>
                  <a:gd name="T50" fmla="*/ 199 w 213"/>
                  <a:gd name="T51" fmla="*/ 185 h 215"/>
                  <a:gd name="T52" fmla="*/ 194 w 213"/>
                  <a:gd name="T53" fmla="*/ 190 h 215"/>
                  <a:gd name="T54" fmla="*/ 187 w 213"/>
                  <a:gd name="T55" fmla="*/ 195 h 215"/>
                  <a:gd name="T56" fmla="*/ 181 w 213"/>
                  <a:gd name="T57" fmla="*/ 200 h 215"/>
                  <a:gd name="T58" fmla="*/ 174 w 213"/>
                  <a:gd name="T59" fmla="*/ 203 h 215"/>
                  <a:gd name="T60" fmla="*/ 166 w 213"/>
                  <a:gd name="T61" fmla="*/ 206 h 215"/>
                  <a:gd name="T62" fmla="*/ 156 w 213"/>
                  <a:gd name="T63" fmla="*/ 209 h 215"/>
                  <a:gd name="T64" fmla="*/ 146 w 213"/>
                  <a:gd name="T65" fmla="*/ 211 h 215"/>
                  <a:gd name="T66" fmla="*/ 134 w 213"/>
                  <a:gd name="T67" fmla="*/ 212 h 215"/>
                  <a:gd name="T68" fmla="*/ 123 w 213"/>
                  <a:gd name="T69" fmla="*/ 213 h 215"/>
                  <a:gd name="T70" fmla="*/ 110 w 213"/>
                  <a:gd name="T71" fmla="*/ 215 h 215"/>
                  <a:gd name="T72" fmla="*/ 0 w 213"/>
                  <a:gd name="T73" fmla="*/ 215 h 215"/>
                  <a:gd name="T74" fmla="*/ 0 w 213"/>
                  <a:gd name="T75" fmla="*/ 0 h 215"/>
                  <a:gd name="T76" fmla="*/ 44 w 213"/>
                  <a:gd name="T77" fmla="*/ 184 h 215"/>
                  <a:gd name="T78" fmla="*/ 90 w 213"/>
                  <a:gd name="T79" fmla="*/ 184 h 215"/>
                  <a:gd name="T80" fmla="*/ 109 w 213"/>
                  <a:gd name="T81" fmla="*/ 184 h 215"/>
                  <a:gd name="T82" fmla="*/ 125 w 213"/>
                  <a:gd name="T83" fmla="*/ 182 h 215"/>
                  <a:gd name="T84" fmla="*/ 139 w 213"/>
                  <a:gd name="T85" fmla="*/ 180 h 215"/>
                  <a:gd name="T86" fmla="*/ 149 w 213"/>
                  <a:gd name="T87" fmla="*/ 176 h 215"/>
                  <a:gd name="T88" fmla="*/ 153 w 213"/>
                  <a:gd name="T89" fmla="*/ 174 h 215"/>
                  <a:gd name="T90" fmla="*/ 157 w 213"/>
                  <a:gd name="T91" fmla="*/ 170 h 215"/>
                  <a:gd name="T92" fmla="*/ 160 w 213"/>
                  <a:gd name="T93" fmla="*/ 168 h 215"/>
                  <a:gd name="T94" fmla="*/ 162 w 213"/>
                  <a:gd name="T95" fmla="*/ 165 h 215"/>
                  <a:gd name="T96" fmla="*/ 166 w 213"/>
                  <a:gd name="T97" fmla="*/ 158 h 215"/>
                  <a:gd name="T98" fmla="*/ 167 w 213"/>
                  <a:gd name="T99" fmla="*/ 149 h 215"/>
                  <a:gd name="T100" fmla="*/ 166 w 213"/>
                  <a:gd name="T101" fmla="*/ 143 h 215"/>
                  <a:gd name="T102" fmla="*/ 163 w 213"/>
                  <a:gd name="T103" fmla="*/ 136 h 215"/>
                  <a:gd name="T104" fmla="*/ 160 w 213"/>
                  <a:gd name="T105" fmla="*/ 130 h 215"/>
                  <a:gd name="T106" fmla="*/ 154 w 213"/>
                  <a:gd name="T107" fmla="*/ 124 h 215"/>
                  <a:gd name="T108" fmla="*/ 151 w 213"/>
                  <a:gd name="T109" fmla="*/ 122 h 215"/>
                  <a:gd name="T110" fmla="*/ 146 w 213"/>
                  <a:gd name="T111" fmla="*/ 120 h 215"/>
                  <a:gd name="T112" fmla="*/ 139 w 213"/>
                  <a:gd name="T113" fmla="*/ 118 h 215"/>
                  <a:gd name="T114" fmla="*/ 133 w 213"/>
                  <a:gd name="T115" fmla="*/ 117 h 215"/>
                  <a:gd name="T116" fmla="*/ 116 w 213"/>
                  <a:gd name="T117" fmla="*/ 115 h 215"/>
                  <a:gd name="T118" fmla="*/ 96 w 213"/>
                  <a:gd name="T119" fmla="*/ 114 h 215"/>
                  <a:gd name="T120" fmla="*/ 44 w 213"/>
                  <a:gd name="T121" fmla="*/ 114 h 215"/>
                  <a:gd name="T122" fmla="*/ 44 w 213"/>
                  <a:gd name="T123" fmla="*/ 18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3" h="215">
                    <a:moveTo>
                      <a:pt x="0" y="0"/>
                    </a:moveTo>
                    <a:lnTo>
                      <a:pt x="44" y="0"/>
                    </a:lnTo>
                    <a:lnTo>
                      <a:pt x="44" y="83"/>
                    </a:lnTo>
                    <a:lnTo>
                      <a:pt x="100" y="83"/>
                    </a:lnTo>
                    <a:lnTo>
                      <a:pt x="113" y="84"/>
                    </a:lnTo>
                    <a:lnTo>
                      <a:pt x="125" y="84"/>
                    </a:lnTo>
                    <a:lnTo>
                      <a:pt x="137" y="86"/>
                    </a:lnTo>
                    <a:lnTo>
                      <a:pt x="147" y="87"/>
                    </a:lnTo>
                    <a:lnTo>
                      <a:pt x="157" y="91"/>
                    </a:lnTo>
                    <a:lnTo>
                      <a:pt x="167" y="94"/>
                    </a:lnTo>
                    <a:lnTo>
                      <a:pt x="175" y="97"/>
                    </a:lnTo>
                    <a:lnTo>
                      <a:pt x="184" y="101"/>
                    </a:lnTo>
                    <a:lnTo>
                      <a:pt x="190" y="105"/>
                    </a:lnTo>
                    <a:lnTo>
                      <a:pt x="196" y="110"/>
                    </a:lnTo>
                    <a:lnTo>
                      <a:pt x="201" y="116"/>
                    </a:lnTo>
                    <a:lnTo>
                      <a:pt x="205" y="122"/>
                    </a:lnTo>
                    <a:lnTo>
                      <a:pt x="208" y="128"/>
                    </a:lnTo>
                    <a:lnTo>
                      <a:pt x="210" y="135"/>
                    </a:lnTo>
                    <a:lnTo>
                      <a:pt x="212" y="142"/>
                    </a:lnTo>
                    <a:lnTo>
                      <a:pt x="213" y="149"/>
                    </a:lnTo>
                    <a:lnTo>
                      <a:pt x="212" y="156"/>
                    </a:lnTo>
                    <a:lnTo>
                      <a:pt x="210" y="162"/>
                    </a:lnTo>
                    <a:lnTo>
                      <a:pt x="209" y="168"/>
                    </a:lnTo>
                    <a:lnTo>
                      <a:pt x="207" y="174"/>
                    </a:lnTo>
                    <a:lnTo>
                      <a:pt x="203" y="180"/>
                    </a:lnTo>
                    <a:lnTo>
                      <a:pt x="199" y="185"/>
                    </a:lnTo>
                    <a:lnTo>
                      <a:pt x="194" y="190"/>
                    </a:lnTo>
                    <a:lnTo>
                      <a:pt x="187" y="195"/>
                    </a:lnTo>
                    <a:lnTo>
                      <a:pt x="181" y="200"/>
                    </a:lnTo>
                    <a:lnTo>
                      <a:pt x="174" y="203"/>
                    </a:lnTo>
                    <a:lnTo>
                      <a:pt x="166" y="206"/>
                    </a:lnTo>
                    <a:lnTo>
                      <a:pt x="156" y="209"/>
                    </a:lnTo>
                    <a:lnTo>
                      <a:pt x="146" y="211"/>
                    </a:lnTo>
                    <a:lnTo>
                      <a:pt x="134" y="212"/>
                    </a:lnTo>
                    <a:lnTo>
                      <a:pt x="123" y="213"/>
                    </a:lnTo>
                    <a:lnTo>
                      <a:pt x="110" y="215"/>
                    </a:lnTo>
                    <a:lnTo>
                      <a:pt x="0" y="215"/>
                    </a:lnTo>
                    <a:lnTo>
                      <a:pt x="0" y="0"/>
                    </a:lnTo>
                    <a:close/>
                    <a:moveTo>
                      <a:pt x="44" y="184"/>
                    </a:moveTo>
                    <a:lnTo>
                      <a:pt x="90" y="184"/>
                    </a:lnTo>
                    <a:lnTo>
                      <a:pt x="109" y="184"/>
                    </a:lnTo>
                    <a:lnTo>
                      <a:pt x="125" y="182"/>
                    </a:lnTo>
                    <a:lnTo>
                      <a:pt x="139" y="180"/>
                    </a:lnTo>
                    <a:lnTo>
                      <a:pt x="149" y="176"/>
                    </a:lnTo>
                    <a:lnTo>
                      <a:pt x="153" y="174"/>
                    </a:lnTo>
                    <a:lnTo>
                      <a:pt x="157" y="170"/>
                    </a:lnTo>
                    <a:lnTo>
                      <a:pt x="160" y="168"/>
                    </a:lnTo>
                    <a:lnTo>
                      <a:pt x="162" y="165"/>
                    </a:lnTo>
                    <a:lnTo>
                      <a:pt x="166" y="158"/>
                    </a:lnTo>
                    <a:lnTo>
                      <a:pt x="167" y="149"/>
                    </a:lnTo>
                    <a:lnTo>
                      <a:pt x="166" y="143"/>
                    </a:lnTo>
                    <a:lnTo>
                      <a:pt x="163" y="136"/>
                    </a:lnTo>
                    <a:lnTo>
                      <a:pt x="160" y="130"/>
                    </a:lnTo>
                    <a:lnTo>
                      <a:pt x="154" y="124"/>
                    </a:lnTo>
                    <a:lnTo>
                      <a:pt x="151" y="122"/>
                    </a:lnTo>
                    <a:lnTo>
                      <a:pt x="146" y="120"/>
                    </a:lnTo>
                    <a:lnTo>
                      <a:pt x="139" y="118"/>
                    </a:lnTo>
                    <a:lnTo>
                      <a:pt x="133" y="117"/>
                    </a:lnTo>
                    <a:lnTo>
                      <a:pt x="116" y="115"/>
                    </a:lnTo>
                    <a:lnTo>
                      <a:pt x="96" y="114"/>
                    </a:lnTo>
                    <a:lnTo>
                      <a:pt x="44" y="114"/>
                    </a:lnTo>
                    <a:lnTo>
                      <a:pt x="44" y="18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10" name="Freeform 124"/>
              <p:cNvSpPr>
                <a:spLocks/>
              </p:cNvSpPr>
              <p:nvPr/>
            </p:nvSpPr>
            <p:spPr bwMode="auto">
              <a:xfrm>
                <a:off x="3289" y="744"/>
                <a:ext cx="50" cy="56"/>
              </a:xfrm>
              <a:custGeom>
                <a:avLst/>
                <a:gdLst>
                  <a:gd name="T0" fmla="*/ 102 w 198"/>
                  <a:gd name="T1" fmla="*/ 93 h 224"/>
                  <a:gd name="T2" fmla="*/ 126 w 198"/>
                  <a:gd name="T3" fmla="*/ 89 h 224"/>
                  <a:gd name="T4" fmla="*/ 139 w 198"/>
                  <a:gd name="T5" fmla="*/ 78 h 224"/>
                  <a:gd name="T6" fmla="*/ 144 w 198"/>
                  <a:gd name="T7" fmla="*/ 62 h 224"/>
                  <a:gd name="T8" fmla="*/ 137 w 198"/>
                  <a:gd name="T9" fmla="*/ 43 h 224"/>
                  <a:gd name="T10" fmla="*/ 118 w 198"/>
                  <a:gd name="T11" fmla="*/ 31 h 224"/>
                  <a:gd name="T12" fmla="*/ 93 w 198"/>
                  <a:gd name="T13" fmla="*/ 30 h 224"/>
                  <a:gd name="T14" fmla="*/ 70 w 198"/>
                  <a:gd name="T15" fmla="*/ 39 h 224"/>
                  <a:gd name="T16" fmla="*/ 54 w 198"/>
                  <a:gd name="T17" fmla="*/ 58 h 224"/>
                  <a:gd name="T18" fmla="*/ 14 w 198"/>
                  <a:gd name="T19" fmla="*/ 46 h 224"/>
                  <a:gd name="T20" fmla="*/ 31 w 198"/>
                  <a:gd name="T21" fmla="*/ 23 h 224"/>
                  <a:gd name="T22" fmla="*/ 47 w 198"/>
                  <a:gd name="T23" fmla="*/ 11 h 224"/>
                  <a:gd name="T24" fmla="*/ 68 w 198"/>
                  <a:gd name="T25" fmla="*/ 4 h 224"/>
                  <a:gd name="T26" fmla="*/ 112 w 198"/>
                  <a:gd name="T27" fmla="*/ 0 h 224"/>
                  <a:gd name="T28" fmla="*/ 139 w 198"/>
                  <a:gd name="T29" fmla="*/ 4 h 224"/>
                  <a:gd name="T30" fmla="*/ 160 w 198"/>
                  <a:gd name="T31" fmla="*/ 15 h 224"/>
                  <a:gd name="T32" fmla="*/ 177 w 198"/>
                  <a:gd name="T33" fmla="*/ 28 h 224"/>
                  <a:gd name="T34" fmla="*/ 187 w 198"/>
                  <a:gd name="T35" fmla="*/ 45 h 224"/>
                  <a:gd name="T36" fmla="*/ 191 w 198"/>
                  <a:gd name="T37" fmla="*/ 63 h 224"/>
                  <a:gd name="T38" fmla="*/ 186 w 198"/>
                  <a:gd name="T39" fmla="*/ 82 h 224"/>
                  <a:gd name="T40" fmla="*/ 173 w 198"/>
                  <a:gd name="T41" fmla="*/ 97 h 224"/>
                  <a:gd name="T42" fmla="*/ 169 w 198"/>
                  <a:gd name="T43" fmla="*/ 110 h 224"/>
                  <a:gd name="T44" fmla="*/ 189 w 198"/>
                  <a:gd name="T45" fmla="*/ 127 h 224"/>
                  <a:gd name="T46" fmla="*/ 198 w 198"/>
                  <a:gd name="T47" fmla="*/ 150 h 224"/>
                  <a:gd name="T48" fmla="*/ 197 w 198"/>
                  <a:gd name="T49" fmla="*/ 173 h 224"/>
                  <a:gd name="T50" fmla="*/ 189 w 198"/>
                  <a:gd name="T51" fmla="*/ 191 h 224"/>
                  <a:gd name="T52" fmla="*/ 173 w 198"/>
                  <a:gd name="T53" fmla="*/ 206 h 224"/>
                  <a:gd name="T54" fmla="*/ 151 w 198"/>
                  <a:gd name="T55" fmla="*/ 217 h 224"/>
                  <a:gd name="T56" fmla="*/ 123 w 198"/>
                  <a:gd name="T57" fmla="*/ 223 h 224"/>
                  <a:gd name="T58" fmla="*/ 92 w 198"/>
                  <a:gd name="T59" fmla="*/ 224 h 224"/>
                  <a:gd name="T60" fmla="*/ 62 w 198"/>
                  <a:gd name="T61" fmla="*/ 220 h 224"/>
                  <a:gd name="T62" fmla="*/ 40 w 198"/>
                  <a:gd name="T63" fmla="*/ 211 h 224"/>
                  <a:gd name="T64" fmla="*/ 21 w 198"/>
                  <a:gd name="T65" fmla="*/ 199 h 224"/>
                  <a:gd name="T66" fmla="*/ 8 w 198"/>
                  <a:gd name="T67" fmla="*/ 181 h 224"/>
                  <a:gd name="T68" fmla="*/ 0 w 198"/>
                  <a:gd name="T69" fmla="*/ 159 h 224"/>
                  <a:gd name="T70" fmla="*/ 50 w 198"/>
                  <a:gd name="T71" fmla="*/ 170 h 224"/>
                  <a:gd name="T72" fmla="*/ 73 w 198"/>
                  <a:gd name="T73" fmla="*/ 188 h 224"/>
                  <a:gd name="T74" fmla="*/ 103 w 198"/>
                  <a:gd name="T75" fmla="*/ 194 h 224"/>
                  <a:gd name="T76" fmla="*/ 132 w 198"/>
                  <a:gd name="T77" fmla="*/ 189 h 224"/>
                  <a:gd name="T78" fmla="*/ 151 w 198"/>
                  <a:gd name="T79" fmla="*/ 172 h 224"/>
                  <a:gd name="T80" fmla="*/ 154 w 198"/>
                  <a:gd name="T81" fmla="*/ 151 h 224"/>
                  <a:gd name="T82" fmla="*/ 146 w 198"/>
                  <a:gd name="T83" fmla="*/ 135 h 224"/>
                  <a:gd name="T84" fmla="*/ 131 w 198"/>
                  <a:gd name="T85" fmla="*/ 126 h 224"/>
                  <a:gd name="T86" fmla="*/ 88 w 198"/>
                  <a:gd name="T87" fmla="*/ 1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 h="224">
                    <a:moveTo>
                      <a:pt x="78" y="122"/>
                    </a:moveTo>
                    <a:lnTo>
                      <a:pt x="78" y="93"/>
                    </a:lnTo>
                    <a:lnTo>
                      <a:pt x="102" y="93"/>
                    </a:lnTo>
                    <a:lnTo>
                      <a:pt x="116" y="92"/>
                    </a:lnTo>
                    <a:lnTo>
                      <a:pt x="121" y="90"/>
                    </a:lnTo>
                    <a:lnTo>
                      <a:pt x="126" y="89"/>
                    </a:lnTo>
                    <a:lnTo>
                      <a:pt x="130" y="86"/>
                    </a:lnTo>
                    <a:lnTo>
                      <a:pt x="135" y="82"/>
                    </a:lnTo>
                    <a:lnTo>
                      <a:pt x="139" y="78"/>
                    </a:lnTo>
                    <a:lnTo>
                      <a:pt x="141" y="73"/>
                    </a:lnTo>
                    <a:lnTo>
                      <a:pt x="144" y="68"/>
                    </a:lnTo>
                    <a:lnTo>
                      <a:pt x="144" y="62"/>
                    </a:lnTo>
                    <a:lnTo>
                      <a:pt x="144" y="55"/>
                    </a:lnTo>
                    <a:lnTo>
                      <a:pt x="141" y="49"/>
                    </a:lnTo>
                    <a:lnTo>
                      <a:pt x="137" y="43"/>
                    </a:lnTo>
                    <a:lnTo>
                      <a:pt x="132" y="39"/>
                    </a:lnTo>
                    <a:lnTo>
                      <a:pt x="126" y="35"/>
                    </a:lnTo>
                    <a:lnTo>
                      <a:pt x="118" y="31"/>
                    </a:lnTo>
                    <a:lnTo>
                      <a:pt x="111" y="30"/>
                    </a:lnTo>
                    <a:lnTo>
                      <a:pt x="102" y="29"/>
                    </a:lnTo>
                    <a:lnTo>
                      <a:pt x="93" y="30"/>
                    </a:lnTo>
                    <a:lnTo>
                      <a:pt x="84" y="32"/>
                    </a:lnTo>
                    <a:lnTo>
                      <a:pt x="76" y="35"/>
                    </a:lnTo>
                    <a:lnTo>
                      <a:pt x="70" y="39"/>
                    </a:lnTo>
                    <a:lnTo>
                      <a:pt x="64" y="44"/>
                    </a:lnTo>
                    <a:lnTo>
                      <a:pt x="59" y="50"/>
                    </a:lnTo>
                    <a:lnTo>
                      <a:pt x="54" y="58"/>
                    </a:lnTo>
                    <a:lnTo>
                      <a:pt x="50" y="66"/>
                    </a:lnTo>
                    <a:lnTo>
                      <a:pt x="8" y="60"/>
                    </a:lnTo>
                    <a:lnTo>
                      <a:pt x="14" y="46"/>
                    </a:lnTo>
                    <a:lnTo>
                      <a:pt x="21" y="34"/>
                    </a:lnTo>
                    <a:lnTo>
                      <a:pt x="26" y="28"/>
                    </a:lnTo>
                    <a:lnTo>
                      <a:pt x="31" y="23"/>
                    </a:lnTo>
                    <a:lnTo>
                      <a:pt x="36" y="19"/>
                    </a:lnTo>
                    <a:lnTo>
                      <a:pt x="41" y="15"/>
                    </a:lnTo>
                    <a:lnTo>
                      <a:pt x="47" y="11"/>
                    </a:lnTo>
                    <a:lnTo>
                      <a:pt x="54" y="8"/>
                    </a:lnTo>
                    <a:lnTo>
                      <a:pt x="61" y="6"/>
                    </a:lnTo>
                    <a:lnTo>
                      <a:pt x="68" y="4"/>
                    </a:lnTo>
                    <a:lnTo>
                      <a:pt x="84" y="1"/>
                    </a:lnTo>
                    <a:lnTo>
                      <a:pt x="102" y="0"/>
                    </a:lnTo>
                    <a:lnTo>
                      <a:pt x="112" y="0"/>
                    </a:lnTo>
                    <a:lnTo>
                      <a:pt x="122" y="1"/>
                    </a:lnTo>
                    <a:lnTo>
                      <a:pt x="131" y="2"/>
                    </a:lnTo>
                    <a:lnTo>
                      <a:pt x="139" y="4"/>
                    </a:lnTo>
                    <a:lnTo>
                      <a:pt x="146" y="7"/>
                    </a:lnTo>
                    <a:lnTo>
                      <a:pt x="154" y="10"/>
                    </a:lnTo>
                    <a:lnTo>
                      <a:pt x="160" y="15"/>
                    </a:lnTo>
                    <a:lnTo>
                      <a:pt x="167" y="19"/>
                    </a:lnTo>
                    <a:lnTo>
                      <a:pt x="173" y="23"/>
                    </a:lnTo>
                    <a:lnTo>
                      <a:pt x="177" y="28"/>
                    </a:lnTo>
                    <a:lnTo>
                      <a:pt x="182" y="34"/>
                    </a:lnTo>
                    <a:lnTo>
                      <a:pt x="184" y="39"/>
                    </a:lnTo>
                    <a:lnTo>
                      <a:pt x="187" y="45"/>
                    </a:lnTo>
                    <a:lnTo>
                      <a:pt x="189" y="51"/>
                    </a:lnTo>
                    <a:lnTo>
                      <a:pt x="191" y="57"/>
                    </a:lnTo>
                    <a:lnTo>
                      <a:pt x="191" y="63"/>
                    </a:lnTo>
                    <a:lnTo>
                      <a:pt x="191" y="70"/>
                    </a:lnTo>
                    <a:lnTo>
                      <a:pt x="188" y="76"/>
                    </a:lnTo>
                    <a:lnTo>
                      <a:pt x="186" y="82"/>
                    </a:lnTo>
                    <a:lnTo>
                      <a:pt x="183" y="87"/>
                    </a:lnTo>
                    <a:lnTo>
                      <a:pt x="178" y="92"/>
                    </a:lnTo>
                    <a:lnTo>
                      <a:pt x="173" y="97"/>
                    </a:lnTo>
                    <a:lnTo>
                      <a:pt x="167" y="101"/>
                    </a:lnTo>
                    <a:lnTo>
                      <a:pt x="160" y="105"/>
                    </a:lnTo>
                    <a:lnTo>
                      <a:pt x="169" y="110"/>
                    </a:lnTo>
                    <a:lnTo>
                      <a:pt x="177" y="115"/>
                    </a:lnTo>
                    <a:lnTo>
                      <a:pt x="183" y="121"/>
                    </a:lnTo>
                    <a:lnTo>
                      <a:pt x="189" y="127"/>
                    </a:lnTo>
                    <a:lnTo>
                      <a:pt x="193" y="134"/>
                    </a:lnTo>
                    <a:lnTo>
                      <a:pt x="196" y="142"/>
                    </a:lnTo>
                    <a:lnTo>
                      <a:pt x="198" y="150"/>
                    </a:lnTo>
                    <a:lnTo>
                      <a:pt x="198" y="160"/>
                    </a:lnTo>
                    <a:lnTo>
                      <a:pt x="198" y="166"/>
                    </a:lnTo>
                    <a:lnTo>
                      <a:pt x="197" y="173"/>
                    </a:lnTo>
                    <a:lnTo>
                      <a:pt x="196" y="180"/>
                    </a:lnTo>
                    <a:lnTo>
                      <a:pt x="192" y="185"/>
                    </a:lnTo>
                    <a:lnTo>
                      <a:pt x="189" y="191"/>
                    </a:lnTo>
                    <a:lnTo>
                      <a:pt x="184" y="196"/>
                    </a:lnTo>
                    <a:lnTo>
                      <a:pt x="179" y="202"/>
                    </a:lnTo>
                    <a:lnTo>
                      <a:pt x="173" y="206"/>
                    </a:lnTo>
                    <a:lnTo>
                      <a:pt x="167" y="210"/>
                    </a:lnTo>
                    <a:lnTo>
                      <a:pt x="159" y="214"/>
                    </a:lnTo>
                    <a:lnTo>
                      <a:pt x="151" y="217"/>
                    </a:lnTo>
                    <a:lnTo>
                      <a:pt x="142" y="220"/>
                    </a:lnTo>
                    <a:lnTo>
                      <a:pt x="134" y="222"/>
                    </a:lnTo>
                    <a:lnTo>
                      <a:pt x="123" y="223"/>
                    </a:lnTo>
                    <a:lnTo>
                      <a:pt x="113" y="224"/>
                    </a:lnTo>
                    <a:lnTo>
                      <a:pt x="103" y="224"/>
                    </a:lnTo>
                    <a:lnTo>
                      <a:pt x="92" y="224"/>
                    </a:lnTo>
                    <a:lnTo>
                      <a:pt x="82" y="223"/>
                    </a:lnTo>
                    <a:lnTo>
                      <a:pt x="71" y="222"/>
                    </a:lnTo>
                    <a:lnTo>
                      <a:pt x="62" y="220"/>
                    </a:lnTo>
                    <a:lnTo>
                      <a:pt x="55" y="217"/>
                    </a:lnTo>
                    <a:lnTo>
                      <a:pt x="46" y="214"/>
                    </a:lnTo>
                    <a:lnTo>
                      <a:pt x="40" y="211"/>
                    </a:lnTo>
                    <a:lnTo>
                      <a:pt x="32" y="208"/>
                    </a:lnTo>
                    <a:lnTo>
                      <a:pt x="27" y="204"/>
                    </a:lnTo>
                    <a:lnTo>
                      <a:pt x="21" y="199"/>
                    </a:lnTo>
                    <a:lnTo>
                      <a:pt x="15" y="193"/>
                    </a:lnTo>
                    <a:lnTo>
                      <a:pt x="12" y="187"/>
                    </a:lnTo>
                    <a:lnTo>
                      <a:pt x="8" y="181"/>
                    </a:lnTo>
                    <a:lnTo>
                      <a:pt x="4" y="174"/>
                    </a:lnTo>
                    <a:lnTo>
                      <a:pt x="2" y="167"/>
                    </a:lnTo>
                    <a:lnTo>
                      <a:pt x="0" y="159"/>
                    </a:lnTo>
                    <a:lnTo>
                      <a:pt x="41" y="151"/>
                    </a:lnTo>
                    <a:lnTo>
                      <a:pt x="45" y="161"/>
                    </a:lnTo>
                    <a:lnTo>
                      <a:pt x="50" y="170"/>
                    </a:lnTo>
                    <a:lnTo>
                      <a:pt x="56" y="177"/>
                    </a:lnTo>
                    <a:lnTo>
                      <a:pt x="64" y="184"/>
                    </a:lnTo>
                    <a:lnTo>
                      <a:pt x="73" y="188"/>
                    </a:lnTo>
                    <a:lnTo>
                      <a:pt x="83" y="192"/>
                    </a:lnTo>
                    <a:lnTo>
                      <a:pt x="93" y="194"/>
                    </a:lnTo>
                    <a:lnTo>
                      <a:pt x="103" y="194"/>
                    </a:lnTo>
                    <a:lnTo>
                      <a:pt x="113" y="194"/>
                    </a:lnTo>
                    <a:lnTo>
                      <a:pt x="123" y="192"/>
                    </a:lnTo>
                    <a:lnTo>
                      <a:pt x="132" y="189"/>
                    </a:lnTo>
                    <a:lnTo>
                      <a:pt x="140" y="184"/>
                    </a:lnTo>
                    <a:lnTo>
                      <a:pt x="146" y="179"/>
                    </a:lnTo>
                    <a:lnTo>
                      <a:pt x="151" y="172"/>
                    </a:lnTo>
                    <a:lnTo>
                      <a:pt x="154" y="166"/>
                    </a:lnTo>
                    <a:lnTo>
                      <a:pt x="155" y="158"/>
                    </a:lnTo>
                    <a:lnTo>
                      <a:pt x="154" y="151"/>
                    </a:lnTo>
                    <a:lnTo>
                      <a:pt x="153" y="146"/>
                    </a:lnTo>
                    <a:lnTo>
                      <a:pt x="150" y="141"/>
                    </a:lnTo>
                    <a:lnTo>
                      <a:pt x="146" y="135"/>
                    </a:lnTo>
                    <a:lnTo>
                      <a:pt x="141" y="131"/>
                    </a:lnTo>
                    <a:lnTo>
                      <a:pt x="136" y="128"/>
                    </a:lnTo>
                    <a:lnTo>
                      <a:pt x="131" y="126"/>
                    </a:lnTo>
                    <a:lnTo>
                      <a:pt x="126" y="124"/>
                    </a:lnTo>
                    <a:lnTo>
                      <a:pt x="111" y="123"/>
                    </a:lnTo>
                    <a:lnTo>
                      <a:pt x="88" y="122"/>
                    </a:lnTo>
                    <a:lnTo>
                      <a:pt x="84" y="122"/>
                    </a:lnTo>
                    <a:lnTo>
                      <a:pt x="78" y="12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11" name="Freeform 125"/>
              <p:cNvSpPr>
                <a:spLocks noEditPoints="1"/>
              </p:cNvSpPr>
              <p:nvPr/>
            </p:nvSpPr>
            <p:spPr bwMode="auto">
              <a:xfrm>
                <a:off x="3348" y="744"/>
                <a:ext cx="59" cy="56"/>
              </a:xfrm>
              <a:custGeom>
                <a:avLst/>
                <a:gdLst>
                  <a:gd name="T0" fmla="*/ 160 w 238"/>
                  <a:gd name="T1" fmla="*/ 207 h 224"/>
                  <a:gd name="T2" fmla="*/ 125 w 238"/>
                  <a:gd name="T3" fmla="*/ 220 h 224"/>
                  <a:gd name="T4" fmla="*/ 88 w 238"/>
                  <a:gd name="T5" fmla="*/ 224 h 224"/>
                  <a:gd name="T6" fmla="*/ 59 w 238"/>
                  <a:gd name="T7" fmla="*/ 222 h 224"/>
                  <a:gd name="T8" fmla="*/ 36 w 238"/>
                  <a:gd name="T9" fmla="*/ 214 h 224"/>
                  <a:gd name="T10" fmla="*/ 17 w 238"/>
                  <a:gd name="T11" fmla="*/ 203 h 224"/>
                  <a:gd name="T12" fmla="*/ 5 w 238"/>
                  <a:gd name="T13" fmla="*/ 187 h 224"/>
                  <a:gd name="T14" fmla="*/ 0 w 238"/>
                  <a:gd name="T15" fmla="*/ 169 h 224"/>
                  <a:gd name="T16" fmla="*/ 1 w 238"/>
                  <a:gd name="T17" fmla="*/ 147 h 224"/>
                  <a:gd name="T18" fmla="*/ 13 w 238"/>
                  <a:gd name="T19" fmla="*/ 128 h 224"/>
                  <a:gd name="T20" fmla="*/ 31 w 238"/>
                  <a:gd name="T21" fmla="*/ 113 h 224"/>
                  <a:gd name="T22" fmla="*/ 54 w 238"/>
                  <a:gd name="T23" fmla="*/ 103 h 224"/>
                  <a:gd name="T24" fmla="*/ 79 w 238"/>
                  <a:gd name="T25" fmla="*/ 99 h 224"/>
                  <a:gd name="T26" fmla="*/ 126 w 238"/>
                  <a:gd name="T27" fmla="*/ 92 h 224"/>
                  <a:gd name="T28" fmla="*/ 181 w 238"/>
                  <a:gd name="T29" fmla="*/ 83 h 224"/>
                  <a:gd name="T30" fmla="*/ 179 w 238"/>
                  <a:gd name="T31" fmla="*/ 63 h 224"/>
                  <a:gd name="T32" fmla="*/ 168 w 238"/>
                  <a:gd name="T33" fmla="*/ 42 h 224"/>
                  <a:gd name="T34" fmla="*/ 153 w 238"/>
                  <a:gd name="T35" fmla="*/ 35 h 224"/>
                  <a:gd name="T36" fmla="*/ 118 w 238"/>
                  <a:gd name="T37" fmla="*/ 30 h 224"/>
                  <a:gd name="T38" fmla="*/ 80 w 238"/>
                  <a:gd name="T39" fmla="*/ 35 h 224"/>
                  <a:gd name="T40" fmla="*/ 59 w 238"/>
                  <a:gd name="T41" fmla="*/ 51 h 224"/>
                  <a:gd name="T42" fmla="*/ 8 w 238"/>
                  <a:gd name="T43" fmla="*/ 66 h 224"/>
                  <a:gd name="T44" fmla="*/ 21 w 238"/>
                  <a:gd name="T45" fmla="*/ 37 h 224"/>
                  <a:gd name="T46" fmla="*/ 43 w 238"/>
                  <a:gd name="T47" fmla="*/ 17 h 224"/>
                  <a:gd name="T48" fmla="*/ 79 w 238"/>
                  <a:gd name="T49" fmla="*/ 4 h 224"/>
                  <a:gd name="T50" fmla="*/ 125 w 238"/>
                  <a:gd name="T51" fmla="*/ 0 h 224"/>
                  <a:gd name="T52" fmla="*/ 167 w 238"/>
                  <a:gd name="T53" fmla="*/ 3 h 224"/>
                  <a:gd name="T54" fmla="*/ 196 w 238"/>
                  <a:gd name="T55" fmla="*/ 14 h 224"/>
                  <a:gd name="T56" fmla="*/ 214 w 238"/>
                  <a:gd name="T57" fmla="*/ 28 h 224"/>
                  <a:gd name="T58" fmla="*/ 222 w 238"/>
                  <a:gd name="T59" fmla="*/ 47 h 224"/>
                  <a:gd name="T60" fmla="*/ 224 w 238"/>
                  <a:gd name="T61" fmla="*/ 69 h 224"/>
                  <a:gd name="T62" fmla="*/ 225 w 238"/>
                  <a:gd name="T63" fmla="*/ 152 h 224"/>
                  <a:gd name="T64" fmla="*/ 228 w 238"/>
                  <a:gd name="T65" fmla="*/ 193 h 224"/>
                  <a:gd name="T66" fmla="*/ 234 w 238"/>
                  <a:gd name="T67" fmla="*/ 213 h 224"/>
                  <a:gd name="T68" fmla="*/ 189 w 238"/>
                  <a:gd name="T69" fmla="*/ 213 h 224"/>
                  <a:gd name="T70" fmla="*/ 183 w 238"/>
                  <a:gd name="T71" fmla="*/ 192 h 224"/>
                  <a:gd name="T72" fmla="*/ 150 w 238"/>
                  <a:gd name="T73" fmla="*/ 119 h 224"/>
                  <a:gd name="T74" fmla="*/ 95 w 238"/>
                  <a:gd name="T75" fmla="*/ 127 h 224"/>
                  <a:gd name="T76" fmla="*/ 70 w 238"/>
                  <a:gd name="T77" fmla="*/ 132 h 224"/>
                  <a:gd name="T78" fmla="*/ 56 w 238"/>
                  <a:gd name="T79" fmla="*/ 141 h 224"/>
                  <a:gd name="T80" fmla="*/ 48 w 238"/>
                  <a:gd name="T81" fmla="*/ 152 h 224"/>
                  <a:gd name="T82" fmla="*/ 47 w 238"/>
                  <a:gd name="T83" fmla="*/ 168 h 224"/>
                  <a:gd name="T84" fmla="*/ 60 w 238"/>
                  <a:gd name="T85" fmla="*/ 186 h 224"/>
                  <a:gd name="T86" fmla="*/ 87 w 238"/>
                  <a:gd name="T87" fmla="*/ 195 h 224"/>
                  <a:gd name="T88" fmla="*/ 122 w 238"/>
                  <a:gd name="T89" fmla="*/ 193 h 224"/>
                  <a:gd name="T90" fmla="*/ 153 w 238"/>
                  <a:gd name="T91" fmla="*/ 182 h 224"/>
                  <a:gd name="T92" fmla="*/ 173 w 238"/>
                  <a:gd name="T93" fmla="*/ 161 h 224"/>
                  <a:gd name="T94" fmla="*/ 179 w 238"/>
                  <a:gd name="T95" fmla="*/ 13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24">
                    <a:moveTo>
                      <a:pt x="183" y="192"/>
                    </a:moveTo>
                    <a:lnTo>
                      <a:pt x="172" y="201"/>
                    </a:lnTo>
                    <a:lnTo>
                      <a:pt x="160" y="207"/>
                    </a:lnTo>
                    <a:lnTo>
                      <a:pt x="148" y="212"/>
                    </a:lnTo>
                    <a:lnTo>
                      <a:pt x="137" y="216"/>
                    </a:lnTo>
                    <a:lnTo>
                      <a:pt x="125" y="220"/>
                    </a:lnTo>
                    <a:lnTo>
                      <a:pt x="113" y="222"/>
                    </a:lnTo>
                    <a:lnTo>
                      <a:pt x="101" y="224"/>
                    </a:lnTo>
                    <a:lnTo>
                      <a:pt x="88" y="224"/>
                    </a:lnTo>
                    <a:lnTo>
                      <a:pt x="78" y="224"/>
                    </a:lnTo>
                    <a:lnTo>
                      <a:pt x="69" y="223"/>
                    </a:lnTo>
                    <a:lnTo>
                      <a:pt x="59" y="222"/>
                    </a:lnTo>
                    <a:lnTo>
                      <a:pt x="51" y="220"/>
                    </a:lnTo>
                    <a:lnTo>
                      <a:pt x="42" y="217"/>
                    </a:lnTo>
                    <a:lnTo>
                      <a:pt x="36" y="214"/>
                    </a:lnTo>
                    <a:lnTo>
                      <a:pt x="28" y="211"/>
                    </a:lnTo>
                    <a:lnTo>
                      <a:pt x="23" y="207"/>
                    </a:lnTo>
                    <a:lnTo>
                      <a:pt x="17" y="203"/>
                    </a:lnTo>
                    <a:lnTo>
                      <a:pt x="13" y="197"/>
                    </a:lnTo>
                    <a:lnTo>
                      <a:pt x="9" y="192"/>
                    </a:lnTo>
                    <a:lnTo>
                      <a:pt x="5" y="187"/>
                    </a:lnTo>
                    <a:lnTo>
                      <a:pt x="3" y="182"/>
                    </a:lnTo>
                    <a:lnTo>
                      <a:pt x="1" y="175"/>
                    </a:lnTo>
                    <a:lnTo>
                      <a:pt x="0" y="169"/>
                    </a:lnTo>
                    <a:lnTo>
                      <a:pt x="0" y="163"/>
                    </a:lnTo>
                    <a:lnTo>
                      <a:pt x="0" y="154"/>
                    </a:lnTo>
                    <a:lnTo>
                      <a:pt x="1" y="147"/>
                    </a:lnTo>
                    <a:lnTo>
                      <a:pt x="4" y="141"/>
                    </a:lnTo>
                    <a:lnTo>
                      <a:pt x="8" y="133"/>
                    </a:lnTo>
                    <a:lnTo>
                      <a:pt x="13" y="128"/>
                    </a:lnTo>
                    <a:lnTo>
                      <a:pt x="18" y="122"/>
                    </a:lnTo>
                    <a:lnTo>
                      <a:pt x="24" y="118"/>
                    </a:lnTo>
                    <a:lnTo>
                      <a:pt x="31" y="113"/>
                    </a:lnTo>
                    <a:lnTo>
                      <a:pt x="38" y="109"/>
                    </a:lnTo>
                    <a:lnTo>
                      <a:pt x="46" y="106"/>
                    </a:lnTo>
                    <a:lnTo>
                      <a:pt x="54" y="103"/>
                    </a:lnTo>
                    <a:lnTo>
                      <a:pt x="62" y="101"/>
                    </a:lnTo>
                    <a:lnTo>
                      <a:pt x="70" y="100"/>
                    </a:lnTo>
                    <a:lnTo>
                      <a:pt x="79" y="99"/>
                    </a:lnTo>
                    <a:lnTo>
                      <a:pt x="89" y="97"/>
                    </a:lnTo>
                    <a:lnTo>
                      <a:pt x="102" y="96"/>
                    </a:lnTo>
                    <a:lnTo>
                      <a:pt x="126" y="92"/>
                    </a:lnTo>
                    <a:lnTo>
                      <a:pt x="148" y="90"/>
                    </a:lnTo>
                    <a:lnTo>
                      <a:pt x="165" y="86"/>
                    </a:lnTo>
                    <a:lnTo>
                      <a:pt x="181" y="83"/>
                    </a:lnTo>
                    <a:lnTo>
                      <a:pt x="181" y="77"/>
                    </a:lnTo>
                    <a:lnTo>
                      <a:pt x="181" y="73"/>
                    </a:lnTo>
                    <a:lnTo>
                      <a:pt x="179" y="63"/>
                    </a:lnTo>
                    <a:lnTo>
                      <a:pt x="177" y="55"/>
                    </a:lnTo>
                    <a:lnTo>
                      <a:pt x="173" y="47"/>
                    </a:lnTo>
                    <a:lnTo>
                      <a:pt x="168" y="42"/>
                    </a:lnTo>
                    <a:lnTo>
                      <a:pt x="163" y="40"/>
                    </a:lnTo>
                    <a:lnTo>
                      <a:pt x="159" y="37"/>
                    </a:lnTo>
                    <a:lnTo>
                      <a:pt x="153" y="35"/>
                    </a:lnTo>
                    <a:lnTo>
                      <a:pt x="146" y="34"/>
                    </a:lnTo>
                    <a:lnTo>
                      <a:pt x="134" y="30"/>
                    </a:lnTo>
                    <a:lnTo>
                      <a:pt x="118" y="30"/>
                    </a:lnTo>
                    <a:lnTo>
                      <a:pt x="103" y="30"/>
                    </a:lnTo>
                    <a:lnTo>
                      <a:pt x="90" y="32"/>
                    </a:lnTo>
                    <a:lnTo>
                      <a:pt x="80" y="35"/>
                    </a:lnTo>
                    <a:lnTo>
                      <a:pt x="73" y="39"/>
                    </a:lnTo>
                    <a:lnTo>
                      <a:pt x="65" y="44"/>
                    </a:lnTo>
                    <a:lnTo>
                      <a:pt x="59" y="51"/>
                    </a:lnTo>
                    <a:lnTo>
                      <a:pt x="55" y="60"/>
                    </a:lnTo>
                    <a:lnTo>
                      <a:pt x="50" y="70"/>
                    </a:lnTo>
                    <a:lnTo>
                      <a:pt x="8" y="66"/>
                    </a:lnTo>
                    <a:lnTo>
                      <a:pt x="10" y="55"/>
                    </a:lnTo>
                    <a:lnTo>
                      <a:pt x="15" y="45"/>
                    </a:lnTo>
                    <a:lnTo>
                      <a:pt x="21" y="37"/>
                    </a:lnTo>
                    <a:lnTo>
                      <a:pt x="27" y="29"/>
                    </a:lnTo>
                    <a:lnTo>
                      <a:pt x="34" y="22"/>
                    </a:lnTo>
                    <a:lnTo>
                      <a:pt x="43" y="17"/>
                    </a:lnTo>
                    <a:lnTo>
                      <a:pt x="54" y="11"/>
                    </a:lnTo>
                    <a:lnTo>
                      <a:pt x="65" y="7"/>
                    </a:lnTo>
                    <a:lnTo>
                      <a:pt x="79" y="4"/>
                    </a:lnTo>
                    <a:lnTo>
                      <a:pt x="93" y="2"/>
                    </a:lnTo>
                    <a:lnTo>
                      <a:pt x="108" y="0"/>
                    </a:lnTo>
                    <a:lnTo>
                      <a:pt x="125" y="0"/>
                    </a:lnTo>
                    <a:lnTo>
                      <a:pt x="140" y="0"/>
                    </a:lnTo>
                    <a:lnTo>
                      <a:pt x="154" y="2"/>
                    </a:lnTo>
                    <a:lnTo>
                      <a:pt x="167" y="3"/>
                    </a:lnTo>
                    <a:lnTo>
                      <a:pt x="178" y="6"/>
                    </a:lnTo>
                    <a:lnTo>
                      <a:pt x="188" y="9"/>
                    </a:lnTo>
                    <a:lnTo>
                      <a:pt x="196" y="14"/>
                    </a:lnTo>
                    <a:lnTo>
                      <a:pt x="203" y="18"/>
                    </a:lnTo>
                    <a:lnTo>
                      <a:pt x="208" y="23"/>
                    </a:lnTo>
                    <a:lnTo>
                      <a:pt x="214" y="28"/>
                    </a:lnTo>
                    <a:lnTo>
                      <a:pt x="217" y="34"/>
                    </a:lnTo>
                    <a:lnTo>
                      <a:pt x="220" y="40"/>
                    </a:lnTo>
                    <a:lnTo>
                      <a:pt x="222" y="47"/>
                    </a:lnTo>
                    <a:lnTo>
                      <a:pt x="224" y="52"/>
                    </a:lnTo>
                    <a:lnTo>
                      <a:pt x="224" y="61"/>
                    </a:lnTo>
                    <a:lnTo>
                      <a:pt x="224" y="69"/>
                    </a:lnTo>
                    <a:lnTo>
                      <a:pt x="225" y="81"/>
                    </a:lnTo>
                    <a:lnTo>
                      <a:pt x="225" y="129"/>
                    </a:lnTo>
                    <a:lnTo>
                      <a:pt x="225" y="152"/>
                    </a:lnTo>
                    <a:lnTo>
                      <a:pt x="225" y="170"/>
                    </a:lnTo>
                    <a:lnTo>
                      <a:pt x="226" y="184"/>
                    </a:lnTo>
                    <a:lnTo>
                      <a:pt x="228" y="193"/>
                    </a:lnTo>
                    <a:lnTo>
                      <a:pt x="229" y="200"/>
                    </a:lnTo>
                    <a:lnTo>
                      <a:pt x="231" y="207"/>
                    </a:lnTo>
                    <a:lnTo>
                      <a:pt x="234" y="213"/>
                    </a:lnTo>
                    <a:lnTo>
                      <a:pt x="238" y="220"/>
                    </a:lnTo>
                    <a:lnTo>
                      <a:pt x="192" y="220"/>
                    </a:lnTo>
                    <a:lnTo>
                      <a:pt x="189" y="213"/>
                    </a:lnTo>
                    <a:lnTo>
                      <a:pt x="187" y="207"/>
                    </a:lnTo>
                    <a:lnTo>
                      <a:pt x="184" y="200"/>
                    </a:lnTo>
                    <a:lnTo>
                      <a:pt x="183" y="192"/>
                    </a:lnTo>
                    <a:close/>
                    <a:moveTo>
                      <a:pt x="181" y="111"/>
                    </a:moveTo>
                    <a:lnTo>
                      <a:pt x="167" y="115"/>
                    </a:lnTo>
                    <a:lnTo>
                      <a:pt x="150" y="119"/>
                    </a:lnTo>
                    <a:lnTo>
                      <a:pt x="131" y="122"/>
                    </a:lnTo>
                    <a:lnTo>
                      <a:pt x="108" y="125"/>
                    </a:lnTo>
                    <a:lnTo>
                      <a:pt x="95" y="127"/>
                    </a:lnTo>
                    <a:lnTo>
                      <a:pt x="85" y="129"/>
                    </a:lnTo>
                    <a:lnTo>
                      <a:pt x="76" y="130"/>
                    </a:lnTo>
                    <a:lnTo>
                      <a:pt x="70" y="132"/>
                    </a:lnTo>
                    <a:lnTo>
                      <a:pt x="65" y="134"/>
                    </a:lnTo>
                    <a:lnTo>
                      <a:pt x="60" y="138"/>
                    </a:lnTo>
                    <a:lnTo>
                      <a:pt x="56" y="141"/>
                    </a:lnTo>
                    <a:lnTo>
                      <a:pt x="52" y="144"/>
                    </a:lnTo>
                    <a:lnTo>
                      <a:pt x="50" y="148"/>
                    </a:lnTo>
                    <a:lnTo>
                      <a:pt x="48" y="152"/>
                    </a:lnTo>
                    <a:lnTo>
                      <a:pt x="47" y="156"/>
                    </a:lnTo>
                    <a:lnTo>
                      <a:pt x="47" y="162"/>
                    </a:lnTo>
                    <a:lnTo>
                      <a:pt x="47" y="168"/>
                    </a:lnTo>
                    <a:lnTo>
                      <a:pt x="50" y="175"/>
                    </a:lnTo>
                    <a:lnTo>
                      <a:pt x="54" y="181"/>
                    </a:lnTo>
                    <a:lnTo>
                      <a:pt x="60" y="186"/>
                    </a:lnTo>
                    <a:lnTo>
                      <a:pt x="68" y="190"/>
                    </a:lnTo>
                    <a:lnTo>
                      <a:pt x="76" y="193"/>
                    </a:lnTo>
                    <a:lnTo>
                      <a:pt x="87" y="195"/>
                    </a:lnTo>
                    <a:lnTo>
                      <a:pt x="99" y="195"/>
                    </a:lnTo>
                    <a:lnTo>
                      <a:pt x="111" y="195"/>
                    </a:lnTo>
                    <a:lnTo>
                      <a:pt x="122" y="193"/>
                    </a:lnTo>
                    <a:lnTo>
                      <a:pt x="134" y="190"/>
                    </a:lnTo>
                    <a:lnTo>
                      <a:pt x="144" y="186"/>
                    </a:lnTo>
                    <a:lnTo>
                      <a:pt x="153" y="182"/>
                    </a:lnTo>
                    <a:lnTo>
                      <a:pt x="161" y="175"/>
                    </a:lnTo>
                    <a:lnTo>
                      <a:pt x="168" y="169"/>
                    </a:lnTo>
                    <a:lnTo>
                      <a:pt x="173" y="161"/>
                    </a:lnTo>
                    <a:lnTo>
                      <a:pt x="175" y="154"/>
                    </a:lnTo>
                    <a:lnTo>
                      <a:pt x="178" y="146"/>
                    </a:lnTo>
                    <a:lnTo>
                      <a:pt x="179" y="137"/>
                    </a:lnTo>
                    <a:lnTo>
                      <a:pt x="181" y="125"/>
                    </a:lnTo>
                    <a:lnTo>
                      <a:pt x="181" y="11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12" name="Freeform 126"/>
              <p:cNvSpPr>
                <a:spLocks noEditPoints="1"/>
              </p:cNvSpPr>
              <p:nvPr/>
            </p:nvSpPr>
            <p:spPr bwMode="auto">
              <a:xfrm>
                <a:off x="3413" y="745"/>
                <a:ext cx="69" cy="69"/>
              </a:xfrm>
              <a:custGeom>
                <a:avLst/>
                <a:gdLst>
                  <a:gd name="T0" fmla="*/ 68 w 277"/>
                  <a:gd name="T1" fmla="*/ 0 h 274"/>
                  <a:gd name="T2" fmla="*/ 249 w 277"/>
                  <a:gd name="T3" fmla="*/ 0 h 274"/>
                  <a:gd name="T4" fmla="*/ 249 w 277"/>
                  <a:gd name="T5" fmla="*/ 184 h 274"/>
                  <a:gd name="T6" fmla="*/ 277 w 277"/>
                  <a:gd name="T7" fmla="*/ 184 h 274"/>
                  <a:gd name="T8" fmla="*/ 277 w 277"/>
                  <a:gd name="T9" fmla="*/ 274 h 274"/>
                  <a:gd name="T10" fmla="*/ 240 w 277"/>
                  <a:gd name="T11" fmla="*/ 274 h 274"/>
                  <a:gd name="T12" fmla="*/ 240 w 277"/>
                  <a:gd name="T13" fmla="*/ 215 h 274"/>
                  <a:gd name="T14" fmla="*/ 37 w 277"/>
                  <a:gd name="T15" fmla="*/ 215 h 274"/>
                  <a:gd name="T16" fmla="*/ 37 w 277"/>
                  <a:gd name="T17" fmla="*/ 274 h 274"/>
                  <a:gd name="T18" fmla="*/ 0 w 277"/>
                  <a:gd name="T19" fmla="*/ 274 h 274"/>
                  <a:gd name="T20" fmla="*/ 0 w 277"/>
                  <a:gd name="T21" fmla="*/ 184 h 274"/>
                  <a:gd name="T22" fmla="*/ 23 w 277"/>
                  <a:gd name="T23" fmla="*/ 184 h 274"/>
                  <a:gd name="T24" fmla="*/ 29 w 277"/>
                  <a:gd name="T25" fmla="*/ 178 h 274"/>
                  <a:gd name="T26" fmla="*/ 35 w 277"/>
                  <a:gd name="T27" fmla="*/ 170 h 274"/>
                  <a:gd name="T28" fmla="*/ 40 w 277"/>
                  <a:gd name="T29" fmla="*/ 162 h 274"/>
                  <a:gd name="T30" fmla="*/ 43 w 277"/>
                  <a:gd name="T31" fmla="*/ 154 h 274"/>
                  <a:gd name="T32" fmla="*/ 51 w 277"/>
                  <a:gd name="T33" fmla="*/ 134 h 274"/>
                  <a:gd name="T34" fmla="*/ 57 w 277"/>
                  <a:gd name="T35" fmla="*/ 112 h 274"/>
                  <a:gd name="T36" fmla="*/ 63 w 277"/>
                  <a:gd name="T37" fmla="*/ 87 h 274"/>
                  <a:gd name="T38" fmla="*/ 66 w 277"/>
                  <a:gd name="T39" fmla="*/ 61 h 274"/>
                  <a:gd name="T40" fmla="*/ 68 w 277"/>
                  <a:gd name="T41" fmla="*/ 32 h 274"/>
                  <a:gd name="T42" fmla="*/ 68 w 277"/>
                  <a:gd name="T43" fmla="*/ 0 h 274"/>
                  <a:gd name="T44" fmla="*/ 104 w 277"/>
                  <a:gd name="T45" fmla="*/ 30 h 274"/>
                  <a:gd name="T46" fmla="*/ 103 w 277"/>
                  <a:gd name="T47" fmla="*/ 55 h 274"/>
                  <a:gd name="T48" fmla="*/ 101 w 277"/>
                  <a:gd name="T49" fmla="*/ 79 h 274"/>
                  <a:gd name="T50" fmla="*/ 97 w 277"/>
                  <a:gd name="T51" fmla="*/ 100 h 274"/>
                  <a:gd name="T52" fmla="*/ 93 w 277"/>
                  <a:gd name="T53" fmla="*/ 121 h 274"/>
                  <a:gd name="T54" fmla="*/ 87 w 277"/>
                  <a:gd name="T55" fmla="*/ 139 h 274"/>
                  <a:gd name="T56" fmla="*/ 80 w 277"/>
                  <a:gd name="T57" fmla="*/ 156 h 274"/>
                  <a:gd name="T58" fmla="*/ 74 w 277"/>
                  <a:gd name="T59" fmla="*/ 170 h 274"/>
                  <a:gd name="T60" fmla="*/ 65 w 277"/>
                  <a:gd name="T61" fmla="*/ 184 h 274"/>
                  <a:gd name="T62" fmla="*/ 205 w 277"/>
                  <a:gd name="T63" fmla="*/ 184 h 274"/>
                  <a:gd name="T64" fmla="*/ 205 w 277"/>
                  <a:gd name="T65" fmla="*/ 30 h 274"/>
                  <a:gd name="T66" fmla="*/ 104 w 277"/>
                  <a:gd name="T67" fmla="*/ 3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7" h="274">
                    <a:moveTo>
                      <a:pt x="68" y="0"/>
                    </a:moveTo>
                    <a:lnTo>
                      <a:pt x="249" y="0"/>
                    </a:lnTo>
                    <a:lnTo>
                      <a:pt x="249" y="184"/>
                    </a:lnTo>
                    <a:lnTo>
                      <a:pt x="277" y="184"/>
                    </a:lnTo>
                    <a:lnTo>
                      <a:pt x="277" y="274"/>
                    </a:lnTo>
                    <a:lnTo>
                      <a:pt x="240" y="274"/>
                    </a:lnTo>
                    <a:lnTo>
                      <a:pt x="240" y="215"/>
                    </a:lnTo>
                    <a:lnTo>
                      <a:pt x="37" y="215"/>
                    </a:lnTo>
                    <a:lnTo>
                      <a:pt x="37" y="274"/>
                    </a:lnTo>
                    <a:lnTo>
                      <a:pt x="0" y="274"/>
                    </a:lnTo>
                    <a:lnTo>
                      <a:pt x="0" y="184"/>
                    </a:lnTo>
                    <a:lnTo>
                      <a:pt x="23" y="184"/>
                    </a:lnTo>
                    <a:lnTo>
                      <a:pt x="29" y="178"/>
                    </a:lnTo>
                    <a:lnTo>
                      <a:pt x="35" y="170"/>
                    </a:lnTo>
                    <a:lnTo>
                      <a:pt x="40" y="162"/>
                    </a:lnTo>
                    <a:lnTo>
                      <a:pt x="43" y="154"/>
                    </a:lnTo>
                    <a:lnTo>
                      <a:pt x="51" y="134"/>
                    </a:lnTo>
                    <a:lnTo>
                      <a:pt x="57" y="112"/>
                    </a:lnTo>
                    <a:lnTo>
                      <a:pt x="63" y="87"/>
                    </a:lnTo>
                    <a:lnTo>
                      <a:pt x="66" y="61"/>
                    </a:lnTo>
                    <a:lnTo>
                      <a:pt x="68" y="32"/>
                    </a:lnTo>
                    <a:lnTo>
                      <a:pt x="68" y="0"/>
                    </a:lnTo>
                    <a:close/>
                    <a:moveTo>
                      <a:pt x="104" y="30"/>
                    </a:moveTo>
                    <a:lnTo>
                      <a:pt x="103" y="55"/>
                    </a:lnTo>
                    <a:lnTo>
                      <a:pt x="101" y="79"/>
                    </a:lnTo>
                    <a:lnTo>
                      <a:pt x="97" y="100"/>
                    </a:lnTo>
                    <a:lnTo>
                      <a:pt x="93" y="121"/>
                    </a:lnTo>
                    <a:lnTo>
                      <a:pt x="87" y="139"/>
                    </a:lnTo>
                    <a:lnTo>
                      <a:pt x="80" y="156"/>
                    </a:lnTo>
                    <a:lnTo>
                      <a:pt x="74" y="170"/>
                    </a:lnTo>
                    <a:lnTo>
                      <a:pt x="65" y="184"/>
                    </a:lnTo>
                    <a:lnTo>
                      <a:pt x="205" y="184"/>
                    </a:lnTo>
                    <a:lnTo>
                      <a:pt x="205" y="30"/>
                    </a:lnTo>
                    <a:lnTo>
                      <a:pt x="104" y="3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13" name="Freeform 127"/>
              <p:cNvSpPr>
                <a:spLocks noEditPoints="1"/>
              </p:cNvSpPr>
              <p:nvPr/>
            </p:nvSpPr>
            <p:spPr bwMode="auto">
              <a:xfrm>
                <a:off x="3490" y="744"/>
                <a:ext cx="60" cy="56"/>
              </a:xfrm>
              <a:custGeom>
                <a:avLst/>
                <a:gdLst>
                  <a:gd name="T0" fmla="*/ 160 w 239"/>
                  <a:gd name="T1" fmla="*/ 207 h 224"/>
                  <a:gd name="T2" fmla="*/ 126 w 239"/>
                  <a:gd name="T3" fmla="*/ 220 h 224"/>
                  <a:gd name="T4" fmla="*/ 89 w 239"/>
                  <a:gd name="T5" fmla="*/ 224 h 224"/>
                  <a:gd name="T6" fmla="*/ 60 w 239"/>
                  <a:gd name="T7" fmla="*/ 222 h 224"/>
                  <a:gd name="T8" fmla="*/ 36 w 239"/>
                  <a:gd name="T9" fmla="*/ 214 h 224"/>
                  <a:gd name="T10" fmla="*/ 18 w 239"/>
                  <a:gd name="T11" fmla="*/ 203 h 224"/>
                  <a:gd name="T12" fmla="*/ 5 w 239"/>
                  <a:gd name="T13" fmla="*/ 187 h 224"/>
                  <a:gd name="T14" fmla="*/ 0 w 239"/>
                  <a:gd name="T15" fmla="*/ 169 h 224"/>
                  <a:gd name="T16" fmla="*/ 3 w 239"/>
                  <a:gd name="T17" fmla="*/ 147 h 224"/>
                  <a:gd name="T18" fmla="*/ 13 w 239"/>
                  <a:gd name="T19" fmla="*/ 128 h 224"/>
                  <a:gd name="T20" fmla="*/ 32 w 239"/>
                  <a:gd name="T21" fmla="*/ 113 h 224"/>
                  <a:gd name="T22" fmla="*/ 55 w 239"/>
                  <a:gd name="T23" fmla="*/ 103 h 224"/>
                  <a:gd name="T24" fmla="*/ 79 w 239"/>
                  <a:gd name="T25" fmla="*/ 99 h 224"/>
                  <a:gd name="T26" fmla="*/ 127 w 239"/>
                  <a:gd name="T27" fmla="*/ 92 h 224"/>
                  <a:gd name="T28" fmla="*/ 181 w 239"/>
                  <a:gd name="T29" fmla="*/ 83 h 224"/>
                  <a:gd name="T30" fmla="*/ 179 w 239"/>
                  <a:gd name="T31" fmla="*/ 63 h 224"/>
                  <a:gd name="T32" fmla="*/ 168 w 239"/>
                  <a:gd name="T33" fmla="*/ 42 h 224"/>
                  <a:gd name="T34" fmla="*/ 153 w 239"/>
                  <a:gd name="T35" fmla="*/ 35 h 224"/>
                  <a:gd name="T36" fmla="*/ 118 w 239"/>
                  <a:gd name="T37" fmla="*/ 30 h 224"/>
                  <a:gd name="T38" fmla="*/ 80 w 239"/>
                  <a:gd name="T39" fmla="*/ 35 h 224"/>
                  <a:gd name="T40" fmla="*/ 60 w 239"/>
                  <a:gd name="T41" fmla="*/ 51 h 224"/>
                  <a:gd name="T42" fmla="*/ 8 w 239"/>
                  <a:gd name="T43" fmla="*/ 66 h 224"/>
                  <a:gd name="T44" fmla="*/ 20 w 239"/>
                  <a:gd name="T45" fmla="*/ 37 h 224"/>
                  <a:gd name="T46" fmla="*/ 43 w 239"/>
                  <a:gd name="T47" fmla="*/ 17 h 224"/>
                  <a:gd name="T48" fmla="*/ 79 w 239"/>
                  <a:gd name="T49" fmla="*/ 4 h 224"/>
                  <a:gd name="T50" fmla="*/ 125 w 239"/>
                  <a:gd name="T51" fmla="*/ 0 h 224"/>
                  <a:gd name="T52" fmla="*/ 168 w 239"/>
                  <a:gd name="T53" fmla="*/ 3 h 224"/>
                  <a:gd name="T54" fmla="*/ 196 w 239"/>
                  <a:gd name="T55" fmla="*/ 14 h 224"/>
                  <a:gd name="T56" fmla="*/ 214 w 239"/>
                  <a:gd name="T57" fmla="*/ 28 h 224"/>
                  <a:gd name="T58" fmla="*/ 222 w 239"/>
                  <a:gd name="T59" fmla="*/ 47 h 224"/>
                  <a:gd name="T60" fmla="*/ 225 w 239"/>
                  <a:gd name="T61" fmla="*/ 69 h 224"/>
                  <a:gd name="T62" fmla="*/ 225 w 239"/>
                  <a:gd name="T63" fmla="*/ 152 h 224"/>
                  <a:gd name="T64" fmla="*/ 227 w 239"/>
                  <a:gd name="T65" fmla="*/ 193 h 224"/>
                  <a:gd name="T66" fmla="*/ 235 w 239"/>
                  <a:gd name="T67" fmla="*/ 213 h 224"/>
                  <a:gd name="T68" fmla="*/ 189 w 239"/>
                  <a:gd name="T69" fmla="*/ 213 h 224"/>
                  <a:gd name="T70" fmla="*/ 184 w 239"/>
                  <a:gd name="T71" fmla="*/ 192 h 224"/>
                  <a:gd name="T72" fmla="*/ 150 w 239"/>
                  <a:gd name="T73" fmla="*/ 119 h 224"/>
                  <a:gd name="T74" fmla="*/ 97 w 239"/>
                  <a:gd name="T75" fmla="*/ 127 h 224"/>
                  <a:gd name="T76" fmla="*/ 70 w 239"/>
                  <a:gd name="T77" fmla="*/ 132 h 224"/>
                  <a:gd name="T78" fmla="*/ 56 w 239"/>
                  <a:gd name="T79" fmla="*/ 141 h 224"/>
                  <a:gd name="T80" fmla="*/ 48 w 239"/>
                  <a:gd name="T81" fmla="*/ 152 h 224"/>
                  <a:gd name="T82" fmla="*/ 47 w 239"/>
                  <a:gd name="T83" fmla="*/ 168 h 224"/>
                  <a:gd name="T84" fmla="*/ 60 w 239"/>
                  <a:gd name="T85" fmla="*/ 186 h 224"/>
                  <a:gd name="T86" fmla="*/ 87 w 239"/>
                  <a:gd name="T87" fmla="*/ 195 h 224"/>
                  <a:gd name="T88" fmla="*/ 123 w 239"/>
                  <a:gd name="T89" fmla="*/ 193 h 224"/>
                  <a:gd name="T90" fmla="*/ 154 w 239"/>
                  <a:gd name="T91" fmla="*/ 182 h 224"/>
                  <a:gd name="T92" fmla="*/ 173 w 239"/>
                  <a:gd name="T93" fmla="*/ 161 h 224"/>
                  <a:gd name="T94" fmla="*/ 181 w 239"/>
                  <a:gd name="T95" fmla="*/ 13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9" h="224">
                    <a:moveTo>
                      <a:pt x="184" y="192"/>
                    </a:moveTo>
                    <a:lnTo>
                      <a:pt x="172" y="201"/>
                    </a:lnTo>
                    <a:lnTo>
                      <a:pt x="160" y="207"/>
                    </a:lnTo>
                    <a:lnTo>
                      <a:pt x="149" y="212"/>
                    </a:lnTo>
                    <a:lnTo>
                      <a:pt x="137" y="216"/>
                    </a:lnTo>
                    <a:lnTo>
                      <a:pt x="126" y="220"/>
                    </a:lnTo>
                    <a:lnTo>
                      <a:pt x="113" y="222"/>
                    </a:lnTo>
                    <a:lnTo>
                      <a:pt x="102" y="224"/>
                    </a:lnTo>
                    <a:lnTo>
                      <a:pt x="89" y="224"/>
                    </a:lnTo>
                    <a:lnTo>
                      <a:pt x="78" y="224"/>
                    </a:lnTo>
                    <a:lnTo>
                      <a:pt x="69" y="223"/>
                    </a:lnTo>
                    <a:lnTo>
                      <a:pt x="60" y="222"/>
                    </a:lnTo>
                    <a:lnTo>
                      <a:pt x="51" y="220"/>
                    </a:lnTo>
                    <a:lnTo>
                      <a:pt x="43" y="217"/>
                    </a:lnTo>
                    <a:lnTo>
                      <a:pt x="36" y="214"/>
                    </a:lnTo>
                    <a:lnTo>
                      <a:pt x="29" y="211"/>
                    </a:lnTo>
                    <a:lnTo>
                      <a:pt x="23" y="207"/>
                    </a:lnTo>
                    <a:lnTo>
                      <a:pt x="18" y="203"/>
                    </a:lnTo>
                    <a:lnTo>
                      <a:pt x="13" y="197"/>
                    </a:lnTo>
                    <a:lnTo>
                      <a:pt x="9" y="192"/>
                    </a:lnTo>
                    <a:lnTo>
                      <a:pt x="5" y="187"/>
                    </a:lnTo>
                    <a:lnTo>
                      <a:pt x="3" y="182"/>
                    </a:lnTo>
                    <a:lnTo>
                      <a:pt x="1" y="175"/>
                    </a:lnTo>
                    <a:lnTo>
                      <a:pt x="0" y="169"/>
                    </a:lnTo>
                    <a:lnTo>
                      <a:pt x="0" y="163"/>
                    </a:lnTo>
                    <a:lnTo>
                      <a:pt x="0" y="154"/>
                    </a:lnTo>
                    <a:lnTo>
                      <a:pt x="3" y="147"/>
                    </a:lnTo>
                    <a:lnTo>
                      <a:pt x="5" y="141"/>
                    </a:lnTo>
                    <a:lnTo>
                      <a:pt x="9" y="133"/>
                    </a:lnTo>
                    <a:lnTo>
                      <a:pt x="13" y="128"/>
                    </a:lnTo>
                    <a:lnTo>
                      <a:pt x="19" y="122"/>
                    </a:lnTo>
                    <a:lnTo>
                      <a:pt x="24" y="118"/>
                    </a:lnTo>
                    <a:lnTo>
                      <a:pt x="32" y="113"/>
                    </a:lnTo>
                    <a:lnTo>
                      <a:pt x="38" y="109"/>
                    </a:lnTo>
                    <a:lnTo>
                      <a:pt x="46" y="106"/>
                    </a:lnTo>
                    <a:lnTo>
                      <a:pt x="55" y="103"/>
                    </a:lnTo>
                    <a:lnTo>
                      <a:pt x="64" y="101"/>
                    </a:lnTo>
                    <a:lnTo>
                      <a:pt x="70" y="100"/>
                    </a:lnTo>
                    <a:lnTo>
                      <a:pt x="79" y="99"/>
                    </a:lnTo>
                    <a:lnTo>
                      <a:pt x="90" y="97"/>
                    </a:lnTo>
                    <a:lnTo>
                      <a:pt x="102" y="96"/>
                    </a:lnTo>
                    <a:lnTo>
                      <a:pt x="127" y="92"/>
                    </a:lnTo>
                    <a:lnTo>
                      <a:pt x="149" y="90"/>
                    </a:lnTo>
                    <a:lnTo>
                      <a:pt x="167" y="86"/>
                    </a:lnTo>
                    <a:lnTo>
                      <a:pt x="181" y="83"/>
                    </a:lnTo>
                    <a:lnTo>
                      <a:pt x="181" y="77"/>
                    </a:lnTo>
                    <a:lnTo>
                      <a:pt x="181" y="73"/>
                    </a:lnTo>
                    <a:lnTo>
                      <a:pt x="179" y="63"/>
                    </a:lnTo>
                    <a:lnTo>
                      <a:pt x="178" y="55"/>
                    </a:lnTo>
                    <a:lnTo>
                      <a:pt x="174" y="47"/>
                    </a:lnTo>
                    <a:lnTo>
                      <a:pt x="168" y="42"/>
                    </a:lnTo>
                    <a:lnTo>
                      <a:pt x="164" y="40"/>
                    </a:lnTo>
                    <a:lnTo>
                      <a:pt x="159" y="37"/>
                    </a:lnTo>
                    <a:lnTo>
                      <a:pt x="153" y="35"/>
                    </a:lnTo>
                    <a:lnTo>
                      <a:pt x="147" y="34"/>
                    </a:lnTo>
                    <a:lnTo>
                      <a:pt x="134" y="30"/>
                    </a:lnTo>
                    <a:lnTo>
                      <a:pt x="118" y="30"/>
                    </a:lnTo>
                    <a:lnTo>
                      <a:pt x="103" y="30"/>
                    </a:lnTo>
                    <a:lnTo>
                      <a:pt x="92" y="32"/>
                    </a:lnTo>
                    <a:lnTo>
                      <a:pt x="80" y="35"/>
                    </a:lnTo>
                    <a:lnTo>
                      <a:pt x="73" y="39"/>
                    </a:lnTo>
                    <a:lnTo>
                      <a:pt x="65" y="44"/>
                    </a:lnTo>
                    <a:lnTo>
                      <a:pt x="60" y="51"/>
                    </a:lnTo>
                    <a:lnTo>
                      <a:pt x="55" y="60"/>
                    </a:lnTo>
                    <a:lnTo>
                      <a:pt x="51" y="70"/>
                    </a:lnTo>
                    <a:lnTo>
                      <a:pt x="8" y="66"/>
                    </a:lnTo>
                    <a:lnTo>
                      <a:pt x="12" y="55"/>
                    </a:lnTo>
                    <a:lnTo>
                      <a:pt x="15" y="45"/>
                    </a:lnTo>
                    <a:lnTo>
                      <a:pt x="20" y="37"/>
                    </a:lnTo>
                    <a:lnTo>
                      <a:pt x="27" y="29"/>
                    </a:lnTo>
                    <a:lnTo>
                      <a:pt x="34" y="22"/>
                    </a:lnTo>
                    <a:lnTo>
                      <a:pt x="43" y="17"/>
                    </a:lnTo>
                    <a:lnTo>
                      <a:pt x="54" y="11"/>
                    </a:lnTo>
                    <a:lnTo>
                      <a:pt x="66" y="7"/>
                    </a:lnTo>
                    <a:lnTo>
                      <a:pt x="79" y="4"/>
                    </a:lnTo>
                    <a:lnTo>
                      <a:pt x="93" y="2"/>
                    </a:lnTo>
                    <a:lnTo>
                      <a:pt x="108" y="0"/>
                    </a:lnTo>
                    <a:lnTo>
                      <a:pt x="125" y="0"/>
                    </a:lnTo>
                    <a:lnTo>
                      <a:pt x="140" y="0"/>
                    </a:lnTo>
                    <a:lnTo>
                      <a:pt x="155" y="2"/>
                    </a:lnTo>
                    <a:lnTo>
                      <a:pt x="168" y="3"/>
                    </a:lnTo>
                    <a:lnTo>
                      <a:pt x="178" y="6"/>
                    </a:lnTo>
                    <a:lnTo>
                      <a:pt x="188" y="9"/>
                    </a:lnTo>
                    <a:lnTo>
                      <a:pt x="196" y="14"/>
                    </a:lnTo>
                    <a:lnTo>
                      <a:pt x="203" y="18"/>
                    </a:lnTo>
                    <a:lnTo>
                      <a:pt x="208" y="23"/>
                    </a:lnTo>
                    <a:lnTo>
                      <a:pt x="214" y="28"/>
                    </a:lnTo>
                    <a:lnTo>
                      <a:pt x="217" y="34"/>
                    </a:lnTo>
                    <a:lnTo>
                      <a:pt x="220" y="40"/>
                    </a:lnTo>
                    <a:lnTo>
                      <a:pt x="222" y="47"/>
                    </a:lnTo>
                    <a:lnTo>
                      <a:pt x="224" y="52"/>
                    </a:lnTo>
                    <a:lnTo>
                      <a:pt x="224" y="61"/>
                    </a:lnTo>
                    <a:lnTo>
                      <a:pt x="225" y="69"/>
                    </a:lnTo>
                    <a:lnTo>
                      <a:pt x="225" y="81"/>
                    </a:lnTo>
                    <a:lnTo>
                      <a:pt x="225" y="129"/>
                    </a:lnTo>
                    <a:lnTo>
                      <a:pt x="225" y="152"/>
                    </a:lnTo>
                    <a:lnTo>
                      <a:pt x="225" y="170"/>
                    </a:lnTo>
                    <a:lnTo>
                      <a:pt x="226" y="184"/>
                    </a:lnTo>
                    <a:lnTo>
                      <a:pt x="227" y="193"/>
                    </a:lnTo>
                    <a:lnTo>
                      <a:pt x="229" y="200"/>
                    </a:lnTo>
                    <a:lnTo>
                      <a:pt x="231" y="207"/>
                    </a:lnTo>
                    <a:lnTo>
                      <a:pt x="235" y="213"/>
                    </a:lnTo>
                    <a:lnTo>
                      <a:pt x="239" y="220"/>
                    </a:lnTo>
                    <a:lnTo>
                      <a:pt x="193" y="220"/>
                    </a:lnTo>
                    <a:lnTo>
                      <a:pt x="189" y="213"/>
                    </a:lnTo>
                    <a:lnTo>
                      <a:pt x="187" y="207"/>
                    </a:lnTo>
                    <a:lnTo>
                      <a:pt x="186" y="200"/>
                    </a:lnTo>
                    <a:lnTo>
                      <a:pt x="184" y="192"/>
                    </a:lnTo>
                    <a:close/>
                    <a:moveTo>
                      <a:pt x="181" y="111"/>
                    </a:moveTo>
                    <a:lnTo>
                      <a:pt x="167" y="115"/>
                    </a:lnTo>
                    <a:lnTo>
                      <a:pt x="150" y="119"/>
                    </a:lnTo>
                    <a:lnTo>
                      <a:pt x="131" y="122"/>
                    </a:lnTo>
                    <a:lnTo>
                      <a:pt x="108" y="125"/>
                    </a:lnTo>
                    <a:lnTo>
                      <a:pt x="97" y="127"/>
                    </a:lnTo>
                    <a:lnTo>
                      <a:pt x="85" y="129"/>
                    </a:lnTo>
                    <a:lnTo>
                      <a:pt x="76" y="130"/>
                    </a:lnTo>
                    <a:lnTo>
                      <a:pt x="70" y="132"/>
                    </a:lnTo>
                    <a:lnTo>
                      <a:pt x="65" y="134"/>
                    </a:lnTo>
                    <a:lnTo>
                      <a:pt x="60" y="138"/>
                    </a:lnTo>
                    <a:lnTo>
                      <a:pt x="56" y="141"/>
                    </a:lnTo>
                    <a:lnTo>
                      <a:pt x="54" y="144"/>
                    </a:lnTo>
                    <a:lnTo>
                      <a:pt x="50" y="148"/>
                    </a:lnTo>
                    <a:lnTo>
                      <a:pt x="48" y="152"/>
                    </a:lnTo>
                    <a:lnTo>
                      <a:pt x="47" y="156"/>
                    </a:lnTo>
                    <a:lnTo>
                      <a:pt x="47" y="162"/>
                    </a:lnTo>
                    <a:lnTo>
                      <a:pt x="47" y="168"/>
                    </a:lnTo>
                    <a:lnTo>
                      <a:pt x="50" y="175"/>
                    </a:lnTo>
                    <a:lnTo>
                      <a:pt x="55" y="181"/>
                    </a:lnTo>
                    <a:lnTo>
                      <a:pt x="60" y="186"/>
                    </a:lnTo>
                    <a:lnTo>
                      <a:pt x="67" y="190"/>
                    </a:lnTo>
                    <a:lnTo>
                      <a:pt x="76" y="193"/>
                    </a:lnTo>
                    <a:lnTo>
                      <a:pt x="87" y="195"/>
                    </a:lnTo>
                    <a:lnTo>
                      <a:pt x="99" y="195"/>
                    </a:lnTo>
                    <a:lnTo>
                      <a:pt x="112" y="195"/>
                    </a:lnTo>
                    <a:lnTo>
                      <a:pt x="123" y="193"/>
                    </a:lnTo>
                    <a:lnTo>
                      <a:pt x="134" y="190"/>
                    </a:lnTo>
                    <a:lnTo>
                      <a:pt x="144" y="186"/>
                    </a:lnTo>
                    <a:lnTo>
                      <a:pt x="154" y="182"/>
                    </a:lnTo>
                    <a:lnTo>
                      <a:pt x="161" y="175"/>
                    </a:lnTo>
                    <a:lnTo>
                      <a:pt x="168" y="169"/>
                    </a:lnTo>
                    <a:lnTo>
                      <a:pt x="173" y="161"/>
                    </a:lnTo>
                    <a:lnTo>
                      <a:pt x="177" y="154"/>
                    </a:lnTo>
                    <a:lnTo>
                      <a:pt x="178" y="146"/>
                    </a:lnTo>
                    <a:lnTo>
                      <a:pt x="181" y="137"/>
                    </a:lnTo>
                    <a:lnTo>
                      <a:pt x="181" y="125"/>
                    </a:lnTo>
                    <a:lnTo>
                      <a:pt x="181" y="11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14" name="Freeform 128"/>
              <p:cNvSpPr>
                <a:spLocks/>
              </p:cNvSpPr>
              <p:nvPr/>
            </p:nvSpPr>
            <p:spPr bwMode="auto">
              <a:xfrm>
                <a:off x="3556" y="745"/>
                <a:ext cx="53" cy="54"/>
              </a:xfrm>
              <a:custGeom>
                <a:avLst/>
                <a:gdLst>
                  <a:gd name="T0" fmla="*/ 0 w 210"/>
                  <a:gd name="T1" fmla="*/ 0 h 215"/>
                  <a:gd name="T2" fmla="*/ 44 w 210"/>
                  <a:gd name="T3" fmla="*/ 0 h 215"/>
                  <a:gd name="T4" fmla="*/ 44 w 210"/>
                  <a:gd name="T5" fmla="*/ 40 h 215"/>
                  <a:gd name="T6" fmla="*/ 44 w 210"/>
                  <a:gd name="T7" fmla="*/ 53 h 215"/>
                  <a:gd name="T8" fmla="*/ 44 w 210"/>
                  <a:gd name="T9" fmla="*/ 63 h 215"/>
                  <a:gd name="T10" fmla="*/ 45 w 210"/>
                  <a:gd name="T11" fmla="*/ 72 h 215"/>
                  <a:gd name="T12" fmla="*/ 48 w 210"/>
                  <a:gd name="T13" fmla="*/ 78 h 215"/>
                  <a:gd name="T14" fmla="*/ 50 w 210"/>
                  <a:gd name="T15" fmla="*/ 84 h 215"/>
                  <a:gd name="T16" fmla="*/ 54 w 210"/>
                  <a:gd name="T17" fmla="*/ 89 h 215"/>
                  <a:gd name="T18" fmla="*/ 59 w 210"/>
                  <a:gd name="T19" fmla="*/ 95 h 215"/>
                  <a:gd name="T20" fmla="*/ 66 w 210"/>
                  <a:gd name="T21" fmla="*/ 99 h 215"/>
                  <a:gd name="T22" fmla="*/ 73 w 210"/>
                  <a:gd name="T23" fmla="*/ 103 h 215"/>
                  <a:gd name="T24" fmla="*/ 82 w 210"/>
                  <a:gd name="T25" fmla="*/ 105 h 215"/>
                  <a:gd name="T26" fmla="*/ 91 w 210"/>
                  <a:gd name="T27" fmla="*/ 107 h 215"/>
                  <a:gd name="T28" fmla="*/ 101 w 210"/>
                  <a:gd name="T29" fmla="*/ 107 h 215"/>
                  <a:gd name="T30" fmla="*/ 115 w 210"/>
                  <a:gd name="T31" fmla="*/ 107 h 215"/>
                  <a:gd name="T32" fmla="*/ 130 w 210"/>
                  <a:gd name="T33" fmla="*/ 105 h 215"/>
                  <a:gd name="T34" fmla="*/ 147 w 210"/>
                  <a:gd name="T35" fmla="*/ 102 h 215"/>
                  <a:gd name="T36" fmla="*/ 166 w 210"/>
                  <a:gd name="T37" fmla="*/ 97 h 215"/>
                  <a:gd name="T38" fmla="*/ 166 w 210"/>
                  <a:gd name="T39" fmla="*/ 0 h 215"/>
                  <a:gd name="T40" fmla="*/ 210 w 210"/>
                  <a:gd name="T41" fmla="*/ 0 h 215"/>
                  <a:gd name="T42" fmla="*/ 210 w 210"/>
                  <a:gd name="T43" fmla="*/ 215 h 215"/>
                  <a:gd name="T44" fmla="*/ 166 w 210"/>
                  <a:gd name="T45" fmla="*/ 215 h 215"/>
                  <a:gd name="T46" fmla="*/ 166 w 210"/>
                  <a:gd name="T47" fmla="*/ 127 h 215"/>
                  <a:gd name="T48" fmla="*/ 146 w 210"/>
                  <a:gd name="T49" fmla="*/ 133 h 215"/>
                  <a:gd name="T50" fmla="*/ 127 w 210"/>
                  <a:gd name="T51" fmla="*/ 136 h 215"/>
                  <a:gd name="T52" fmla="*/ 109 w 210"/>
                  <a:gd name="T53" fmla="*/ 138 h 215"/>
                  <a:gd name="T54" fmla="*/ 91 w 210"/>
                  <a:gd name="T55" fmla="*/ 138 h 215"/>
                  <a:gd name="T56" fmla="*/ 76 w 210"/>
                  <a:gd name="T57" fmla="*/ 138 h 215"/>
                  <a:gd name="T58" fmla="*/ 63 w 210"/>
                  <a:gd name="T59" fmla="*/ 135 h 215"/>
                  <a:gd name="T60" fmla="*/ 50 w 210"/>
                  <a:gd name="T61" fmla="*/ 132 h 215"/>
                  <a:gd name="T62" fmla="*/ 39 w 210"/>
                  <a:gd name="T63" fmla="*/ 126 h 215"/>
                  <a:gd name="T64" fmla="*/ 28 w 210"/>
                  <a:gd name="T65" fmla="*/ 119 h 215"/>
                  <a:gd name="T66" fmla="*/ 20 w 210"/>
                  <a:gd name="T67" fmla="*/ 112 h 215"/>
                  <a:gd name="T68" fmla="*/ 12 w 210"/>
                  <a:gd name="T69" fmla="*/ 104 h 215"/>
                  <a:gd name="T70" fmla="*/ 7 w 210"/>
                  <a:gd name="T71" fmla="*/ 96 h 215"/>
                  <a:gd name="T72" fmla="*/ 5 w 210"/>
                  <a:gd name="T73" fmla="*/ 86 h 215"/>
                  <a:gd name="T74" fmla="*/ 2 w 210"/>
                  <a:gd name="T75" fmla="*/ 77 h 215"/>
                  <a:gd name="T76" fmla="*/ 0 w 210"/>
                  <a:gd name="T77" fmla="*/ 66 h 215"/>
                  <a:gd name="T78" fmla="*/ 0 w 210"/>
                  <a:gd name="T79" fmla="*/ 56 h 215"/>
                  <a:gd name="T80" fmla="*/ 0 w 210"/>
                  <a:gd name="T8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215">
                    <a:moveTo>
                      <a:pt x="0" y="0"/>
                    </a:moveTo>
                    <a:lnTo>
                      <a:pt x="44" y="0"/>
                    </a:lnTo>
                    <a:lnTo>
                      <a:pt x="44" y="40"/>
                    </a:lnTo>
                    <a:lnTo>
                      <a:pt x="44" y="53"/>
                    </a:lnTo>
                    <a:lnTo>
                      <a:pt x="44" y="63"/>
                    </a:lnTo>
                    <a:lnTo>
                      <a:pt x="45" y="72"/>
                    </a:lnTo>
                    <a:lnTo>
                      <a:pt x="48" y="78"/>
                    </a:lnTo>
                    <a:lnTo>
                      <a:pt x="50" y="84"/>
                    </a:lnTo>
                    <a:lnTo>
                      <a:pt x="54" y="89"/>
                    </a:lnTo>
                    <a:lnTo>
                      <a:pt x="59" y="95"/>
                    </a:lnTo>
                    <a:lnTo>
                      <a:pt x="66" y="99"/>
                    </a:lnTo>
                    <a:lnTo>
                      <a:pt x="73" y="103"/>
                    </a:lnTo>
                    <a:lnTo>
                      <a:pt x="82" y="105"/>
                    </a:lnTo>
                    <a:lnTo>
                      <a:pt x="91" y="107"/>
                    </a:lnTo>
                    <a:lnTo>
                      <a:pt x="101" y="107"/>
                    </a:lnTo>
                    <a:lnTo>
                      <a:pt x="115" y="107"/>
                    </a:lnTo>
                    <a:lnTo>
                      <a:pt x="130" y="105"/>
                    </a:lnTo>
                    <a:lnTo>
                      <a:pt x="147" y="102"/>
                    </a:lnTo>
                    <a:lnTo>
                      <a:pt x="166" y="97"/>
                    </a:lnTo>
                    <a:lnTo>
                      <a:pt x="166" y="0"/>
                    </a:lnTo>
                    <a:lnTo>
                      <a:pt x="210" y="0"/>
                    </a:lnTo>
                    <a:lnTo>
                      <a:pt x="210" y="215"/>
                    </a:lnTo>
                    <a:lnTo>
                      <a:pt x="166" y="215"/>
                    </a:lnTo>
                    <a:lnTo>
                      <a:pt x="166" y="127"/>
                    </a:lnTo>
                    <a:lnTo>
                      <a:pt x="146" y="133"/>
                    </a:lnTo>
                    <a:lnTo>
                      <a:pt x="127" y="136"/>
                    </a:lnTo>
                    <a:lnTo>
                      <a:pt x="109" y="138"/>
                    </a:lnTo>
                    <a:lnTo>
                      <a:pt x="91" y="138"/>
                    </a:lnTo>
                    <a:lnTo>
                      <a:pt x="76" y="138"/>
                    </a:lnTo>
                    <a:lnTo>
                      <a:pt x="63" y="135"/>
                    </a:lnTo>
                    <a:lnTo>
                      <a:pt x="50" y="132"/>
                    </a:lnTo>
                    <a:lnTo>
                      <a:pt x="39" y="126"/>
                    </a:lnTo>
                    <a:lnTo>
                      <a:pt x="28" y="119"/>
                    </a:lnTo>
                    <a:lnTo>
                      <a:pt x="20" y="112"/>
                    </a:lnTo>
                    <a:lnTo>
                      <a:pt x="12" y="104"/>
                    </a:lnTo>
                    <a:lnTo>
                      <a:pt x="7" y="96"/>
                    </a:lnTo>
                    <a:lnTo>
                      <a:pt x="5" y="86"/>
                    </a:lnTo>
                    <a:lnTo>
                      <a:pt x="2" y="77"/>
                    </a:lnTo>
                    <a:lnTo>
                      <a:pt x="0" y="66"/>
                    </a:lnTo>
                    <a:lnTo>
                      <a:pt x="0" y="56"/>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15" name="Freeform 129"/>
              <p:cNvSpPr>
                <a:spLocks/>
              </p:cNvSpPr>
              <p:nvPr/>
            </p:nvSpPr>
            <p:spPr bwMode="auto">
              <a:xfrm>
                <a:off x="3628" y="788"/>
                <a:ext cx="13" cy="25"/>
              </a:xfrm>
              <a:custGeom>
                <a:avLst/>
                <a:gdLst>
                  <a:gd name="T0" fmla="*/ 4 w 53"/>
                  <a:gd name="T1" fmla="*/ 43 h 100"/>
                  <a:gd name="T2" fmla="*/ 4 w 53"/>
                  <a:gd name="T3" fmla="*/ 0 h 100"/>
                  <a:gd name="T4" fmla="*/ 53 w 53"/>
                  <a:gd name="T5" fmla="*/ 0 h 100"/>
                  <a:gd name="T6" fmla="*/ 53 w 53"/>
                  <a:gd name="T7" fmla="*/ 43 h 100"/>
                  <a:gd name="T8" fmla="*/ 53 w 53"/>
                  <a:gd name="T9" fmla="*/ 53 h 100"/>
                  <a:gd name="T10" fmla="*/ 51 w 53"/>
                  <a:gd name="T11" fmla="*/ 62 h 100"/>
                  <a:gd name="T12" fmla="*/ 48 w 53"/>
                  <a:gd name="T13" fmla="*/ 71 h 100"/>
                  <a:gd name="T14" fmla="*/ 43 w 53"/>
                  <a:gd name="T15" fmla="*/ 79 h 100"/>
                  <a:gd name="T16" fmla="*/ 38 w 53"/>
                  <a:gd name="T17" fmla="*/ 86 h 100"/>
                  <a:gd name="T18" fmla="*/ 31 w 53"/>
                  <a:gd name="T19" fmla="*/ 91 h 100"/>
                  <a:gd name="T20" fmla="*/ 23 w 53"/>
                  <a:gd name="T21" fmla="*/ 96 h 100"/>
                  <a:gd name="T22" fmla="*/ 13 w 53"/>
                  <a:gd name="T23" fmla="*/ 100 h 100"/>
                  <a:gd name="T24" fmla="*/ 0 w 53"/>
                  <a:gd name="T25" fmla="*/ 85 h 100"/>
                  <a:gd name="T26" fmla="*/ 6 w 53"/>
                  <a:gd name="T27" fmla="*/ 82 h 100"/>
                  <a:gd name="T28" fmla="*/ 13 w 53"/>
                  <a:gd name="T29" fmla="*/ 79 h 100"/>
                  <a:gd name="T30" fmla="*/ 18 w 53"/>
                  <a:gd name="T31" fmla="*/ 75 h 100"/>
                  <a:gd name="T32" fmla="*/ 22 w 53"/>
                  <a:gd name="T33" fmla="*/ 70 h 100"/>
                  <a:gd name="T34" fmla="*/ 24 w 53"/>
                  <a:gd name="T35" fmla="*/ 65 h 100"/>
                  <a:gd name="T36" fmla="*/ 27 w 53"/>
                  <a:gd name="T37" fmla="*/ 58 h 100"/>
                  <a:gd name="T38" fmla="*/ 28 w 53"/>
                  <a:gd name="T39" fmla="*/ 51 h 100"/>
                  <a:gd name="T40" fmla="*/ 28 w 53"/>
                  <a:gd name="T41" fmla="*/ 43 h 100"/>
                  <a:gd name="T42" fmla="*/ 4 w 53"/>
                  <a:gd name="T43" fmla="*/ 4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3" h="100">
                    <a:moveTo>
                      <a:pt x="4" y="43"/>
                    </a:moveTo>
                    <a:lnTo>
                      <a:pt x="4" y="0"/>
                    </a:lnTo>
                    <a:lnTo>
                      <a:pt x="53" y="0"/>
                    </a:lnTo>
                    <a:lnTo>
                      <a:pt x="53" y="43"/>
                    </a:lnTo>
                    <a:lnTo>
                      <a:pt x="53" y="53"/>
                    </a:lnTo>
                    <a:lnTo>
                      <a:pt x="51" y="62"/>
                    </a:lnTo>
                    <a:lnTo>
                      <a:pt x="48" y="71"/>
                    </a:lnTo>
                    <a:lnTo>
                      <a:pt x="43" y="79"/>
                    </a:lnTo>
                    <a:lnTo>
                      <a:pt x="38" y="86"/>
                    </a:lnTo>
                    <a:lnTo>
                      <a:pt x="31" y="91"/>
                    </a:lnTo>
                    <a:lnTo>
                      <a:pt x="23" y="96"/>
                    </a:lnTo>
                    <a:lnTo>
                      <a:pt x="13" y="100"/>
                    </a:lnTo>
                    <a:lnTo>
                      <a:pt x="0" y="85"/>
                    </a:lnTo>
                    <a:lnTo>
                      <a:pt x="6" y="82"/>
                    </a:lnTo>
                    <a:lnTo>
                      <a:pt x="13" y="79"/>
                    </a:lnTo>
                    <a:lnTo>
                      <a:pt x="18" y="75"/>
                    </a:lnTo>
                    <a:lnTo>
                      <a:pt x="22" y="70"/>
                    </a:lnTo>
                    <a:lnTo>
                      <a:pt x="24" y="65"/>
                    </a:lnTo>
                    <a:lnTo>
                      <a:pt x="27" y="58"/>
                    </a:lnTo>
                    <a:lnTo>
                      <a:pt x="28" y="51"/>
                    </a:lnTo>
                    <a:lnTo>
                      <a:pt x="28" y="43"/>
                    </a:lnTo>
                    <a:lnTo>
                      <a:pt x="4" y="4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16" name="Freeform 130"/>
              <p:cNvSpPr>
                <a:spLocks noEditPoints="1"/>
              </p:cNvSpPr>
              <p:nvPr/>
            </p:nvSpPr>
            <p:spPr bwMode="auto">
              <a:xfrm>
                <a:off x="2538" y="860"/>
                <a:ext cx="69" cy="69"/>
              </a:xfrm>
              <a:custGeom>
                <a:avLst/>
                <a:gdLst>
                  <a:gd name="T0" fmla="*/ 67 w 277"/>
                  <a:gd name="T1" fmla="*/ 0 h 276"/>
                  <a:gd name="T2" fmla="*/ 249 w 277"/>
                  <a:gd name="T3" fmla="*/ 0 h 276"/>
                  <a:gd name="T4" fmla="*/ 249 w 277"/>
                  <a:gd name="T5" fmla="*/ 185 h 276"/>
                  <a:gd name="T6" fmla="*/ 277 w 277"/>
                  <a:gd name="T7" fmla="*/ 185 h 276"/>
                  <a:gd name="T8" fmla="*/ 277 w 277"/>
                  <a:gd name="T9" fmla="*/ 276 h 276"/>
                  <a:gd name="T10" fmla="*/ 240 w 277"/>
                  <a:gd name="T11" fmla="*/ 276 h 276"/>
                  <a:gd name="T12" fmla="*/ 240 w 277"/>
                  <a:gd name="T13" fmla="*/ 215 h 276"/>
                  <a:gd name="T14" fmla="*/ 37 w 277"/>
                  <a:gd name="T15" fmla="*/ 215 h 276"/>
                  <a:gd name="T16" fmla="*/ 37 w 277"/>
                  <a:gd name="T17" fmla="*/ 276 h 276"/>
                  <a:gd name="T18" fmla="*/ 0 w 277"/>
                  <a:gd name="T19" fmla="*/ 276 h 276"/>
                  <a:gd name="T20" fmla="*/ 0 w 277"/>
                  <a:gd name="T21" fmla="*/ 185 h 276"/>
                  <a:gd name="T22" fmla="*/ 23 w 277"/>
                  <a:gd name="T23" fmla="*/ 185 h 276"/>
                  <a:gd name="T24" fmla="*/ 29 w 277"/>
                  <a:gd name="T25" fmla="*/ 178 h 276"/>
                  <a:gd name="T26" fmla="*/ 34 w 277"/>
                  <a:gd name="T27" fmla="*/ 171 h 276"/>
                  <a:gd name="T28" fmla="*/ 39 w 277"/>
                  <a:gd name="T29" fmla="*/ 162 h 276"/>
                  <a:gd name="T30" fmla="*/ 43 w 277"/>
                  <a:gd name="T31" fmla="*/ 154 h 276"/>
                  <a:gd name="T32" fmla="*/ 51 w 277"/>
                  <a:gd name="T33" fmla="*/ 135 h 276"/>
                  <a:gd name="T34" fmla="*/ 57 w 277"/>
                  <a:gd name="T35" fmla="*/ 113 h 276"/>
                  <a:gd name="T36" fmla="*/ 62 w 277"/>
                  <a:gd name="T37" fmla="*/ 89 h 276"/>
                  <a:gd name="T38" fmla="*/ 66 w 277"/>
                  <a:gd name="T39" fmla="*/ 61 h 276"/>
                  <a:gd name="T40" fmla="*/ 67 w 277"/>
                  <a:gd name="T41" fmla="*/ 32 h 276"/>
                  <a:gd name="T42" fmla="*/ 67 w 277"/>
                  <a:gd name="T43" fmla="*/ 0 h 276"/>
                  <a:gd name="T44" fmla="*/ 104 w 277"/>
                  <a:gd name="T45" fmla="*/ 31 h 276"/>
                  <a:gd name="T46" fmla="*/ 103 w 277"/>
                  <a:gd name="T47" fmla="*/ 56 h 276"/>
                  <a:gd name="T48" fmla="*/ 100 w 277"/>
                  <a:gd name="T49" fmla="*/ 79 h 276"/>
                  <a:gd name="T50" fmla="*/ 96 w 277"/>
                  <a:gd name="T51" fmla="*/ 101 h 276"/>
                  <a:gd name="T52" fmla="*/ 92 w 277"/>
                  <a:gd name="T53" fmla="*/ 121 h 276"/>
                  <a:gd name="T54" fmla="*/ 86 w 277"/>
                  <a:gd name="T55" fmla="*/ 140 h 276"/>
                  <a:gd name="T56" fmla="*/ 80 w 277"/>
                  <a:gd name="T57" fmla="*/ 157 h 276"/>
                  <a:gd name="T58" fmla="*/ 73 w 277"/>
                  <a:gd name="T59" fmla="*/ 172 h 276"/>
                  <a:gd name="T60" fmla="*/ 64 w 277"/>
                  <a:gd name="T61" fmla="*/ 185 h 276"/>
                  <a:gd name="T62" fmla="*/ 204 w 277"/>
                  <a:gd name="T63" fmla="*/ 185 h 276"/>
                  <a:gd name="T64" fmla="*/ 204 w 277"/>
                  <a:gd name="T65" fmla="*/ 31 h 276"/>
                  <a:gd name="T66" fmla="*/ 104 w 277"/>
                  <a:gd name="T67" fmla="*/ 31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7" h="276">
                    <a:moveTo>
                      <a:pt x="67" y="0"/>
                    </a:moveTo>
                    <a:lnTo>
                      <a:pt x="249" y="0"/>
                    </a:lnTo>
                    <a:lnTo>
                      <a:pt x="249" y="185"/>
                    </a:lnTo>
                    <a:lnTo>
                      <a:pt x="277" y="185"/>
                    </a:lnTo>
                    <a:lnTo>
                      <a:pt x="277" y="276"/>
                    </a:lnTo>
                    <a:lnTo>
                      <a:pt x="240" y="276"/>
                    </a:lnTo>
                    <a:lnTo>
                      <a:pt x="240" y="215"/>
                    </a:lnTo>
                    <a:lnTo>
                      <a:pt x="37" y="215"/>
                    </a:lnTo>
                    <a:lnTo>
                      <a:pt x="37" y="276"/>
                    </a:lnTo>
                    <a:lnTo>
                      <a:pt x="0" y="276"/>
                    </a:lnTo>
                    <a:lnTo>
                      <a:pt x="0" y="185"/>
                    </a:lnTo>
                    <a:lnTo>
                      <a:pt x="23" y="185"/>
                    </a:lnTo>
                    <a:lnTo>
                      <a:pt x="29" y="178"/>
                    </a:lnTo>
                    <a:lnTo>
                      <a:pt x="34" y="171"/>
                    </a:lnTo>
                    <a:lnTo>
                      <a:pt x="39" y="162"/>
                    </a:lnTo>
                    <a:lnTo>
                      <a:pt x="43" y="154"/>
                    </a:lnTo>
                    <a:lnTo>
                      <a:pt x="51" y="135"/>
                    </a:lnTo>
                    <a:lnTo>
                      <a:pt x="57" y="113"/>
                    </a:lnTo>
                    <a:lnTo>
                      <a:pt x="62" y="89"/>
                    </a:lnTo>
                    <a:lnTo>
                      <a:pt x="66" y="61"/>
                    </a:lnTo>
                    <a:lnTo>
                      <a:pt x="67" y="32"/>
                    </a:lnTo>
                    <a:lnTo>
                      <a:pt x="67" y="0"/>
                    </a:lnTo>
                    <a:close/>
                    <a:moveTo>
                      <a:pt x="104" y="31"/>
                    </a:moveTo>
                    <a:lnTo>
                      <a:pt x="103" y="56"/>
                    </a:lnTo>
                    <a:lnTo>
                      <a:pt x="100" y="79"/>
                    </a:lnTo>
                    <a:lnTo>
                      <a:pt x="96" y="101"/>
                    </a:lnTo>
                    <a:lnTo>
                      <a:pt x="92" y="121"/>
                    </a:lnTo>
                    <a:lnTo>
                      <a:pt x="86" y="140"/>
                    </a:lnTo>
                    <a:lnTo>
                      <a:pt x="80" y="157"/>
                    </a:lnTo>
                    <a:lnTo>
                      <a:pt x="73" y="172"/>
                    </a:lnTo>
                    <a:lnTo>
                      <a:pt x="64" y="185"/>
                    </a:lnTo>
                    <a:lnTo>
                      <a:pt x="204" y="185"/>
                    </a:lnTo>
                    <a:lnTo>
                      <a:pt x="204" y="31"/>
                    </a:lnTo>
                    <a:lnTo>
                      <a:pt x="104" y="3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17" name="Freeform 131"/>
              <p:cNvSpPr>
                <a:spLocks/>
              </p:cNvSpPr>
              <p:nvPr/>
            </p:nvSpPr>
            <p:spPr bwMode="auto">
              <a:xfrm>
                <a:off x="2612" y="860"/>
                <a:ext cx="64" cy="54"/>
              </a:xfrm>
              <a:custGeom>
                <a:avLst/>
                <a:gdLst>
                  <a:gd name="T0" fmla="*/ 48 w 253"/>
                  <a:gd name="T1" fmla="*/ 0 h 216"/>
                  <a:gd name="T2" fmla="*/ 253 w 253"/>
                  <a:gd name="T3" fmla="*/ 0 h 216"/>
                  <a:gd name="T4" fmla="*/ 253 w 253"/>
                  <a:gd name="T5" fmla="*/ 215 h 216"/>
                  <a:gd name="T6" fmla="*/ 209 w 253"/>
                  <a:gd name="T7" fmla="*/ 215 h 216"/>
                  <a:gd name="T8" fmla="*/ 209 w 253"/>
                  <a:gd name="T9" fmla="*/ 31 h 216"/>
                  <a:gd name="T10" fmla="*/ 93 w 253"/>
                  <a:gd name="T11" fmla="*/ 31 h 216"/>
                  <a:gd name="T12" fmla="*/ 93 w 253"/>
                  <a:gd name="T13" fmla="*/ 137 h 216"/>
                  <a:gd name="T14" fmla="*/ 93 w 253"/>
                  <a:gd name="T15" fmla="*/ 154 h 216"/>
                  <a:gd name="T16" fmla="*/ 93 w 253"/>
                  <a:gd name="T17" fmla="*/ 169 h 216"/>
                  <a:gd name="T18" fmla="*/ 91 w 253"/>
                  <a:gd name="T19" fmla="*/ 179 h 216"/>
                  <a:gd name="T20" fmla="*/ 90 w 253"/>
                  <a:gd name="T21" fmla="*/ 186 h 216"/>
                  <a:gd name="T22" fmla="*/ 88 w 253"/>
                  <a:gd name="T23" fmla="*/ 193 h 216"/>
                  <a:gd name="T24" fmla="*/ 84 w 253"/>
                  <a:gd name="T25" fmla="*/ 198 h 216"/>
                  <a:gd name="T26" fmla="*/ 80 w 253"/>
                  <a:gd name="T27" fmla="*/ 203 h 216"/>
                  <a:gd name="T28" fmla="*/ 74 w 253"/>
                  <a:gd name="T29" fmla="*/ 207 h 216"/>
                  <a:gd name="T30" fmla="*/ 66 w 253"/>
                  <a:gd name="T31" fmla="*/ 212 h 216"/>
                  <a:gd name="T32" fmla="*/ 57 w 253"/>
                  <a:gd name="T33" fmla="*/ 214 h 216"/>
                  <a:gd name="T34" fmla="*/ 47 w 253"/>
                  <a:gd name="T35" fmla="*/ 216 h 216"/>
                  <a:gd name="T36" fmla="*/ 35 w 253"/>
                  <a:gd name="T37" fmla="*/ 216 h 216"/>
                  <a:gd name="T38" fmla="*/ 19 w 253"/>
                  <a:gd name="T39" fmla="*/ 216 h 216"/>
                  <a:gd name="T40" fmla="*/ 0 w 253"/>
                  <a:gd name="T41" fmla="*/ 215 h 216"/>
                  <a:gd name="T42" fmla="*/ 0 w 253"/>
                  <a:gd name="T43" fmla="*/ 184 h 216"/>
                  <a:gd name="T44" fmla="*/ 19 w 253"/>
                  <a:gd name="T45" fmla="*/ 184 h 216"/>
                  <a:gd name="T46" fmla="*/ 32 w 253"/>
                  <a:gd name="T47" fmla="*/ 183 h 216"/>
                  <a:gd name="T48" fmla="*/ 39 w 253"/>
                  <a:gd name="T49" fmla="*/ 182 h 216"/>
                  <a:gd name="T50" fmla="*/ 44 w 253"/>
                  <a:gd name="T51" fmla="*/ 179 h 216"/>
                  <a:gd name="T52" fmla="*/ 47 w 253"/>
                  <a:gd name="T53" fmla="*/ 175 h 216"/>
                  <a:gd name="T54" fmla="*/ 48 w 253"/>
                  <a:gd name="T55" fmla="*/ 171 h 216"/>
                  <a:gd name="T56" fmla="*/ 48 w 253"/>
                  <a:gd name="T57" fmla="*/ 164 h 216"/>
                  <a:gd name="T58" fmla="*/ 48 w 253"/>
                  <a:gd name="T59" fmla="*/ 154 h 216"/>
                  <a:gd name="T60" fmla="*/ 48 w 253"/>
                  <a:gd name="T61" fmla="*/ 141 h 216"/>
                  <a:gd name="T62" fmla="*/ 48 w 253"/>
                  <a:gd name="T63"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3" h="216">
                    <a:moveTo>
                      <a:pt x="48" y="0"/>
                    </a:moveTo>
                    <a:lnTo>
                      <a:pt x="253" y="0"/>
                    </a:lnTo>
                    <a:lnTo>
                      <a:pt x="253" y="215"/>
                    </a:lnTo>
                    <a:lnTo>
                      <a:pt x="209" y="215"/>
                    </a:lnTo>
                    <a:lnTo>
                      <a:pt x="209" y="31"/>
                    </a:lnTo>
                    <a:lnTo>
                      <a:pt x="93" y="31"/>
                    </a:lnTo>
                    <a:lnTo>
                      <a:pt x="93" y="137"/>
                    </a:lnTo>
                    <a:lnTo>
                      <a:pt x="93" y="154"/>
                    </a:lnTo>
                    <a:lnTo>
                      <a:pt x="93" y="169"/>
                    </a:lnTo>
                    <a:lnTo>
                      <a:pt x="91" y="179"/>
                    </a:lnTo>
                    <a:lnTo>
                      <a:pt x="90" y="186"/>
                    </a:lnTo>
                    <a:lnTo>
                      <a:pt x="88" y="193"/>
                    </a:lnTo>
                    <a:lnTo>
                      <a:pt x="84" y="198"/>
                    </a:lnTo>
                    <a:lnTo>
                      <a:pt x="80" y="203"/>
                    </a:lnTo>
                    <a:lnTo>
                      <a:pt x="74" y="207"/>
                    </a:lnTo>
                    <a:lnTo>
                      <a:pt x="66" y="212"/>
                    </a:lnTo>
                    <a:lnTo>
                      <a:pt x="57" y="214"/>
                    </a:lnTo>
                    <a:lnTo>
                      <a:pt x="47" y="216"/>
                    </a:lnTo>
                    <a:lnTo>
                      <a:pt x="35" y="216"/>
                    </a:lnTo>
                    <a:lnTo>
                      <a:pt x="19" y="216"/>
                    </a:lnTo>
                    <a:lnTo>
                      <a:pt x="0" y="215"/>
                    </a:lnTo>
                    <a:lnTo>
                      <a:pt x="0" y="184"/>
                    </a:lnTo>
                    <a:lnTo>
                      <a:pt x="19" y="184"/>
                    </a:lnTo>
                    <a:lnTo>
                      <a:pt x="32" y="183"/>
                    </a:lnTo>
                    <a:lnTo>
                      <a:pt x="39" y="182"/>
                    </a:lnTo>
                    <a:lnTo>
                      <a:pt x="44" y="179"/>
                    </a:lnTo>
                    <a:lnTo>
                      <a:pt x="47" y="175"/>
                    </a:lnTo>
                    <a:lnTo>
                      <a:pt x="48" y="171"/>
                    </a:lnTo>
                    <a:lnTo>
                      <a:pt x="48" y="164"/>
                    </a:lnTo>
                    <a:lnTo>
                      <a:pt x="48" y="154"/>
                    </a:lnTo>
                    <a:lnTo>
                      <a:pt x="48" y="141"/>
                    </a:lnTo>
                    <a:lnTo>
                      <a:pt x="48"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18" name="Freeform 132"/>
              <p:cNvSpPr>
                <a:spLocks noEditPoints="1"/>
              </p:cNvSpPr>
              <p:nvPr/>
            </p:nvSpPr>
            <p:spPr bwMode="auto">
              <a:xfrm>
                <a:off x="2686" y="860"/>
                <a:ext cx="57" cy="54"/>
              </a:xfrm>
              <a:custGeom>
                <a:avLst/>
                <a:gdLst>
                  <a:gd name="T0" fmla="*/ 230 w 230"/>
                  <a:gd name="T1" fmla="*/ 215 h 215"/>
                  <a:gd name="T2" fmla="*/ 186 w 230"/>
                  <a:gd name="T3" fmla="*/ 131 h 215"/>
                  <a:gd name="T4" fmla="*/ 150 w 230"/>
                  <a:gd name="T5" fmla="*/ 132 h 215"/>
                  <a:gd name="T6" fmla="*/ 132 w 230"/>
                  <a:gd name="T7" fmla="*/ 134 h 215"/>
                  <a:gd name="T8" fmla="*/ 120 w 230"/>
                  <a:gd name="T9" fmla="*/ 140 h 215"/>
                  <a:gd name="T10" fmla="*/ 103 w 230"/>
                  <a:gd name="T11" fmla="*/ 156 h 215"/>
                  <a:gd name="T12" fmla="*/ 55 w 230"/>
                  <a:gd name="T13" fmla="*/ 215 h 215"/>
                  <a:gd name="T14" fmla="*/ 47 w 230"/>
                  <a:gd name="T15" fmla="*/ 157 h 215"/>
                  <a:gd name="T16" fmla="*/ 69 w 230"/>
                  <a:gd name="T17" fmla="*/ 136 h 215"/>
                  <a:gd name="T18" fmla="*/ 80 w 230"/>
                  <a:gd name="T19" fmla="*/ 131 h 215"/>
                  <a:gd name="T20" fmla="*/ 90 w 230"/>
                  <a:gd name="T21" fmla="*/ 128 h 215"/>
                  <a:gd name="T22" fmla="*/ 74 w 230"/>
                  <a:gd name="T23" fmla="*/ 124 h 215"/>
                  <a:gd name="T24" fmla="*/ 59 w 230"/>
                  <a:gd name="T25" fmla="*/ 119 h 215"/>
                  <a:gd name="T26" fmla="*/ 46 w 230"/>
                  <a:gd name="T27" fmla="*/ 113 h 215"/>
                  <a:gd name="T28" fmla="*/ 35 w 230"/>
                  <a:gd name="T29" fmla="*/ 104 h 215"/>
                  <a:gd name="T30" fmla="*/ 22 w 230"/>
                  <a:gd name="T31" fmla="*/ 86 h 215"/>
                  <a:gd name="T32" fmla="*/ 17 w 230"/>
                  <a:gd name="T33" fmla="*/ 64 h 215"/>
                  <a:gd name="T34" fmla="*/ 18 w 230"/>
                  <a:gd name="T35" fmla="*/ 50 h 215"/>
                  <a:gd name="T36" fmla="*/ 23 w 230"/>
                  <a:gd name="T37" fmla="*/ 38 h 215"/>
                  <a:gd name="T38" fmla="*/ 31 w 230"/>
                  <a:gd name="T39" fmla="*/ 27 h 215"/>
                  <a:gd name="T40" fmla="*/ 41 w 230"/>
                  <a:gd name="T41" fmla="*/ 18 h 215"/>
                  <a:gd name="T42" fmla="*/ 54 w 230"/>
                  <a:gd name="T43" fmla="*/ 10 h 215"/>
                  <a:gd name="T44" fmla="*/ 70 w 230"/>
                  <a:gd name="T45" fmla="*/ 5 h 215"/>
                  <a:gd name="T46" fmla="*/ 88 w 230"/>
                  <a:gd name="T47" fmla="*/ 2 h 215"/>
                  <a:gd name="T48" fmla="*/ 109 w 230"/>
                  <a:gd name="T49" fmla="*/ 0 h 215"/>
                  <a:gd name="T50" fmla="*/ 186 w 230"/>
                  <a:gd name="T51" fmla="*/ 31 h 215"/>
                  <a:gd name="T52" fmla="*/ 106 w 230"/>
                  <a:gd name="T53" fmla="*/ 31 h 215"/>
                  <a:gd name="T54" fmla="*/ 85 w 230"/>
                  <a:gd name="T55" fmla="*/ 34 h 215"/>
                  <a:gd name="T56" fmla="*/ 76 w 230"/>
                  <a:gd name="T57" fmla="*/ 38 h 215"/>
                  <a:gd name="T58" fmla="*/ 68 w 230"/>
                  <a:gd name="T59" fmla="*/ 46 h 215"/>
                  <a:gd name="T60" fmla="*/ 62 w 230"/>
                  <a:gd name="T61" fmla="*/ 57 h 215"/>
                  <a:gd name="T62" fmla="*/ 62 w 230"/>
                  <a:gd name="T63" fmla="*/ 73 h 215"/>
                  <a:gd name="T64" fmla="*/ 68 w 230"/>
                  <a:gd name="T65" fmla="*/ 85 h 215"/>
                  <a:gd name="T66" fmla="*/ 74 w 230"/>
                  <a:gd name="T67" fmla="*/ 90 h 215"/>
                  <a:gd name="T68" fmla="*/ 88 w 230"/>
                  <a:gd name="T69" fmla="*/ 96 h 215"/>
                  <a:gd name="T70" fmla="*/ 118 w 230"/>
                  <a:gd name="T71" fmla="*/ 101 h 215"/>
                  <a:gd name="T72" fmla="*/ 186 w 230"/>
                  <a:gd name="T73" fmla="*/ 10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0" h="215">
                    <a:moveTo>
                      <a:pt x="230" y="0"/>
                    </a:moveTo>
                    <a:lnTo>
                      <a:pt x="230" y="215"/>
                    </a:lnTo>
                    <a:lnTo>
                      <a:pt x="186" y="215"/>
                    </a:lnTo>
                    <a:lnTo>
                      <a:pt x="186" y="131"/>
                    </a:lnTo>
                    <a:lnTo>
                      <a:pt x="160" y="131"/>
                    </a:lnTo>
                    <a:lnTo>
                      <a:pt x="150" y="132"/>
                    </a:lnTo>
                    <a:lnTo>
                      <a:pt x="140" y="133"/>
                    </a:lnTo>
                    <a:lnTo>
                      <a:pt x="132" y="134"/>
                    </a:lnTo>
                    <a:lnTo>
                      <a:pt x="126" y="136"/>
                    </a:lnTo>
                    <a:lnTo>
                      <a:pt x="120" y="140"/>
                    </a:lnTo>
                    <a:lnTo>
                      <a:pt x="112" y="147"/>
                    </a:lnTo>
                    <a:lnTo>
                      <a:pt x="103" y="156"/>
                    </a:lnTo>
                    <a:lnTo>
                      <a:pt x="93" y="168"/>
                    </a:lnTo>
                    <a:lnTo>
                      <a:pt x="55" y="215"/>
                    </a:lnTo>
                    <a:lnTo>
                      <a:pt x="0" y="215"/>
                    </a:lnTo>
                    <a:lnTo>
                      <a:pt x="47" y="157"/>
                    </a:lnTo>
                    <a:lnTo>
                      <a:pt x="59" y="145"/>
                    </a:lnTo>
                    <a:lnTo>
                      <a:pt x="69" y="136"/>
                    </a:lnTo>
                    <a:lnTo>
                      <a:pt x="75" y="133"/>
                    </a:lnTo>
                    <a:lnTo>
                      <a:pt x="80" y="131"/>
                    </a:lnTo>
                    <a:lnTo>
                      <a:pt x="85" y="129"/>
                    </a:lnTo>
                    <a:lnTo>
                      <a:pt x="90" y="128"/>
                    </a:lnTo>
                    <a:lnTo>
                      <a:pt x="82" y="126"/>
                    </a:lnTo>
                    <a:lnTo>
                      <a:pt x="74" y="124"/>
                    </a:lnTo>
                    <a:lnTo>
                      <a:pt x="65" y="122"/>
                    </a:lnTo>
                    <a:lnTo>
                      <a:pt x="59" y="119"/>
                    </a:lnTo>
                    <a:lnTo>
                      <a:pt x="51" y="116"/>
                    </a:lnTo>
                    <a:lnTo>
                      <a:pt x="46" y="113"/>
                    </a:lnTo>
                    <a:lnTo>
                      <a:pt x="40" y="109"/>
                    </a:lnTo>
                    <a:lnTo>
                      <a:pt x="35" y="104"/>
                    </a:lnTo>
                    <a:lnTo>
                      <a:pt x="27" y="95"/>
                    </a:lnTo>
                    <a:lnTo>
                      <a:pt x="22" y="86"/>
                    </a:lnTo>
                    <a:lnTo>
                      <a:pt x="18" y="74"/>
                    </a:lnTo>
                    <a:lnTo>
                      <a:pt x="17" y="64"/>
                    </a:lnTo>
                    <a:lnTo>
                      <a:pt x="17" y="56"/>
                    </a:lnTo>
                    <a:lnTo>
                      <a:pt x="18" y="50"/>
                    </a:lnTo>
                    <a:lnTo>
                      <a:pt x="21" y="44"/>
                    </a:lnTo>
                    <a:lnTo>
                      <a:pt x="23" y="38"/>
                    </a:lnTo>
                    <a:lnTo>
                      <a:pt x="27" y="32"/>
                    </a:lnTo>
                    <a:lnTo>
                      <a:pt x="31" y="27"/>
                    </a:lnTo>
                    <a:lnTo>
                      <a:pt x="36" y="23"/>
                    </a:lnTo>
                    <a:lnTo>
                      <a:pt x="41" y="18"/>
                    </a:lnTo>
                    <a:lnTo>
                      <a:pt x="47" y="14"/>
                    </a:lnTo>
                    <a:lnTo>
                      <a:pt x="54" y="10"/>
                    </a:lnTo>
                    <a:lnTo>
                      <a:pt x="61" y="8"/>
                    </a:lnTo>
                    <a:lnTo>
                      <a:pt x="70" y="5"/>
                    </a:lnTo>
                    <a:lnTo>
                      <a:pt x="79" y="3"/>
                    </a:lnTo>
                    <a:lnTo>
                      <a:pt x="88" y="2"/>
                    </a:lnTo>
                    <a:lnTo>
                      <a:pt x="99" y="0"/>
                    </a:lnTo>
                    <a:lnTo>
                      <a:pt x="109" y="0"/>
                    </a:lnTo>
                    <a:lnTo>
                      <a:pt x="230" y="0"/>
                    </a:lnTo>
                    <a:close/>
                    <a:moveTo>
                      <a:pt x="186" y="31"/>
                    </a:moveTo>
                    <a:lnTo>
                      <a:pt x="123" y="31"/>
                    </a:lnTo>
                    <a:lnTo>
                      <a:pt x="106" y="31"/>
                    </a:lnTo>
                    <a:lnTo>
                      <a:pt x="92" y="33"/>
                    </a:lnTo>
                    <a:lnTo>
                      <a:pt x="85" y="34"/>
                    </a:lnTo>
                    <a:lnTo>
                      <a:pt x="80" y="36"/>
                    </a:lnTo>
                    <a:lnTo>
                      <a:pt x="76" y="38"/>
                    </a:lnTo>
                    <a:lnTo>
                      <a:pt x="73" y="40"/>
                    </a:lnTo>
                    <a:lnTo>
                      <a:pt x="68" y="46"/>
                    </a:lnTo>
                    <a:lnTo>
                      <a:pt x="65" y="52"/>
                    </a:lnTo>
                    <a:lnTo>
                      <a:pt x="62" y="57"/>
                    </a:lnTo>
                    <a:lnTo>
                      <a:pt x="61" y="65"/>
                    </a:lnTo>
                    <a:lnTo>
                      <a:pt x="62" y="73"/>
                    </a:lnTo>
                    <a:lnTo>
                      <a:pt x="66" y="81"/>
                    </a:lnTo>
                    <a:lnTo>
                      <a:pt x="68" y="85"/>
                    </a:lnTo>
                    <a:lnTo>
                      <a:pt x="71" y="88"/>
                    </a:lnTo>
                    <a:lnTo>
                      <a:pt x="74" y="90"/>
                    </a:lnTo>
                    <a:lnTo>
                      <a:pt x="79" y="92"/>
                    </a:lnTo>
                    <a:lnTo>
                      <a:pt x="88" y="96"/>
                    </a:lnTo>
                    <a:lnTo>
                      <a:pt x="102" y="99"/>
                    </a:lnTo>
                    <a:lnTo>
                      <a:pt x="118" y="101"/>
                    </a:lnTo>
                    <a:lnTo>
                      <a:pt x="137" y="101"/>
                    </a:lnTo>
                    <a:lnTo>
                      <a:pt x="186" y="101"/>
                    </a:lnTo>
                    <a:lnTo>
                      <a:pt x="186" y="3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19" name="Freeform 133"/>
              <p:cNvSpPr>
                <a:spLocks noEditPoints="1"/>
              </p:cNvSpPr>
              <p:nvPr/>
            </p:nvSpPr>
            <p:spPr bwMode="auto">
              <a:xfrm>
                <a:off x="2794" y="859"/>
                <a:ext cx="57" cy="75"/>
              </a:xfrm>
              <a:custGeom>
                <a:avLst/>
                <a:gdLst>
                  <a:gd name="T0" fmla="*/ 0 w 224"/>
                  <a:gd name="T1" fmla="*/ 5 h 302"/>
                  <a:gd name="T2" fmla="*/ 40 w 224"/>
                  <a:gd name="T3" fmla="*/ 34 h 302"/>
                  <a:gd name="T4" fmla="*/ 55 w 224"/>
                  <a:gd name="T5" fmla="*/ 19 h 302"/>
                  <a:gd name="T6" fmla="*/ 72 w 224"/>
                  <a:gd name="T7" fmla="*/ 9 h 302"/>
                  <a:gd name="T8" fmla="*/ 92 w 224"/>
                  <a:gd name="T9" fmla="*/ 2 h 302"/>
                  <a:gd name="T10" fmla="*/ 115 w 224"/>
                  <a:gd name="T11" fmla="*/ 0 h 302"/>
                  <a:gd name="T12" fmla="*/ 147 w 224"/>
                  <a:gd name="T13" fmla="*/ 4 h 302"/>
                  <a:gd name="T14" fmla="*/ 174 w 224"/>
                  <a:gd name="T15" fmla="*/ 15 h 302"/>
                  <a:gd name="T16" fmla="*/ 196 w 224"/>
                  <a:gd name="T17" fmla="*/ 32 h 302"/>
                  <a:gd name="T18" fmla="*/ 212 w 224"/>
                  <a:gd name="T19" fmla="*/ 55 h 302"/>
                  <a:gd name="T20" fmla="*/ 222 w 224"/>
                  <a:gd name="T21" fmla="*/ 81 h 302"/>
                  <a:gd name="T22" fmla="*/ 224 w 224"/>
                  <a:gd name="T23" fmla="*/ 111 h 302"/>
                  <a:gd name="T24" fmla="*/ 222 w 224"/>
                  <a:gd name="T25" fmla="*/ 142 h 302"/>
                  <a:gd name="T26" fmla="*/ 210 w 224"/>
                  <a:gd name="T27" fmla="*/ 170 h 302"/>
                  <a:gd name="T28" fmla="*/ 193 w 224"/>
                  <a:gd name="T29" fmla="*/ 194 h 302"/>
                  <a:gd name="T30" fmla="*/ 170 w 224"/>
                  <a:gd name="T31" fmla="*/ 210 h 302"/>
                  <a:gd name="T32" fmla="*/ 142 w 224"/>
                  <a:gd name="T33" fmla="*/ 221 h 302"/>
                  <a:gd name="T34" fmla="*/ 113 w 224"/>
                  <a:gd name="T35" fmla="*/ 225 h 302"/>
                  <a:gd name="T36" fmla="*/ 91 w 224"/>
                  <a:gd name="T37" fmla="*/ 223 h 302"/>
                  <a:gd name="T38" fmla="*/ 73 w 224"/>
                  <a:gd name="T39" fmla="*/ 217 h 302"/>
                  <a:gd name="T40" fmla="*/ 57 w 224"/>
                  <a:gd name="T41" fmla="*/ 208 h 302"/>
                  <a:gd name="T42" fmla="*/ 44 w 224"/>
                  <a:gd name="T43" fmla="*/ 198 h 302"/>
                  <a:gd name="T44" fmla="*/ 0 w 224"/>
                  <a:gd name="T45" fmla="*/ 302 h 302"/>
                  <a:gd name="T46" fmla="*/ 40 w 224"/>
                  <a:gd name="T47" fmla="*/ 124 h 302"/>
                  <a:gd name="T48" fmla="*/ 43 w 224"/>
                  <a:gd name="T49" fmla="*/ 142 h 302"/>
                  <a:gd name="T50" fmla="*/ 48 w 224"/>
                  <a:gd name="T51" fmla="*/ 157 h 302"/>
                  <a:gd name="T52" fmla="*/ 55 w 224"/>
                  <a:gd name="T53" fmla="*/ 169 h 302"/>
                  <a:gd name="T54" fmla="*/ 66 w 224"/>
                  <a:gd name="T55" fmla="*/ 180 h 302"/>
                  <a:gd name="T56" fmla="*/ 77 w 224"/>
                  <a:gd name="T57" fmla="*/ 187 h 302"/>
                  <a:gd name="T58" fmla="*/ 88 w 224"/>
                  <a:gd name="T59" fmla="*/ 193 h 302"/>
                  <a:gd name="T60" fmla="*/ 102 w 224"/>
                  <a:gd name="T61" fmla="*/ 195 h 302"/>
                  <a:gd name="T62" fmla="*/ 116 w 224"/>
                  <a:gd name="T63" fmla="*/ 195 h 302"/>
                  <a:gd name="T64" fmla="*/ 130 w 224"/>
                  <a:gd name="T65" fmla="*/ 191 h 302"/>
                  <a:gd name="T66" fmla="*/ 142 w 224"/>
                  <a:gd name="T67" fmla="*/ 187 h 302"/>
                  <a:gd name="T68" fmla="*/ 153 w 224"/>
                  <a:gd name="T69" fmla="*/ 179 h 302"/>
                  <a:gd name="T70" fmla="*/ 165 w 224"/>
                  <a:gd name="T71" fmla="*/ 168 h 302"/>
                  <a:gd name="T72" fmla="*/ 172 w 224"/>
                  <a:gd name="T73" fmla="*/ 156 h 302"/>
                  <a:gd name="T74" fmla="*/ 177 w 224"/>
                  <a:gd name="T75" fmla="*/ 140 h 302"/>
                  <a:gd name="T76" fmla="*/ 180 w 224"/>
                  <a:gd name="T77" fmla="*/ 121 h 302"/>
                  <a:gd name="T78" fmla="*/ 180 w 224"/>
                  <a:gd name="T79" fmla="*/ 101 h 302"/>
                  <a:gd name="T80" fmla="*/ 177 w 224"/>
                  <a:gd name="T81" fmla="*/ 83 h 302"/>
                  <a:gd name="T82" fmla="*/ 172 w 224"/>
                  <a:gd name="T83" fmla="*/ 67 h 302"/>
                  <a:gd name="T84" fmla="*/ 165 w 224"/>
                  <a:gd name="T85" fmla="*/ 55 h 302"/>
                  <a:gd name="T86" fmla="*/ 155 w 224"/>
                  <a:gd name="T87" fmla="*/ 44 h 302"/>
                  <a:gd name="T88" fmla="*/ 143 w 224"/>
                  <a:gd name="T89" fmla="*/ 37 h 302"/>
                  <a:gd name="T90" fmla="*/ 132 w 224"/>
                  <a:gd name="T91" fmla="*/ 32 h 302"/>
                  <a:gd name="T92" fmla="*/ 118 w 224"/>
                  <a:gd name="T93" fmla="*/ 30 h 302"/>
                  <a:gd name="T94" fmla="*/ 104 w 224"/>
                  <a:gd name="T95" fmla="*/ 30 h 302"/>
                  <a:gd name="T96" fmla="*/ 91 w 224"/>
                  <a:gd name="T97" fmla="*/ 32 h 302"/>
                  <a:gd name="T98" fmla="*/ 78 w 224"/>
                  <a:gd name="T99" fmla="*/ 38 h 302"/>
                  <a:gd name="T100" fmla="*/ 67 w 224"/>
                  <a:gd name="T101" fmla="*/ 45 h 302"/>
                  <a:gd name="T102" fmla="*/ 57 w 224"/>
                  <a:gd name="T103" fmla="*/ 57 h 302"/>
                  <a:gd name="T104" fmla="*/ 48 w 224"/>
                  <a:gd name="T105" fmla="*/ 70 h 302"/>
                  <a:gd name="T106" fmla="*/ 43 w 224"/>
                  <a:gd name="T107" fmla="*/ 85 h 302"/>
                  <a:gd name="T108" fmla="*/ 40 w 224"/>
                  <a:gd name="T109" fmla="*/ 10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4" h="302">
                    <a:moveTo>
                      <a:pt x="0" y="302"/>
                    </a:moveTo>
                    <a:lnTo>
                      <a:pt x="0" y="5"/>
                    </a:lnTo>
                    <a:lnTo>
                      <a:pt x="40" y="5"/>
                    </a:lnTo>
                    <a:lnTo>
                      <a:pt x="40" y="34"/>
                    </a:lnTo>
                    <a:lnTo>
                      <a:pt x="48" y="25"/>
                    </a:lnTo>
                    <a:lnTo>
                      <a:pt x="55" y="19"/>
                    </a:lnTo>
                    <a:lnTo>
                      <a:pt x="63" y="14"/>
                    </a:lnTo>
                    <a:lnTo>
                      <a:pt x="72" y="9"/>
                    </a:lnTo>
                    <a:lnTo>
                      <a:pt x="81" y="5"/>
                    </a:lnTo>
                    <a:lnTo>
                      <a:pt x="92" y="2"/>
                    </a:lnTo>
                    <a:lnTo>
                      <a:pt x="102" y="1"/>
                    </a:lnTo>
                    <a:lnTo>
                      <a:pt x="115" y="0"/>
                    </a:lnTo>
                    <a:lnTo>
                      <a:pt x="132" y="1"/>
                    </a:lnTo>
                    <a:lnTo>
                      <a:pt x="147" y="4"/>
                    </a:lnTo>
                    <a:lnTo>
                      <a:pt x="161" y="9"/>
                    </a:lnTo>
                    <a:lnTo>
                      <a:pt x="174" y="15"/>
                    </a:lnTo>
                    <a:lnTo>
                      <a:pt x="186" y="22"/>
                    </a:lnTo>
                    <a:lnTo>
                      <a:pt x="196" y="32"/>
                    </a:lnTo>
                    <a:lnTo>
                      <a:pt x="205" y="42"/>
                    </a:lnTo>
                    <a:lnTo>
                      <a:pt x="212" y="55"/>
                    </a:lnTo>
                    <a:lnTo>
                      <a:pt x="218" y="67"/>
                    </a:lnTo>
                    <a:lnTo>
                      <a:pt x="222" y="81"/>
                    </a:lnTo>
                    <a:lnTo>
                      <a:pt x="224" y="96"/>
                    </a:lnTo>
                    <a:lnTo>
                      <a:pt x="224" y="111"/>
                    </a:lnTo>
                    <a:lnTo>
                      <a:pt x="224" y="127"/>
                    </a:lnTo>
                    <a:lnTo>
                      <a:pt x="222" y="142"/>
                    </a:lnTo>
                    <a:lnTo>
                      <a:pt x="217" y="157"/>
                    </a:lnTo>
                    <a:lnTo>
                      <a:pt x="210" y="170"/>
                    </a:lnTo>
                    <a:lnTo>
                      <a:pt x="203" y="183"/>
                    </a:lnTo>
                    <a:lnTo>
                      <a:pt x="193" y="194"/>
                    </a:lnTo>
                    <a:lnTo>
                      <a:pt x="182" y="203"/>
                    </a:lnTo>
                    <a:lnTo>
                      <a:pt x="170" y="210"/>
                    </a:lnTo>
                    <a:lnTo>
                      <a:pt x="156" y="217"/>
                    </a:lnTo>
                    <a:lnTo>
                      <a:pt x="142" y="221"/>
                    </a:lnTo>
                    <a:lnTo>
                      <a:pt x="127" y="224"/>
                    </a:lnTo>
                    <a:lnTo>
                      <a:pt x="113" y="225"/>
                    </a:lnTo>
                    <a:lnTo>
                      <a:pt x="101" y="224"/>
                    </a:lnTo>
                    <a:lnTo>
                      <a:pt x="91" y="223"/>
                    </a:lnTo>
                    <a:lnTo>
                      <a:pt x="82" y="221"/>
                    </a:lnTo>
                    <a:lnTo>
                      <a:pt x="73" y="217"/>
                    </a:lnTo>
                    <a:lnTo>
                      <a:pt x="64" y="212"/>
                    </a:lnTo>
                    <a:lnTo>
                      <a:pt x="57" y="208"/>
                    </a:lnTo>
                    <a:lnTo>
                      <a:pt x="50" y="203"/>
                    </a:lnTo>
                    <a:lnTo>
                      <a:pt x="44" y="198"/>
                    </a:lnTo>
                    <a:lnTo>
                      <a:pt x="44" y="302"/>
                    </a:lnTo>
                    <a:lnTo>
                      <a:pt x="0" y="302"/>
                    </a:lnTo>
                    <a:close/>
                    <a:moveTo>
                      <a:pt x="40" y="114"/>
                    </a:moveTo>
                    <a:lnTo>
                      <a:pt x="40" y="124"/>
                    </a:lnTo>
                    <a:lnTo>
                      <a:pt x="42" y="134"/>
                    </a:lnTo>
                    <a:lnTo>
                      <a:pt x="43" y="142"/>
                    </a:lnTo>
                    <a:lnTo>
                      <a:pt x="45" y="149"/>
                    </a:lnTo>
                    <a:lnTo>
                      <a:pt x="48" y="157"/>
                    </a:lnTo>
                    <a:lnTo>
                      <a:pt x="52" y="164"/>
                    </a:lnTo>
                    <a:lnTo>
                      <a:pt x="55" y="169"/>
                    </a:lnTo>
                    <a:lnTo>
                      <a:pt x="61" y="175"/>
                    </a:lnTo>
                    <a:lnTo>
                      <a:pt x="66" y="180"/>
                    </a:lnTo>
                    <a:lnTo>
                      <a:pt x="71" y="184"/>
                    </a:lnTo>
                    <a:lnTo>
                      <a:pt x="77" y="187"/>
                    </a:lnTo>
                    <a:lnTo>
                      <a:pt x="82" y="189"/>
                    </a:lnTo>
                    <a:lnTo>
                      <a:pt x="88" y="193"/>
                    </a:lnTo>
                    <a:lnTo>
                      <a:pt x="95" y="194"/>
                    </a:lnTo>
                    <a:lnTo>
                      <a:pt x="102" y="195"/>
                    </a:lnTo>
                    <a:lnTo>
                      <a:pt x="109" y="195"/>
                    </a:lnTo>
                    <a:lnTo>
                      <a:pt x="116" y="195"/>
                    </a:lnTo>
                    <a:lnTo>
                      <a:pt x="123" y="194"/>
                    </a:lnTo>
                    <a:lnTo>
                      <a:pt x="130" y="191"/>
                    </a:lnTo>
                    <a:lnTo>
                      <a:pt x="137" y="189"/>
                    </a:lnTo>
                    <a:lnTo>
                      <a:pt x="142" y="187"/>
                    </a:lnTo>
                    <a:lnTo>
                      <a:pt x="148" y="183"/>
                    </a:lnTo>
                    <a:lnTo>
                      <a:pt x="153" y="179"/>
                    </a:lnTo>
                    <a:lnTo>
                      <a:pt x="160" y="175"/>
                    </a:lnTo>
                    <a:lnTo>
                      <a:pt x="165" y="168"/>
                    </a:lnTo>
                    <a:lnTo>
                      <a:pt x="169" y="163"/>
                    </a:lnTo>
                    <a:lnTo>
                      <a:pt x="172" y="156"/>
                    </a:lnTo>
                    <a:lnTo>
                      <a:pt x="175" y="148"/>
                    </a:lnTo>
                    <a:lnTo>
                      <a:pt x="177" y="140"/>
                    </a:lnTo>
                    <a:lnTo>
                      <a:pt x="179" y="131"/>
                    </a:lnTo>
                    <a:lnTo>
                      <a:pt x="180" y="121"/>
                    </a:lnTo>
                    <a:lnTo>
                      <a:pt x="180" y="111"/>
                    </a:lnTo>
                    <a:lnTo>
                      <a:pt x="180" y="101"/>
                    </a:lnTo>
                    <a:lnTo>
                      <a:pt x="179" y="92"/>
                    </a:lnTo>
                    <a:lnTo>
                      <a:pt x="177" y="83"/>
                    </a:lnTo>
                    <a:lnTo>
                      <a:pt x="175" y="75"/>
                    </a:lnTo>
                    <a:lnTo>
                      <a:pt x="172" y="67"/>
                    </a:lnTo>
                    <a:lnTo>
                      <a:pt x="169" y="61"/>
                    </a:lnTo>
                    <a:lnTo>
                      <a:pt x="165" y="55"/>
                    </a:lnTo>
                    <a:lnTo>
                      <a:pt x="160" y="50"/>
                    </a:lnTo>
                    <a:lnTo>
                      <a:pt x="155" y="44"/>
                    </a:lnTo>
                    <a:lnTo>
                      <a:pt x="149" y="40"/>
                    </a:lnTo>
                    <a:lnTo>
                      <a:pt x="143" y="37"/>
                    </a:lnTo>
                    <a:lnTo>
                      <a:pt x="138" y="34"/>
                    </a:lnTo>
                    <a:lnTo>
                      <a:pt x="132" y="32"/>
                    </a:lnTo>
                    <a:lnTo>
                      <a:pt x="125" y="31"/>
                    </a:lnTo>
                    <a:lnTo>
                      <a:pt x="118" y="30"/>
                    </a:lnTo>
                    <a:lnTo>
                      <a:pt x="111" y="29"/>
                    </a:lnTo>
                    <a:lnTo>
                      <a:pt x="104" y="30"/>
                    </a:lnTo>
                    <a:lnTo>
                      <a:pt x="97" y="31"/>
                    </a:lnTo>
                    <a:lnTo>
                      <a:pt x="91" y="32"/>
                    </a:lnTo>
                    <a:lnTo>
                      <a:pt x="85" y="35"/>
                    </a:lnTo>
                    <a:lnTo>
                      <a:pt x="78" y="38"/>
                    </a:lnTo>
                    <a:lnTo>
                      <a:pt x="72" y="41"/>
                    </a:lnTo>
                    <a:lnTo>
                      <a:pt x="67" y="45"/>
                    </a:lnTo>
                    <a:lnTo>
                      <a:pt x="62" y="51"/>
                    </a:lnTo>
                    <a:lnTo>
                      <a:pt x="57" y="57"/>
                    </a:lnTo>
                    <a:lnTo>
                      <a:pt x="52" y="63"/>
                    </a:lnTo>
                    <a:lnTo>
                      <a:pt x="48" y="70"/>
                    </a:lnTo>
                    <a:lnTo>
                      <a:pt x="45" y="77"/>
                    </a:lnTo>
                    <a:lnTo>
                      <a:pt x="43" y="85"/>
                    </a:lnTo>
                    <a:lnTo>
                      <a:pt x="42" y="95"/>
                    </a:lnTo>
                    <a:lnTo>
                      <a:pt x="40" y="104"/>
                    </a:lnTo>
                    <a:lnTo>
                      <a:pt x="40" y="11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20" name="Freeform 134"/>
              <p:cNvSpPr>
                <a:spLocks noEditPoints="1"/>
              </p:cNvSpPr>
              <p:nvPr/>
            </p:nvSpPr>
            <p:spPr bwMode="auto">
              <a:xfrm>
                <a:off x="2860" y="859"/>
                <a:ext cx="60" cy="56"/>
              </a:xfrm>
              <a:custGeom>
                <a:avLst/>
                <a:gdLst>
                  <a:gd name="T0" fmla="*/ 236 w 239"/>
                  <a:gd name="T1" fmla="*/ 156 h 225"/>
                  <a:gd name="T2" fmla="*/ 230 w 239"/>
                  <a:gd name="T3" fmla="*/ 171 h 225"/>
                  <a:gd name="T4" fmla="*/ 221 w 239"/>
                  <a:gd name="T5" fmla="*/ 185 h 225"/>
                  <a:gd name="T6" fmla="*/ 211 w 239"/>
                  <a:gd name="T7" fmla="*/ 197 h 225"/>
                  <a:gd name="T8" fmla="*/ 197 w 239"/>
                  <a:gd name="T9" fmla="*/ 206 h 225"/>
                  <a:gd name="T10" fmla="*/ 181 w 239"/>
                  <a:gd name="T11" fmla="*/ 215 h 225"/>
                  <a:gd name="T12" fmla="*/ 164 w 239"/>
                  <a:gd name="T13" fmla="*/ 220 h 225"/>
                  <a:gd name="T14" fmla="*/ 145 w 239"/>
                  <a:gd name="T15" fmla="*/ 224 h 225"/>
                  <a:gd name="T16" fmla="*/ 123 w 239"/>
                  <a:gd name="T17" fmla="*/ 225 h 225"/>
                  <a:gd name="T18" fmla="*/ 96 w 239"/>
                  <a:gd name="T19" fmla="*/ 223 h 225"/>
                  <a:gd name="T20" fmla="*/ 72 w 239"/>
                  <a:gd name="T21" fmla="*/ 218 h 225"/>
                  <a:gd name="T22" fmla="*/ 51 w 239"/>
                  <a:gd name="T23" fmla="*/ 208 h 225"/>
                  <a:gd name="T24" fmla="*/ 33 w 239"/>
                  <a:gd name="T25" fmla="*/ 196 h 225"/>
                  <a:gd name="T26" fmla="*/ 18 w 239"/>
                  <a:gd name="T27" fmla="*/ 180 h 225"/>
                  <a:gd name="T28" fmla="*/ 7 w 239"/>
                  <a:gd name="T29" fmla="*/ 161 h 225"/>
                  <a:gd name="T30" fmla="*/ 1 w 239"/>
                  <a:gd name="T31" fmla="*/ 139 h 225"/>
                  <a:gd name="T32" fmla="*/ 0 w 239"/>
                  <a:gd name="T33" fmla="*/ 115 h 225"/>
                  <a:gd name="T34" fmla="*/ 1 w 239"/>
                  <a:gd name="T35" fmla="*/ 88 h 225"/>
                  <a:gd name="T36" fmla="*/ 7 w 239"/>
                  <a:gd name="T37" fmla="*/ 66 h 225"/>
                  <a:gd name="T38" fmla="*/ 19 w 239"/>
                  <a:gd name="T39" fmla="*/ 46 h 225"/>
                  <a:gd name="T40" fmla="*/ 33 w 239"/>
                  <a:gd name="T41" fmla="*/ 31 h 225"/>
                  <a:gd name="T42" fmla="*/ 51 w 239"/>
                  <a:gd name="T43" fmla="*/ 17 h 225"/>
                  <a:gd name="T44" fmla="*/ 72 w 239"/>
                  <a:gd name="T45" fmla="*/ 9 h 225"/>
                  <a:gd name="T46" fmla="*/ 95 w 239"/>
                  <a:gd name="T47" fmla="*/ 2 h 225"/>
                  <a:gd name="T48" fmla="*/ 120 w 239"/>
                  <a:gd name="T49" fmla="*/ 0 h 225"/>
                  <a:gd name="T50" fmla="*/ 145 w 239"/>
                  <a:gd name="T51" fmla="*/ 2 h 225"/>
                  <a:gd name="T52" fmla="*/ 167 w 239"/>
                  <a:gd name="T53" fmla="*/ 8 h 225"/>
                  <a:gd name="T54" fmla="*/ 188 w 239"/>
                  <a:gd name="T55" fmla="*/ 17 h 225"/>
                  <a:gd name="T56" fmla="*/ 205 w 239"/>
                  <a:gd name="T57" fmla="*/ 30 h 225"/>
                  <a:gd name="T58" fmla="*/ 219 w 239"/>
                  <a:gd name="T59" fmla="*/ 46 h 225"/>
                  <a:gd name="T60" fmla="*/ 230 w 239"/>
                  <a:gd name="T61" fmla="*/ 65 h 225"/>
                  <a:gd name="T62" fmla="*/ 236 w 239"/>
                  <a:gd name="T63" fmla="*/ 87 h 225"/>
                  <a:gd name="T64" fmla="*/ 239 w 239"/>
                  <a:gd name="T65" fmla="*/ 113 h 225"/>
                  <a:gd name="T66" fmla="*/ 237 w 239"/>
                  <a:gd name="T67" fmla="*/ 122 h 225"/>
                  <a:gd name="T68" fmla="*/ 45 w 239"/>
                  <a:gd name="T69" fmla="*/ 131 h 225"/>
                  <a:gd name="T70" fmla="*/ 49 w 239"/>
                  <a:gd name="T71" fmla="*/ 146 h 225"/>
                  <a:gd name="T72" fmla="*/ 56 w 239"/>
                  <a:gd name="T73" fmla="*/ 160 h 225"/>
                  <a:gd name="T74" fmla="*/ 63 w 239"/>
                  <a:gd name="T75" fmla="*/ 171 h 225"/>
                  <a:gd name="T76" fmla="*/ 75 w 239"/>
                  <a:gd name="T77" fmla="*/ 181 h 225"/>
                  <a:gd name="T78" fmla="*/ 86 w 239"/>
                  <a:gd name="T79" fmla="*/ 187 h 225"/>
                  <a:gd name="T80" fmla="*/ 100 w 239"/>
                  <a:gd name="T81" fmla="*/ 193 h 225"/>
                  <a:gd name="T82" fmla="*/ 115 w 239"/>
                  <a:gd name="T83" fmla="*/ 195 h 225"/>
                  <a:gd name="T84" fmla="*/ 134 w 239"/>
                  <a:gd name="T85" fmla="*/ 195 h 225"/>
                  <a:gd name="T86" fmla="*/ 155 w 239"/>
                  <a:gd name="T87" fmla="*/ 189 h 225"/>
                  <a:gd name="T88" fmla="*/ 172 w 239"/>
                  <a:gd name="T89" fmla="*/ 178 h 225"/>
                  <a:gd name="T90" fmla="*/ 185 w 239"/>
                  <a:gd name="T91" fmla="*/ 162 h 225"/>
                  <a:gd name="T92" fmla="*/ 47 w 239"/>
                  <a:gd name="T93" fmla="*/ 92 h 225"/>
                  <a:gd name="T94" fmla="*/ 189 w 239"/>
                  <a:gd name="T95" fmla="*/ 79 h 225"/>
                  <a:gd name="T96" fmla="*/ 181 w 239"/>
                  <a:gd name="T97" fmla="*/ 59 h 225"/>
                  <a:gd name="T98" fmla="*/ 170 w 239"/>
                  <a:gd name="T99" fmla="*/ 46 h 225"/>
                  <a:gd name="T100" fmla="*/ 157 w 239"/>
                  <a:gd name="T101" fmla="*/ 39 h 225"/>
                  <a:gd name="T102" fmla="*/ 145 w 239"/>
                  <a:gd name="T103" fmla="*/ 34 h 225"/>
                  <a:gd name="T104" fmla="*/ 129 w 239"/>
                  <a:gd name="T105" fmla="*/ 31 h 225"/>
                  <a:gd name="T106" fmla="*/ 113 w 239"/>
                  <a:gd name="T107" fmla="*/ 31 h 225"/>
                  <a:gd name="T108" fmla="*/ 99 w 239"/>
                  <a:gd name="T109" fmla="*/ 33 h 225"/>
                  <a:gd name="T110" fmla="*/ 86 w 239"/>
                  <a:gd name="T111" fmla="*/ 37 h 225"/>
                  <a:gd name="T112" fmla="*/ 75 w 239"/>
                  <a:gd name="T113" fmla="*/ 43 h 225"/>
                  <a:gd name="T114" fmla="*/ 65 w 239"/>
                  <a:gd name="T115" fmla="*/ 52 h 225"/>
                  <a:gd name="T116" fmla="*/ 57 w 239"/>
                  <a:gd name="T117" fmla="*/ 61 h 225"/>
                  <a:gd name="T118" fmla="*/ 52 w 239"/>
                  <a:gd name="T119" fmla="*/ 73 h 225"/>
                  <a:gd name="T120" fmla="*/ 48 w 239"/>
                  <a:gd name="T121" fmla="*/ 8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5">
                    <a:moveTo>
                      <a:pt x="192" y="150"/>
                    </a:moveTo>
                    <a:lnTo>
                      <a:pt x="236" y="156"/>
                    </a:lnTo>
                    <a:lnTo>
                      <a:pt x="233" y="163"/>
                    </a:lnTo>
                    <a:lnTo>
                      <a:pt x="230" y="171"/>
                    </a:lnTo>
                    <a:lnTo>
                      <a:pt x="226" y="178"/>
                    </a:lnTo>
                    <a:lnTo>
                      <a:pt x="221" y="185"/>
                    </a:lnTo>
                    <a:lnTo>
                      <a:pt x="216" y="190"/>
                    </a:lnTo>
                    <a:lnTo>
                      <a:pt x="211" y="197"/>
                    </a:lnTo>
                    <a:lnTo>
                      <a:pt x="204" y="202"/>
                    </a:lnTo>
                    <a:lnTo>
                      <a:pt x="197" y="206"/>
                    </a:lnTo>
                    <a:lnTo>
                      <a:pt x="189" y="210"/>
                    </a:lnTo>
                    <a:lnTo>
                      <a:pt x="181" y="215"/>
                    </a:lnTo>
                    <a:lnTo>
                      <a:pt x="172" y="218"/>
                    </a:lnTo>
                    <a:lnTo>
                      <a:pt x="164" y="220"/>
                    </a:lnTo>
                    <a:lnTo>
                      <a:pt x="155" y="222"/>
                    </a:lnTo>
                    <a:lnTo>
                      <a:pt x="145" y="224"/>
                    </a:lnTo>
                    <a:lnTo>
                      <a:pt x="133" y="224"/>
                    </a:lnTo>
                    <a:lnTo>
                      <a:pt x="123" y="225"/>
                    </a:lnTo>
                    <a:lnTo>
                      <a:pt x="109" y="224"/>
                    </a:lnTo>
                    <a:lnTo>
                      <a:pt x="96" y="223"/>
                    </a:lnTo>
                    <a:lnTo>
                      <a:pt x="84" y="221"/>
                    </a:lnTo>
                    <a:lnTo>
                      <a:pt x="72" y="218"/>
                    </a:lnTo>
                    <a:lnTo>
                      <a:pt x="61" y="214"/>
                    </a:lnTo>
                    <a:lnTo>
                      <a:pt x="51" y="208"/>
                    </a:lnTo>
                    <a:lnTo>
                      <a:pt x="42" y="203"/>
                    </a:lnTo>
                    <a:lnTo>
                      <a:pt x="33" y="196"/>
                    </a:lnTo>
                    <a:lnTo>
                      <a:pt x="25" y="188"/>
                    </a:lnTo>
                    <a:lnTo>
                      <a:pt x="18" y="180"/>
                    </a:lnTo>
                    <a:lnTo>
                      <a:pt x="12" y="170"/>
                    </a:lnTo>
                    <a:lnTo>
                      <a:pt x="7" y="161"/>
                    </a:lnTo>
                    <a:lnTo>
                      <a:pt x="4" y="150"/>
                    </a:lnTo>
                    <a:lnTo>
                      <a:pt x="1" y="139"/>
                    </a:lnTo>
                    <a:lnTo>
                      <a:pt x="0" y="127"/>
                    </a:lnTo>
                    <a:lnTo>
                      <a:pt x="0" y="115"/>
                    </a:lnTo>
                    <a:lnTo>
                      <a:pt x="0" y="101"/>
                    </a:lnTo>
                    <a:lnTo>
                      <a:pt x="1" y="88"/>
                    </a:lnTo>
                    <a:lnTo>
                      <a:pt x="4" y="77"/>
                    </a:lnTo>
                    <a:lnTo>
                      <a:pt x="7" y="66"/>
                    </a:lnTo>
                    <a:lnTo>
                      <a:pt x="12" y="56"/>
                    </a:lnTo>
                    <a:lnTo>
                      <a:pt x="19" y="46"/>
                    </a:lnTo>
                    <a:lnTo>
                      <a:pt x="25" y="38"/>
                    </a:lnTo>
                    <a:lnTo>
                      <a:pt x="33" y="31"/>
                    </a:lnTo>
                    <a:lnTo>
                      <a:pt x="42" y="23"/>
                    </a:lnTo>
                    <a:lnTo>
                      <a:pt x="51" y="17"/>
                    </a:lnTo>
                    <a:lnTo>
                      <a:pt x="61" y="13"/>
                    </a:lnTo>
                    <a:lnTo>
                      <a:pt x="72" y="9"/>
                    </a:lnTo>
                    <a:lnTo>
                      <a:pt x="82" y="4"/>
                    </a:lnTo>
                    <a:lnTo>
                      <a:pt x="95" y="2"/>
                    </a:lnTo>
                    <a:lnTo>
                      <a:pt x="108" y="1"/>
                    </a:lnTo>
                    <a:lnTo>
                      <a:pt x="120" y="0"/>
                    </a:lnTo>
                    <a:lnTo>
                      <a:pt x="133" y="1"/>
                    </a:lnTo>
                    <a:lnTo>
                      <a:pt x="145" y="2"/>
                    </a:lnTo>
                    <a:lnTo>
                      <a:pt x="156" y="4"/>
                    </a:lnTo>
                    <a:lnTo>
                      <a:pt x="167" y="8"/>
                    </a:lnTo>
                    <a:lnTo>
                      <a:pt x="178" y="12"/>
                    </a:lnTo>
                    <a:lnTo>
                      <a:pt x="188" y="17"/>
                    </a:lnTo>
                    <a:lnTo>
                      <a:pt x="197" y="23"/>
                    </a:lnTo>
                    <a:lnTo>
                      <a:pt x="205" y="30"/>
                    </a:lnTo>
                    <a:lnTo>
                      <a:pt x="213" y="38"/>
                    </a:lnTo>
                    <a:lnTo>
                      <a:pt x="219" y="46"/>
                    </a:lnTo>
                    <a:lnTo>
                      <a:pt x="226" y="55"/>
                    </a:lnTo>
                    <a:lnTo>
                      <a:pt x="230" y="65"/>
                    </a:lnTo>
                    <a:lnTo>
                      <a:pt x="233" y="76"/>
                    </a:lnTo>
                    <a:lnTo>
                      <a:pt x="236" y="87"/>
                    </a:lnTo>
                    <a:lnTo>
                      <a:pt x="237" y="99"/>
                    </a:lnTo>
                    <a:lnTo>
                      <a:pt x="239" y="113"/>
                    </a:lnTo>
                    <a:lnTo>
                      <a:pt x="239" y="116"/>
                    </a:lnTo>
                    <a:lnTo>
                      <a:pt x="237" y="122"/>
                    </a:lnTo>
                    <a:lnTo>
                      <a:pt x="44" y="122"/>
                    </a:lnTo>
                    <a:lnTo>
                      <a:pt x="45" y="131"/>
                    </a:lnTo>
                    <a:lnTo>
                      <a:pt x="47" y="139"/>
                    </a:lnTo>
                    <a:lnTo>
                      <a:pt x="49" y="146"/>
                    </a:lnTo>
                    <a:lnTo>
                      <a:pt x="52" y="154"/>
                    </a:lnTo>
                    <a:lnTo>
                      <a:pt x="56" y="160"/>
                    </a:lnTo>
                    <a:lnTo>
                      <a:pt x="59" y="165"/>
                    </a:lnTo>
                    <a:lnTo>
                      <a:pt x="63" y="171"/>
                    </a:lnTo>
                    <a:lnTo>
                      <a:pt x="68" y="176"/>
                    </a:lnTo>
                    <a:lnTo>
                      <a:pt x="75" y="181"/>
                    </a:lnTo>
                    <a:lnTo>
                      <a:pt x="80" y="184"/>
                    </a:lnTo>
                    <a:lnTo>
                      <a:pt x="86" y="187"/>
                    </a:lnTo>
                    <a:lnTo>
                      <a:pt x="94" y="190"/>
                    </a:lnTo>
                    <a:lnTo>
                      <a:pt x="100" y="193"/>
                    </a:lnTo>
                    <a:lnTo>
                      <a:pt x="108" y="194"/>
                    </a:lnTo>
                    <a:lnTo>
                      <a:pt x="115" y="195"/>
                    </a:lnTo>
                    <a:lnTo>
                      <a:pt x="123" y="195"/>
                    </a:lnTo>
                    <a:lnTo>
                      <a:pt x="134" y="195"/>
                    </a:lnTo>
                    <a:lnTo>
                      <a:pt x="146" y="193"/>
                    </a:lnTo>
                    <a:lnTo>
                      <a:pt x="155" y="189"/>
                    </a:lnTo>
                    <a:lnTo>
                      <a:pt x="164" y="184"/>
                    </a:lnTo>
                    <a:lnTo>
                      <a:pt x="172" y="178"/>
                    </a:lnTo>
                    <a:lnTo>
                      <a:pt x="179" y="170"/>
                    </a:lnTo>
                    <a:lnTo>
                      <a:pt x="185" y="162"/>
                    </a:lnTo>
                    <a:lnTo>
                      <a:pt x="192" y="150"/>
                    </a:lnTo>
                    <a:close/>
                    <a:moveTo>
                      <a:pt x="47" y="92"/>
                    </a:moveTo>
                    <a:lnTo>
                      <a:pt x="192" y="92"/>
                    </a:lnTo>
                    <a:lnTo>
                      <a:pt x="189" y="79"/>
                    </a:lnTo>
                    <a:lnTo>
                      <a:pt x="186" y="69"/>
                    </a:lnTo>
                    <a:lnTo>
                      <a:pt x="181" y="59"/>
                    </a:lnTo>
                    <a:lnTo>
                      <a:pt x="175" y="52"/>
                    </a:lnTo>
                    <a:lnTo>
                      <a:pt x="170" y="46"/>
                    </a:lnTo>
                    <a:lnTo>
                      <a:pt x="164" y="42"/>
                    </a:lnTo>
                    <a:lnTo>
                      <a:pt x="157" y="39"/>
                    </a:lnTo>
                    <a:lnTo>
                      <a:pt x="151" y="36"/>
                    </a:lnTo>
                    <a:lnTo>
                      <a:pt x="145" y="34"/>
                    </a:lnTo>
                    <a:lnTo>
                      <a:pt x="137" y="32"/>
                    </a:lnTo>
                    <a:lnTo>
                      <a:pt x="129" y="31"/>
                    </a:lnTo>
                    <a:lnTo>
                      <a:pt x="120" y="31"/>
                    </a:lnTo>
                    <a:lnTo>
                      <a:pt x="113" y="31"/>
                    </a:lnTo>
                    <a:lnTo>
                      <a:pt x="106" y="32"/>
                    </a:lnTo>
                    <a:lnTo>
                      <a:pt x="99" y="33"/>
                    </a:lnTo>
                    <a:lnTo>
                      <a:pt x="92" y="35"/>
                    </a:lnTo>
                    <a:lnTo>
                      <a:pt x="86" y="37"/>
                    </a:lnTo>
                    <a:lnTo>
                      <a:pt x="81" y="40"/>
                    </a:lnTo>
                    <a:lnTo>
                      <a:pt x="75" y="43"/>
                    </a:lnTo>
                    <a:lnTo>
                      <a:pt x="70" y="47"/>
                    </a:lnTo>
                    <a:lnTo>
                      <a:pt x="65" y="52"/>
                    </a:lnTo>
                    <a:lnTo>
                      <a:pt x="61" y="56"/>
                    </a:lnTo>
                    <a:lnTo>
                      <a:pt x="57" y="61"/>
                    </a:lnTo>
                    <a:lnTo>
                      <a:pt x="54" y="66"/>
                    </a:lnTo>
                    <a:lnTo>
                      <a:pt x="52" y="73"/>
                    </a:lnTo>
                    <a:lnTo>
                      <a:pt x="49" y="79"/>
                    </a:lnTo>
                    <a:lnTo>
                      <a:pt x="48" y="85"/>
                    </a:lnTo>
                    <a:lnTo>
                      <a:pt x="47" y="9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21" name="Freeform 135"/>
              <p:cNvSpPr>
                <a:spLocks/>
              </p:cNvSpPr>
              <p:nvPr/>
            </p:nvSpPr>
            <p:spPr bwMode="auto">
              <a:xfrm>
                <a:off x="2934" y="860"/>
                <a:ext cx="83" cy="54"/>
              </a:xfrm>
              <a:custGeom>
                <a:avLst/>
                <a:gdLst>
                  <a:gd name="T0" fmla="*/ 0 w 332"/>
                  <a:gd name="T1" fmla="*/ 0 h 215"/>
                  <a:gd name="T2" fmla="*/ 45 w 332"/>
                  <a:gd name="T3" fmla="*/ 0 h 215"/>
                  <a:gd name="T4" fmla="*/ 45 w 332"/>
                  <a:gd name="T5" fmla="*/ 184 h 215"/>
                  <a:gd name="T6" fmla="*/ 144 w 332"/>
                  <a:gd name="T7" fmla="*/ 184 h 215"/>
                  <a:gd name="T8" fmla="*/ 144 w 332"/>
                  <a:gd name="T9" fmla="*/ 0 h 215"/>
                  <a:gd name="T10" fmla="*/ 188 w 332"/>
                  <a:gd name="T11" fmla="*/ 0 h 215"/>
                  <a:gd name="T12" fmla="*/ 188 w 332"/>
                  <a:gd name="T13" fmla="*/ 184 h 215"/>
                  <a:gd name="T14" fmla="*/ 288 w 332"/>
                  <a:gd name="T15" fmla="*/ 184 h 215"/>
                  <a:gd name="T16" fmla="*/ 288 w 332"/>
                  <a:gd name="T17" fmla="*/ 0 h 215"/>
                  <a:gd name="T18" fmla="*/ 332 w 332"/>
                  <a:gd name="T19" fmla="*/ 0 h 215"/>
                  <a:gd name="T20" fmla="*/ 332 w 332"/>
                  <a:gd name="T21" fmla="*/ 215 h 215"/>
                  <a:gd name="T22" fmla="*/ 0 w 332"/>
                  <a:gd name="T23" fmla="*/ 215 h 215"/>
                  <a:gd name="T24" fmla="*/ 0 w 332"/>
                  <a:gd name="T2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2" h="215">
                    <a:moveTo>
                      <a:pt x="0" y="0"/>
                    </a:moveTo>
                    <a:lnTo>
                      <a:pt x="45" y="0"/>
                    </a:lnTo>
                    <a:lnTo>
                      <a:pt x="45" y="184"/>
                    </a:lnTo>
                    <a:lnTo>
                      <a:pt x="144" y="184"/>
                    </a:lnTo>
                    <a:lnTo>
                      <a:pt x="144" y="0"/>
                    </a:lnTo>
                    <a:lnTo>
                      <a:pt x="188" y="0"/>
                    </a:lnTo>
                    <a:lnTo>
                      <a:pt x="188" y="184"/>
                    </a:lnTo>
                    <a:lnTo>
                      <a:pt x="288" y="184"/>
                    </a:lnTo>
                    <a:lnTo>
                      <a:pt x="288" y="0"/>
                    </a:lnTo>
                    <a:lnTo>
                      <a:pt x="332" y="0"/>
                    </a:lnTo>
                    <a:lnTo>
                      <a:pt x="332"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22" name="Freeform 136"/>
              <p:cNvSpPr>
                <a:spLocks noEditPoints="1"/>
              </p:cNvSpPr>
              <p:nvPr/>
            </p:nvSpPr>
            <p:spPr bwMode="auto">
              <a:xfrm>
                <a:off x="3030" y="859"/>
                <a:ext cx="60" cy="56"/>
              </a:xfrm>
              <a:custGeom>
                <a:avLst/>
                <a:gdLst>
                  <a:gd name="T0" fmla="*/ 237 w 239"/>
                  <a:gd name="T1" fmla="*/ 156 h 225"/>
                  <a:gd name="T2" fmla="*/ 231 w 239"/>
                  <a:gd name="T3" fmla="*/ 171 h 225"/>
                  <a:gd name="T4" fmla="*/ 222 w 239"/>
                  <a:gd name="T5" fmla="*/ 185 h 225"/>
                  <a:gd name="T6" fmla="*/ 211 w 239"/>
                  <a:gd name="T7" fmla="*/ 197 h 225"/>
                  <a:gd name="T8" fmla="*/ 197 w 239"/>
                  <a:gd name="T9" fmla="*/ 206 h 225"/>
                  <a:gd name="T10" fmla="*/ 182 w 239"/>
                  <a:gd name="T11" fmla="*/ 215 h 225"/>
                  <a:gd name="T12" fmla="*/ 164 w 239"/>
                  <a:gd name="T13" fmla="*/ 220 h 225"/>
                  <a:gd name="T14" fmla="*/ 145 w 239"/>
                  <a:gd name="T15" fmla="*/ 224 h 225"/>
                  <a:gd name="T16" fmla="*/ 123 w 239"/>
                  <a:gd name="T17" fmla="*/ 225 h 225"/>
                  <a:gd name="T18" fmla="*/ 96 w 239"/>
                  <a:gd name="T19" fmla="*/ 223 h 225"/>
                  <a:gd name="T20" fmla="*/ 72 w 239"/>
                  <a:gd name="T21" fmla="*/ 218 h 225"/>
                  <a:gd name="T22" fmla="*/ 51 w 239"/>
                  <a:gd name="T23" fmla="*/ 208 h 225"/>
                  <a:gd name="T24" fmla="*/ 33 w 239"/>
                  <a:gd name="T25" fmla="*/ 196 h 225"/>
                  <a:gd name="T26" fmla="*/ 19 w 239"/>
                  <a:gd name="T27" fmla="*/ 180 h 225"/>
                  <a:gd name="T28" fmla="*/ 8 w 239"/>
                  <a:gd name="T29" fmla="*/ 161 h 225"/>
                  <a:gd name="T30" fmla="*/ 2 w 239"/>
                  <a:gd name="T31" fmla="*/ 139 h 225"/>
                  <a:gd name="T32" fmla="*/ 0 w 239"/>
                  <a:gd name="T33" fmla="*/ 115 h 225"/>
                  <a:gd name="T34" fmla="*/ 2 w 239"/>
                  <a:gd name="T35" fmla="*/ 88 h 225"/>
                  <a:gd name="T36" fmla="*/ 9 w 239"/>
                  <a:gd name="T37" fmla="*/ 66 h 225"/>
                  <a:gd name="T38" fmla="*/ 19 w 239"/>
                  <a:gd name="T39" fmla="*/ 46 h 225"/>
                  <a:gd name="T40" fmla="*/ 33 w 239"/>
                  <a:gd name="T41" fmla="*/ 31 h 225"/>
                  <a:gd name="T42" fmla="*/ 52 w 239"/>
                  <a:gd name="T43" fmla="*/ 17 h 225"/>
                  <a:gd name="T44" fmla="*/ 72 w 239"/>
                  <a:gd name="T45" fmla="*/ 9 h 225"/>
                  <a:gd name="T46" fmla="*/ 95 w 239"/>
                  <a:gd name="T47" fmla="*/ 2 h 225"/>
                  <a:gd name="T48" fmla="*/ 121 w 239"/>
                  <a:gd name="T49" fmla="*/ 0 h 225"/>
                  <a:gd name="T50" fmla="*/ 146 w 239"/>
                  <a:gd name="T51" fmla="*/ 2 h 225"/>
                  <a:gd name="T52" fmla="*/ 168 w 239"/>
                  <a:gd name="T53" fmla="*/ 8 h 225"/>
                  <a:gd name="T54" fmla="*/ 188 w 239"/>
                  <a:gd name="T55" fmla="*/ 17 h 225"/>
                  <a:gd name="T56" fmla="*/ 206 w 239"/>
                  <a:gd name="T57" fmla="*/ 30 h 225"/>
                  <a:gd name="T58" fmla="*/ 220 w 239"/>
                  <a:gd name="T59" fmla="*/ 46 h 225"/>
                  <a:gd name="T60" fmla="*/ 230 w 239"/>
                  <a:gd name="T61" fmla="*/ 65 h 225"/>
                  <a:gd name="T62" fmla="*/ 236 w 239"/>
                  <a:gd name="T63" fmla="*/ 87 h 225"/>
                  <a:gd name="T64" fmla="*/ 239 w 239"/>
                  <a:gd name="T65" fmla="*/ 113 h 225"/>
                  <a:gd name="T66" fmla="*/ 239 w 239"/>
                  <a:gd name="T67" fmla="*/ 122 h 225"/>
                  <a:gd name="T68" fmla="*/ 46 w 239"/>
                  <a:gd name="T69" fmla="*/ 131 h 225"/>
                  <a:gd name="T70" fmla="*/ 49 w 239"/>
                  <a:gd name="T71" fmla="*/ 146 h 225"/>
                  <a:gd name="T72" fmla="*/ 56 w 239"/>
                  <a:gd name="T73" fmla="*/ 160 h 225"/>
                  <a:gd name="T74" fmla="*/ 65 w 239"/>
                  <a:gd name="T75" fmla="*/ 171 h 225"/>
                  <a:gd name="T76" fmla="*/ 75 w 239"/>
                  <a:gd name="T77" fmla="*/ 181 h 225"/>
                  <a:gd name="T78" fmla="*/ 88 w 239"/>
                  <a:gd name="T79" fmla="*/ 187 h 225"/>
                  <a:gd name="T80" fmla="*/ 100 w 239"/>
                  <a:gd name="T81" fmla="*/ 193 h 225"/>
                  <a:gd name="T82" fmla="*/ 116 w 239"/>
                  <a:gd name="T83" fmla="*/ 195 h 225"/>
                  <a:gd name="T84" fmla="*/ 135 w 239"/>
                  <a:gd name="T85" fmla="*/ 195 h 225"/>
                  <a:gd name="T86" fmla="*/ 156 w 239"/>
                  <a:gd name="T87" fmla="*/ 189 h 225"/>
                  <a:gd name="T88" fmla="*/ 173 w 239"/>
                  <a:gd name="T89" fmla="*/ 178 h 225"/>
                  <a:gd name="T90" fmla="*/ 187 w 239"/>
                  <a:gd name="T91" fmla="*/ 162 h 225"/>
                  <a:gd name="T92" fmla="*/ 48 w 239"/>
                  <a:gd name="T93" fmla="*/ 92 h 225"/>
                  <a:gd name="T94" fmla="*/ 190 w 239"/>
                  <a:gd name="T95" fmla="*/ 79 h 225"/>
                  <a:gd name="T96" fmla="*/ 182 w 239"/>
                  <a:gd name="T97" fmla="*/ 59 h 225"/>
                  <a:gd name="T98" fmla="*/ 170 w 239"/>
                  <a:gd name="T99" fmla="*/ 46 h 225"/>
                  <a:gd name="T100" fmla="*/ 159 w 239"/>
                  <a:gd name="T101" fmla="*/ 39 h 225"/>
                  <a:gd name="T102" fmla="*/ 145 w 239"/>
                  <a:gd name="T103" fmla="*/ 34 h 225"/>
                  <a:gd name="T104" fmla="*/ 129 w 239"/>
                  <a:gd name="T105" fmla="*/ 31 h 225"/>
                  <a:gd name="T106" fmla="*/ 114 w 239"/>
                  <a:gd name="T107" fmla="*/ 31 h 225"/>
                  <a:gd name="T108" fmla="*/ 100 w 239"/>
                  <a:gd name="T109" fmla="*/ 33 h 225"/>
                  <a:gd name="T110" fmla="*/ 88 w 239"/>
                  <a:gd name="T111" fmla="*/ 37 h 225"/>
                  <a:gd name="T112" fmla="*/ 76 w 239"/>
                  <a:gd name="T113" fmla="*/ 43 h 225"/>
                  <a:gd name="T114" fmla="*/ 66 w 239"/>
                  <a:gd name="T115" fmla="*/ 52 h 225"/>
                  <a:gd name="T116" fmla="*/ 57 w 239"/>
                  <a:gd name="T117" fmla="*/ 61 h 225"/>
                  <a:gd name="T118" fmla="*/ 52 w 239"/>
                  <a:gd name="T119" fmla="*/ 73 h 225"/>
                  <a:gd name="T120" fmla="*/ 48 w 239"/>
                  <a:gd name="T121" fmla="*/ 8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5">
                    <a:moveTo>
                      <a:pt x="192" y="150"/>
                    </a:moveTo>
                    <a:lnTo>
                      <a:pt x="237" y="156"/>
                    </a:lnTo>
                    <a:lnTo>
                      <a:pt x="234" y="163"/>
                    </a:lnTo>
                    <a:lnTo>
                      <a:pt x="231" y="171"/>
                    </a:lnTo>
                    <a:lnTo>
                      <a:pt x="226" y="178"/>
                    </a:lnTo>
                    <a:lnTo>
                      <a:pt x="222" y="185"/>
                    </a:lnTo>
                    <a:lnTo>
                      <a:pt x="217" y="190"/>
                    </a:lnTo>
                    <a:lnTo>
                      <a:pt x="211" y="197"/>
                    </a:lnTo>
                    <a:lnTo>
                      <a:pt x="204" y="202"/>
                    </a:lnTo>
                    <a:lnTo>
                      <a:pt x="197" y="206"/>
                    </a:lnTo>
                    <a:lnTo>
                      <a:pt x="190" y="210"/>
                    </a:lnTo>
                    <a:lnTo>
                      <a:pt x="182" y="215"/>
                    </a:lnTo>
                    <a:lnTo>
                      <a:pt x="174" y="218"/>
                    </a:lnTo>
                    <a:lnTo>
                      <a:pt x="164" y="220"/>
                    </a:lnTo>
                    <a:lnTo>
                      <a:pt x="155" y="222"/>
                    </a:lnTo>
                    <a:lnTo>
                      <a:pt x="145" y="224"/>
                    </a:lnTo>
                    <a:lnTo>
                      <a:pt x="135" y="224"/>
                    </a:lnTo>
                    <a:lnTo>
                      <a:pt x="123" y="225"/>
                    </a:lnTo>
                    <a:lnTo>
                      <a:pt x="109" y="224"/>
                    </a:lnTo>
                    <a:lnTo>
                      <a:pt x="96" y="223"/>
                    </a:lnTo>
                    <a:lnTo>
                      <a:pt x="84" y="221"/>
                    </a:lnTo>
                    <a:lnTo>
                      <a:pt x="72" y="218"/>
                    </a:lnTo>
                    <a:lnTo>
                      <a:pt x="61" y="214"/>
                    </a:lnTo>
                    <a:lnTo>
                      <a:pt x="51" y="208"/>
                    </a:lnTo>
                    <a:lnTo>
                      <a:pt x="42" y="203"/>
                    </a:lnTo>
                    <a:lnTo>
                      <a:pt x="33" y="196"/>
                    </a:lnTo>
                    <a:lnTo>
                      <a:pt x="25" y="188"/>
                    </a:lnTo>
                    <a:lnTo>
                      <a:pt x="19" y="180"/>
                    </a:lnTo>
                    <a:lnTo>
                      <a:pt x="13" y="170"/>
                    </a:lnTo>
                    <a:lnTo>
                      <a:pt x="8" y="161"/>
                    </a:lnTo>
                    <a:lnTo>
                      <a:pt x="5" y="150"/>
                    </a:lnTo>
                    <a:lnTo>
                      <a:pt x="2" y="139"/>
                    </a:lnTo>
                    <a:lnTo>
                      <a:pt x="0" y="127"/>
                    </a:lnTo>
                    <a:lnTo>
                      <a:pt x="0" y="115"/>
                    </a:lnTo>
                    <a:lnTo>
                      <a:pt x="0" y="101"/>
                    </a:lnTo>
                    <a:lnTo>
                      <a:pt x="2" y="88"/>
                    </a:lnTo>
                    <a:lnTo>
                      <a:pt x="5" y="77"/>
                    </a:lnTo>
                    <a:lnTo>
                      <a:pt x="9" y="66"/>
                    </a:lnTo>
                    <a:lnTo>
                      <a:pt x="13" y="56"/>
                    </a:lnTo>
                    <a:lnTo>
                      <a:pt x="19" y="46"/>
                    </a:lnTo>
                    <a:lnTo>
                      <a:pt x="25" y="38"/>
                    </a:lnTo>
                    <a:lnTo>
                      <a:pt x="33" y="31"/>
                    </a:lnTo>
                    <a:lnTo>
                      <a:pt x="42" y="23"/>
                    </a:lnTo>
                    <a:lnTo>
                      <a:pt x="52" y="17"/>
                    </a:lnTo>
                    <a:lnTo>
                      <a:pt x="62" y="13"/>
                    </a:lnTo>
                    <a:lnTo>
                      <a:pt x="72" y="9"/>
                    </a:lnTo>
                    <a:lnTo>
                      <a:pt x="84" y="4"/>
                    </a:lnTo>
                    <a:lnTo>
                      <a:pt x="95" y="2"/>
                    </a:lnTo>
                    <a:lnTo>
                      <a:pt x="108" y="1"/>
                    </a:lnTo>
                    <a:lnTo>
                      <a:pt x="121" y="0"/>
                    </a:lnTo>
                    <a:lnTo>
                      <a:pt x="133" y="1"/>
                    </a:lnTo>
                    <a:lnTo>
                      <a:pt x="146" y="2"/>
                    </a:lnTo>
                    <a:lnTo>
                      <a:pt x="157" y="4"/>
                    </a:lnTo>
                    <a:lnTo>
                      <a:pt x="168" y="8"/>
                    </a:lnTo>
                    <a:lnTo>
                      <a:pt x="178" y="12"/>
                    </a:lnTo>
                    <a:lnTo>
                      <a:pt x="188" y="17"/>
                    </a:lnTo>
                    <a:lnTo>
                      <a:pt x="197" y="23"/>
                    </a:lnTo>
                    <a:lnTo>
                      <a:pt x="206" y="30"/>
                    </a:lnTo>
                    <a:lnTo>
                      <a:pt x="213" y="38"/>
                    </a:lnTo>
                    <a:lnTo>
                      <a:pt x="220" y="46"/>
                    </a:lnTo>
                    <a:lnTo>
                      <a:pt x="226" y="55"/>
                    </a:lnTo>
                    <a:lnTo>
                      <a:pt x="230" y="65"/>
                    </a:lnTo>
                    <a:lnTo>
                      <a:pt x="234" y="76"/>
                    </a:lnTo>
                    <a:lnTo>
                      <a:pt x="236" y="87"/>
                    </a:lnTo>
                    <a:lnTo>
                      <a:pt x="239" y="99"/>
                    </a:lnTo>
                    <a:lnTo>
                      <a:pt x="239" y="113"/>
                    </a:lnTo>
                    <a:lnTo>
                      <a:pt x="239" y="116"/>
                    </a:lnTo>
                    <a:lnTo>
                      <a:pt x="239" y="122"/>
                    </a:lnTo>
                    <a:lnTo>
                      <a:pt x="46" y="122"/>
                    </a:lnTo>
                    <a:lnTo>
                      <a:pt x="46" y="131"/>
                    </a:lnTo>
                    <a:lnTo>
                      <a:pt x="48" y="139"/>
                    </a:lnTo>
                    <a:lnTo>
                      <a:pt x="49" y="146"/>
                    </a:lnTo>
                    <a:lnTo>
                      <a:pt x="52" y="154"/>
                    </a:lnTo>
                    <a:lnTo>
                      <a:pt x="56" y="160"/>
                    </a:lnTo>
                    <a:lnTo>
                      <a:pt x="60" y="165"/>
                    </a:lnTo>
                    <a:lnTo>
                      <a:pt x="65" y="171"/>
                    </a:lnTo>
                    <a:lnTo>
                      <a:pt x="70" y="176"/>
                    </a:lnTo>
                    <a:lnTo>
                      <a:pt x="75" y="181"/>
                    </a:lnTo>
                    <a:lnTo>
                      <a:pt x="81" y="184"/>
                    </a:lnTo>
                    <a:lnTo>
                      <a:pt x="88" y="187"/>
                    </a:lnTo>
                    <a:lnTo>
                      <a:pt x="94" y="190"/>
                    </a:lnTo>
                    <a:lnTo>
                      <a:pt x="100" y="193"/>
                    </a:lnTo>
                    <a:lnTo>
                      <a:pt x="108" y="194"/>
                    </a:lnTo>
                    <a:lnTo>
                      <a:pt x="116" y="195"/>
                    </a:lnTo>
                    <a:lnTo>
                      <a:pt x="123" y="195"/>
                    </a:lnTo>
                    <a:lnTo>
                      <a:pt x="135" y="195"/>
                    </a:lnTo>
                    <a:lnTo>
                      <a:pt x="146" y="193"/>
                    </a:lnTo>
                    <a:lnTo>
                      <a:pt x="156" y="189"/>
                    </a:lnTo>
                    <a:lnTo>
                      <a:pt x="165" y="184"/>
                    </a:lnTo>
                    <a:lnTo>
                      <a:pt x="173" y="178"/>
                    </a:lnTo>
                    <a:lnTo>
                      <a:pt x="180" y="170"/>
                    </a:lnTo>
                    <a:lnTo>
                      <a:pt x="187" y="162"/>
                    </a:lnTo>
                    <a:lnTo>
                      <a:pt x="192" y="150"/>
                    </a:lnTo>
                    <a:close/>
                    <a:moveTo>
                      <a:pt x="48" y="92"/>
                    </a:moveTo>
                    <a:lnTo>
                      <a:pt x="192" y="92"/>
                    </a:lnTo>
                    <a:lnTo>
                      <a:pt x="190" y="79"/>
                    </a:lnTo>
                    <a:lnTo>
                      <a:pt x="187" y="69"/>
                    </a:lnTo>
                    <a:lnTo>
                      <a:pt x="182" y="59"/>
                    </a:lnTo>
                    <a:lnTo>
                      <a:pt x="175" y="52"/>
                    </a:lnTo>
                    <a:lnTo>
                      <a:pt x="170" y="46"/>
                    </a:lnTo>
                    <a:lnTo>
                      <a:pt x="165" y="42"/>
                    </a:lnTo>
                    <a:lnTo>
                      <a:pt x="159" y="39"/>
                    </a:lnTo>
                    <a:lnTo>
                      <a:pt x="151" y="36"/>
                    </a:lnTo>
                    <a:lnTo>
                      <a:pt x="145" y="34"/>
                    </a:lnTo>
                    <a:lnTo>
                      <a:pt x="137" y="32"/>
                    </a:lnTo>
                    <a:lnTo>
                      <a:pt x="129" y="31"/>
                    </a:lnTo>
                    <a:lnTo>
                      <a:pt x="122" y="31"/>
                    </a:lnTo>
                    <a:lnTo>
                      <a:pt x="114" y="31"/>
                    </a:lnTo>
                    <a:lnTo>
                      <a:pt x="107" y="32"/>
                    </a:lnTo>
                    <a:lnTo>
                      <a:pt x="100" y="33"/>
                    </a:lnTo>
                    <a:lnTo>
                      <a:pt x="94" y="35"/>
                    </a:lnTo>
                    <a:lnTo>
                      <a:pt x="88" y="37"/>
                    </a:lnTo>
                    <a:lnTo>
                      <a:pt x="81" y="40"/>
                    </a:lnTo>
                    <a:lnTo>
                      <a:pt x="76" y="43"/>
                    </a:lnTo>
                    <a:lnTo>
                      <a:pt x="71" y="47"/>
                    </a:lnTo>
                    <a:lnTo>
                      <a:pt x="66" y="52"/>
                    </a:lnTo>
                    <a:lnTo>
                      <a:pt x="61" y="56"/>
                    </a:lnTo>
                    <a:lnTo>
                      <a:pt x="57" y="61"/>
                    </a:lnTo>
                    <a:lnTo>
                      <a:pt x="55" y="66"/>
                    </a:lnTo>
                    <a:lnTo>
                      <a:pt x="52" y="73"/>
                    </a:lnTo>
                    <a:lnTo>
                      <a:pt x="49" y="79"/>
                    </a:lnTo>
                    <a:lnTo>
                      <a:pt x="48" y="85"/>
                    </a:lnTo>
                    <a:lnTo>
                      <a:pt x="48" y="9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23" name="Freeform 137"/>
              <p:cNvSpPr>
                <a:spLocks/>
              </p:cNvSpPr>
              <p:nvPr/>
            </p:nvSpPr>
            <p:spPr bwMode="auto">
              <a:xfrm>
                <a:off x="3103" y="860"/>
                <a:ext cx="52" cy="54"/>
              </a:xfrm>
              <a:custGeom>
                <a:avLst/>
                <a:gdLst>
                  <a:gd name="T0" fmla="*/ 0 w 210"/>
                  <a:gd name="T1" fmla="*/ 0 h 215"/>
                  <a:gd name="T2" fmla="*/ 44 w 210"/>
                  <a:gd name="T3" fmla="*/ 0 h 215"/>
                  <a:gd name="T4" fmla="*/ 44 w 210"/>
                  <a:gd name="T5" fmla="*/ 90 h 215"/>
                  <a:gd name="T6" fmla="*/ 166 w 210"/>
                  <a:gd name="T7" fmla="*/ 90 h 215"/>
                  <a:gd name="T8" fmla="*/ 166 w 210"/>
                  <a:gd name="T9" fmla="*/ 0 h 215"/>
                  <a:gd name="T10" fmla="*/ 210 w 210"/>
                  <a:gd name="T11" fmla="*/ 0 h 215"/>
                  <a:gd name="T12" fmla="*/ 210 w 210"/>
                  <a:gd name="T13" fmla="*/ 215 h 215"/>
                  <a:gd name="T14" fmla="*/ 166 w 210"/>
                  <a:gd name="T15" fmla="*/ 215 h 215"/>
                  <a:gd name="T16" fmla="*/ 166 w 210"/>
                  <a:gd name="T17" fmla="*/ 120 h 215"/>
                  <a:gd name="T18" fmla="*/ 44 w 210"/>
                  <a:gd name="T19" fmla="*/ 120 h 215"/>
                  <a:gd name="T20" fmla="*/ 44 w 210"/>
                  <a:gd name="T21" fmla="*/ 215 h 215"/>
                  <a:gd name="T22" fmla="*/ 0 w 210"/>
                  <a:gd name="T23" fmla="*/ 215 h 215"/>
                  <a:gd name="T24" fmla="*/ 0 w 210"/>
                  <a:gd name="T2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5">
                    <a:moveTo>
                      <a:pt x="0" y="0"/>
                    </a:moveTo>
                    <a:lnTo>
                      <a:pt x="44" y="0"/>
                    </a:lnTo>
                    <a:lnTo>
                      <a:pt x="44" y="90"/>
                    </a:lnTo>
                    <a:lnTo>
                      <a:pt x="166" y="90"/>
                    </a:lnTo>
                    <a:lnTo>
                      <a:pt x="166" y="0"/>
                    </a:lnTo>
                    <a:lnTo>
                      <a:pt x="210" y="0"/>
                    </a:lnTo>
                    <a:lnTo>
                      <a:pt x="210" y="215"/>
                    </a:lnTo>
                    <a:lnTo>
                      <a:pt x="166" y="215"/>
                    </a:lnTo>
                    <a:lnTo>
                      <a:pt x="166" y="120"/>
                    </a:lnTo>
                    <a:lnTo>
                      <a:pt x="44" y="120"/>
                    </a:lnTo>
                    <a:lnTo>
                      <a:pt x="44"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24" name="Freeform 138"/>
              <p:cNvSpPr>
                <a:spLocks/>
              </p:cNvSpPr>
              <p:nvPr/>
            </p:nvSpPr>
            <p:spPr bwMode="auto">
              <a:xfrm>
                <a:off x="3172" y="860"/>
                <a:ext cx="53" cy="54"/>
              </a:xfrm>
              <a:custGeom>
                <a:avLst/>
                <a:gdLst>
                  <a:gd name="T0" fmla="*/ 0 w 213"/>
                  <a:gd name="T1" fmla="*/ 0 h 215"/>
                  <a:gd name="T2" fmla="*/ 44 w 213"/>
                  <a:gd name="T3" fmla="*/ 0 h 215"/>
                  <a:gd name="T4" fmla="*/ 44 w 213"/>
                  <a:gd name="T5" fmla="*/ 164 h 215"/>
                  <a:gd name="T6" fmla="*/ 166 w 213"/>
                  <a:gd name="T7" fmla="*/ 0 h 215"/>
                  <a:gd name="T8" fmla="*/ 213 w 213"/>
                  <a:gd name="T9" fmla="*/ 0 h 215"/>
                  <a:gd name="T10" fmla="*/ 213 w 213"/>
                  <a:gd name="T11" fmla="*/ 215 h 215"/>
                  <a:gd name="T12" fmla="*/ 169 w 213"/>
                  <a:gd name="T13" fmla="*/ 215 h 215"/>
                  <a:gd name="T14" fmla="*/ 169 w 213"/>
                  <a:gd name="T15" fmla="*/ 52 h 215"/>
                  <a:gd name="T16" fmla="*/ 48 w 213"/>
                  <a:gd name="T17" fmla="*/ 215 h 215"/>
                  <a:gd name="T18" fmla="*/ 0 w 213"/>
                  <a:gd name="T19" fmla="*/ 215 h 215"/>
                  <a:gd name="T20" fmla="*/ 0 w 213"/>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5">
                    <a:moveTo>
                      <a:pt x="0" y="0"/>
                    </a:moveTo>
                    <a:lnTo>
                      <a:pt x="44" y="0"/>
                    </a:lnTo>
                    <a:lnTo>
                      <a:pt x="44" y="164"/>
                    </a:lnTo>
                    <a:lnTo>
                      <a:pt x="166" y="0"/>
                    </a:lnTo>
                    <a:lnTo>
                      <a:pt x="213" y="0"/>
                    </a:lnTo>
                    <a:lnTo>
                      <a:pt x="213" y="215"/>
                    </a:lnTo>
                    <a:lnTo>
                      <a:pt x="169" y="215"/>
                    </a:lnTo>
                    <a:lnTo>
                      <a:pt x="169" y="52"/>
                    </a:lnTo>
                    <a:lnTo>
                      <a:pt x="48"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25" name="Freeform 139"/>
              <p:cNvSpPr>
                <a:spLocks noEditPoints="1"/>
              </p:cNvSpPr>
              <p:nvPr/>
            </p:nvSpPr>
            <p:spPr bwMode="auto">
              <a:xfrm>
                <a:off x="3235" y="860"/>
                <a:ext cx="58" cy="54"/>
              </a:xfrm>
              <a:custGeom>
                <a:avLst/>
                <a:gdLst>
                  <a:gd name="T0" fmla="*/ 229 w 229"/>
                  <a:gd name="T1" fmla="*/ 215 h 215"/>
                  <a:gd name="T2" fmla="*/ 185 w 229"/>
                  <a:gd name="T3" fmla="*/ 131 h 215"/>
                  <a:gd name="T4" fmla="*/ 149 w 229"/>
                  <a:gd name="T5" fmla="*/ 132 h 215"/>
                  <a:gd name="T6" fmla="*/ 132 w 229"/>
                  <a:gd name="T7" fmla="*/ 134 h 215"/>
                  <a:gd name="T8" fmla="*/ 119 w 229"/>
                  <a:gd name="T9" fmla="*/ 140 h 215"/>
                  <a:gd name="T10" fmla="*/ 102 w 229"/>
                  <a:gd name="T11" fmla="*/ 156 h 215"/>
                  <a:gd name="T12" fmla="*/ 54 w 229"/>
                  <a:gd name="T13" fmla="*/ 215 h 215"/>
                  <a:gd name="T14" fmla="*/ 47 w 229"/>
                  <a:gd name="T15" fmla="*/ 157 h 215"/>
                  <a:gd name="T16" fmla="*/ 68 w 229"/>
                  <a:gd name="T17" fmla="*/ 136 h 215"/>
                  <a:gd name="T18" fmla="*/ 80 w 229"/>
                  <a:gd name="T19" fmla="*/ 131 h 215"/>
                  <a:gd name="T20" fmla="*/ 90 w 229"/>
                  <a:gd name="T21" fmla="*/ 128 h 215"/>
                  <a:gd name="T22" fmla="*/ 73 w 229"/>
                  <a:gd name="T23" fmla="*/ 124 h 215"/>
                  <a:gd name="T24" fmla="*/ 58 w 229"/>
                  <a:gd name="T25" fmla="*/ 119 h 215"/>
                  <a:gd name="T26" fmla="*/ 45 w 229"/>
                  <a:gd name="T27" fmla="*/ 113 h 215"/>
                  <a:gd name="T28" fmla="*/ 34 w 229"/>
                  <a:gd name="T29" fmla="*/ 104 h 215"/>
                  <a:gd name="T30" fmla="*/ 21 w 229"/>
                  <a:gd name="T31" fmla="*/ 86 h 215"/>
                  <a:gd name="T32" fmla="*/ 16 w 229"/>
                  <a:gd name="T33" fmla="*/ 64 h 215"/>
                  <a:gd name="T34" fmla="*/ 17 w 229"/>
                  <a:gd name="T35" fmla="*/ 50 h 215"/>
                  <a:gd name="T36" fmla="*/ 22 w 229"/>
                  <a:gd name="T37" fmla="*/ 38 h 215"/>
                  <a:gd name="T38" fmla="*/ 30 w 229"/>
                  <a:gd name="T39" fmla="*/ 27 h 215"/>
                  <a:gd name="T40" fmla="*/ 40 w 229"/>
                  <a:gd name="T41" fmla="*/ 18 h 215"/>
                  <a:gd name="T42" fmla="*/ 53 w 229"/>
                  <a:gd name="T43" fmla="*/ 10 h 215"/>
                  <a:gd name="T44" fmla="*/ 69 w 229"/>
                  <a:gd name="T45" fmla="*/ 5 h 215"/>
                  <a:gd name="T46" fmla="*/ 87 w 229"/>
                  <a:gd name="T47" fmla="*/ 2 h 215"/>
                  <a:gd name="T48" fmla="*/ 109 w 229"/>
                  <a:gd name="T49" fmla="*/ 0 h 215"/>
                  <a:gd name="T50" fmla="*/ 185 w 229"/>
                  <a:gd name="T51" fmla="*/ 31 h 215"/>
                  <a:gd name="T52" fmla="*/ 105 w 229"/>
                  <a:gd name="T53" fmla="*/ 31 h 215"/>
                  <a:gd name="T54" fmla="*/ 85 w 229"/>
                  <a:gd name="T55" fmla="*/ 34 h 215"/>
                  <a:gd name="T56" fmla="*/ 76 w 229"/>
                  <a:gd name="T57" fmla="*/ 38 h 215"/>
                  <a:gd name="T58" fmla="*/ 67 w 229"/>
                  <a:gd name="T59" fmla="*/ 46 h 215"/>
                  <a:gd name="T60" fmla="*/ 62 w 229"/>
                  <a:gd name="T61" fmla="*/ 57 h 215"/>
                  <a:gd name="T62" fmla="*/ 62 w 229"/>
                  <a:gd name="T63" fmla="*/ 73 h 215"/>
                  <a:gd name="T64" fmla="*/ 67 w 229"/>
                  <a:gd name="T65" fmla="*/ 85 h 215"/>
                  <a:gd name="T66" fmla="*/ 73 w 229"/>
                  <a:gd name="T67" fmla="*/ 90 h 215"/>
                  <a:gd name="T68" fmla="*/ 87 w 229"/>
                  <a:gd name="T69" fmla="*/ 96 h 215"/>
                  <a:gd name="T70" fmla="*/ 118 w 229"/>
                  <a:gd name="T71" fmla="*/ 101 h 215"/>
                  <a:gd name="T72" fmla="*/ 185 w 229"/>
                  <a:gd name="T73" fmla="*/ 10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9" h="215">
                    <a:moveTo>
                      <a:pt x="229" y="0"/>
                    </a:moveTo>
                    <a:lnTo>
                      <a:pt x="229" y="215"/>
                    </a:lnTo>
                    <a:lnTo>
                      <a:pt x="185" y="215"/>
                    </a:lnTo>
                    <a:lnTo>
                      <a:pt x="185" y="131"/>
                    </a:lnTo>
                    <a:lnTo>
                      <a:pt x="160" y="131"/>
                    </a:lnTo>
                    <a:lnTo>
                      <a:pt x="149" y="132"/>
                    </a:lnTo>
                    <a:lnTo>
                      <a:pt x="139" y="133"/>
                    </a:lnTo>
                    <a:lnTo>
                      <a:pt x="132" y="134"/>
                    </a:lnTo>
                    <a:lnTo>
                      <a:pt x="125" y="136"/>
                    </a:lnTo>
                    <a:lnTo>
                      <a:pt x="119" y="140"/>
                    </a:lnTo>
                    <a:lnTo>
                      <a:pt x="111" y="147"/>
                    </a:lnTo>
                    <a:lnTo>
                      <a:pt x="102" y="156"/>
                    </a:lnTo>
                    <a:lnTo>
                      <a:pt x="92" y="168"/>
                    </a:lnTo>
                    <a:lnTo>
                      <a:pt x="54" y="215"/>
                    </a:lnTo>
                    <a:lnTo>
                      <a:pt x="0" y="215"/>
                    </a:lnTo>
                    <a:lnTo>
                      <a:pt x="47" y="157"/>
                    </a:lnTo>
                    <a:lnTo>
                      <a:pt x="58" y="145"/>
                    </a:lnTo>
                    <a:lnTo>
                      <a:pt x="68" y="136"/>
                    </a:lnTo>
                    <a:lnTo>
                      <a:pt x="75" y="133"/>
                    </a:lnTo>
                    <a:lnTo>
                      <a:pt x="80" y="131"/>
                    </a:lnTo>
                    <a:lnTo>
                      <a:pt x="85" y="129"/>
                    </a:lnTo>
                    <a:lnTo>
                      <a:pt x="90" y="128"/>
                    </a:lnTo>
                    <a:lnTo>
                      <a:pt x="81" y="126"/>
                    </a:lnTo>
                    <a:lnTo>
                      <a:pt x="73" y="124"/>
                    </a:lnTo>
                    <a:lnTo>
                      <a:pt x="64" y="122"/>
                    </a:lnTo>
                    <a:lnTo>
                      <a:pt x="58" y="119"/>
                    </a:lnTo>
                    <a:lnTo>
                      <a:pt x="50" y="116"/>
                    </a:lnTo>
                    <a:lnTo>
                      <a:pt x="45" y="113"/>
                    </a:lnTo>
                    <a:lnTo>
                      <a:pt x="39" y="109"/>
                    </a:lnTo>
                    <a:lnTo>
                      <a:pt x="34" y="104"/>
                    </a:lnTo>
                    <a:lnTo>
                      <a:pt x="26" y="95"/>
                    </a:lnTo>
                    <a:lnTo>
                      <a:pt x="21" y="86"/>
                    </a:lnTo>
                    <a:lnTo>
                      <a:pt x="17" y="74"/>
                    </a:lnTo>
                    <a:lnTo>
                      <a:pt x="16" y="64"/>
                    </a:lnTo>
                    <a:lnTo>
                      <a:pt x="16" y="56"/>
                    </a:lnTo>
                    <a:lnTo>
                      <a:pt x="17" y="50"/>
                    </a:lnTo>
                    <a:lnTo>
                      <a:pt x="20" y="44"/>
                    </a:lnTo>
                    <a:lnTo>
                      <a:pt x="22" y="38"/>
                    </a:lnTo>
                    <a:lnTo>
                      <a:pt x="26" y="32"/>
                    </a:lnTo>
                    <a:lnTo>
                      <a:pt x="30" y="27"/>
                    </a:lnTo>
                    <a:lnTo>
                      <a:pt x="35" y="23"/>
                    </a:lnTo>
                    <a:lnTo>
                      <a:pt x="40" y="18"/>
                    </a:lnTo>
                    <a:lnTo>
                      <a:pt x="47" y="14"/>
                    </a:lnTo>
                    <a:lnTo>
                      <a:pt x="53" y="10"/>
                    </a:lnTo>
                    <a:lnTo>
                      <a:pt x="61" y="8"/>
                    </a:lnTo>
                    <a:lnTo>
                      <a:pt x="69" y="5"/>
                    </a:lnTo>
                    <a:lnTo>
                      <a:pt x="78" y="3"/>
                    </a:lnTo>
                    <a:lnTo>
                      <a:pt x="87" y="2"/>
                    </a:lnTo>
                    <a:lnTo>
                      <a:pt x="99" y="0"/>
                    </a:lnTo>
                    <a:lnTo>
                      <a:pt x="109" y="0"/>
                    </a:lnTo>
                    <a:lnTo>
                      <a:pt x="229" y="0"/>
                    </a:lnTo>
                    <a:close/>
                    <a:moveTo>
                      <a:pt x="185" y="31"/>
                    </a:moveTo>
                    <a:lnTo>
                      <a:pt x="123" y="31"/>
                    </a:lnTo>
                    <a:lnTo>
                      <a:pt x="105" y="31"/>
                    </a:lnTo>
                    <a:lnTo>
                      <a:pt x="91" y="33"/>
                    </a:lnTo>
                    <a:lnTo>
                      <a:pt x="85" y="34"/>
                    </a:lnTo>
                    <a:lnTo>
                      <a:pt x="80" y="36"/>
                    </a:lnTo>
                    <a:lnTo>
                      <a:pt x="76" y="38"/>
                    </a:lnTo>
                    <a:lnTo>
                      <a:pt x="72" y="40"/>
                    </a:lnTo>
                    <a:lnTo>
                      <a:pt x="67" y="46"/>
                    </a:lnTo>
                    <a:lnTo>
                      <a:pt x="64" y="52"/>
                    </a:lnTo>
                    <a:lnTo>
                      <a:pt x="62" y="57"/>
                    </a:lnTo>
                    <a:lnTo>
                      <a:pt x="61" y="65"/>
                    </a:lnTo>
                    <a:lnTo>
                      <a:pt x="62" y="73"/>
                    </a:lnTo>
                    <a:lnTo>
                      <a:pt x="66" y="81"/>
                    </a:lnTo>
                    <a:lnTo>
                      <a:pt x="67" y="85"/>
                    </a:lnTo>
                    <a:lnTo>
                      <a:pt x="71" y="88"/>
                    </a:lnTo>
                    <a:lnTo>
                      <a:pt x="73" y="90"/>
                    </a:lnTo>
                    <a:lnTo>
                      <a:pt x="78" y="92"/>
                    </a:lnTo>
                    <a:lnTo>
                      <a:pt x="87" y="96"/>
                    </a:lnTo>
                    <a:lnTo>
                      <a:pt x="101" y="99"/>
                    </a:lnTo>
                    <a:lnTo>
                      <a:pt x="118" y="101"/>
                    </a:lnTo>
                    <a:lnTo>
                      <a:pt x="137" y="101"/>
                    </a:lnTo>
                    <a:lnTo>
                      <a:pt x="185" y="101"/>
                    </a:lnTo>
                    <a:lnTo>
                      <a:pt x="185" y="3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26" name="Freeform 140"/>
              <p:cNvSpPr>
                <a:spLocks/>
              </p:cNvSpPr>
              <p:nvPr/>
            </p:nvSpPr>
            <p:spPr bwMode="auto">
              <a:xfrm>
                <a:off x="3344" y="860"/>
                <a:ext cx="48" cy="54"/>
              </a:xfrm>
              <a:custGeom>
                <a:avLst/>
                <a:gdLst>
                  <a:gd name="T0" fmla="*/ 0 w 190"/>
                  <a:gd name="T1" fmla="*/ 0 h 215"/>
                  <a:gd name="T2" fmla="*/ 44 w 190"/>
                  <a:gd name="T3" fmla="*/ 0 h 215"/>
                  <a:gd name="T4" fmla="*/ 44 w 190"/>
                  <a:gd name="T5" fmla="*/ 93 h 215"/>
                  <a:gd name="T6" fmla="*/ 53 w 190"/>
                  <a:gd name="T7" fmla="*/ 93 h 215"/>
                  <a:gd name="T8" fmla="*/ 62 w 190"/>
                  <a:gd name="T9" fmla="*/ 92 h 215"/>
                  <a:gd name="T10" fmla="*/ 69 w 190"/>
                  <a:gd name="T11" fmla="*/ 90 h 215"/>
                  <a:gd name="T12" fmla="*/ 74 w 190"/>
                  <a:gd name="T13" fmla="*/ 87 h 215"/>
                  <a:gd name="T14" fmla="*/ 79 w 190"/>
                  <a:gd name="T15" fmla="*/ 81 h 215"/>
                  <a:gd name="T16" fmla="*/ 84 w 190"/>
                  <a:gd name="T17" fmla="*/ 73 h 215"/>
                  <a:gd name="T18" fmla="*/ 90 w 190"/>
                  <a:gd name="T19" fmla="*/ 62 h 215"/>
                  <a:gd name="T20" fmla="*/ 98 w 190"/>
                  <a:gd name="T21" fmla="*/ 48 h 215"/>
                  <a:gd name="T22" fmla="*/ 104 w 190"/>
                  <a:gd name="T23" fmla="*/ 36 h 215"/>
                  <a:gd name="T24" fmla="*/ 110 w 190"/>
                  <a:gd name="T25" fmla="*/ 27 h 215"/>
                  <a:gd name="T26" fmla="*/ 114 w 190"/>
                  <a:gd name="T27" fmla="*/ 19 h 215"/>
                  <a:gd name="T28" fmla="*/ 119 w 190"/>
                  <a:gd name="T29" fmla="*/ 14 h 215"/>
                  <a:gd name="T30" fmla="*/ 123 w 190"/>
                  <a:gd name="T31" fmla="*/ 11 h 215"/>
                  <a:gd name="T32" fmla="*/ 128 w 190"/>
                  <a:gd name="T33" fmla="*/ 8 h 215"/>
                  <a:gd name="T34" fmla="*/ 132 w 190"/>
                  <a:gd name="T35" fmla="*/ 5 h 215"/>
                  <a:gd name="T36" fmla="*/ 138 w 190"/>
                  <a:gd name="T37" fmla="*/ 4 h 215"/>
                  <a:gd name="T38" fmla="*/ 151 w 190"/>
                  <a:gd name="T39" fmla="*/ 2 h 215"/>
                  <a:gd name="T40" fmla="*/ 171 w 190"/>
                  <a:gd name="T41" fmla="*/ 0 h 215"/>
                  <a:gd name="T42" fmla="*/ 180 w 190"/>
                  <a:gd name="T43" fmla="*/ 0 h 215"/>
                  <a:gd name="T44" fmla="*/ 180 w 190"/>
                  <a:gd name="T45" fmla="*/ 31 h 215"/>
                  <a:gd name="T46" fmla="*/ 168 w 190"/>
                  <a:gd name="T47" fmla="*/ 30 h 215"/>
                  <a:gd name="T48" fmla="*/ 160 w 190"/>
                  <a:gd name="T49" fmla="*/ 31 h 215"/>
                  <a:gd name="T50" fmla="*/ 154 w 190"/>
                  <a:gd name="T51" fmla="*/ 31 h 215"/>
                  <a:gd name="T52" fmla="*/ 149 w 190"/>
                  <a:gd name="T53" fmla="*/ 33 h 215"/>
                  <a:gd name="T54" fmla="*/ 146 w 190"/>
                  <a:gd name="T55" fmla="*/ 34 h 215"/>
                  <a:gd name="T56" fmla="*/ 140 w 190"/>
                  <a:gd name="T57" fmla="*/ 44 h 215"/>
                  <a:gd name="T58" fmla="*/ 131 w 190"/>
                  <a:gd name="T59" fmla="*/ 61 h 215"/>
                  <a:gd name="T60" fmla="*/ 126 w 190"/>
                  <a:gd name="T61" fmla="*/ 71 h 215"/>
                  <a:gd name="T62" fmla="*/ 121 w 190"/>
                  <a:gd name="T63" fmla="*/ 79 h 215"/>
                  <a:gd name="T64" fmla="*/ 116 w 190"/>
                  <a:gd name="T65" fmla="*/ 86 h 215"/>
                  <a:gd name="T66" fmla="*/ 112 w 190"/>
                  <a:gd name="T67" fmla="*/ 90 h 215"/>
                  <a:gd name="T68" fmla="*/ 107 w 190"/>
                  <a:gd name="T69" fmla="*/ 94 h 215"/>
                  <a:gd name="T70" fmla="*/ 102 w 190"/>
                  <a:gd name="T71" fmla="*/ 98 h 215"/>
                  <a:gd name="T72" fmla="*/ 94 w 190"/>
                  <a:gd name="T73" fmla="*/ 101 h 215"/>
                  <a:gd name="T74" fmla="*/ 86 w 190"/>
                  <a:gd name="T75" fmla="*/ 104 h 215"/>
                  <a:gd name="T76" fmla="*/ 94 w 190"/>
                  <a:gd name="T77" fmla="*/ 107 h 215"/>
                  <a:gd name="T78" fmla="*/ 100 w 190"/>
                  <a:gd name="T79" fmla="*/ 110 h 215"/>
                  <a:gd name="T80" fmla="*/ 108 w 190"/>
                  <a:gd name="T81" fmla="*/ 114 h 215"/>
                  <a:gd name="T82" fmla="*/ 114 w 190"/>
                  <a:gd name="T83" fmla="*/ 119 h 215"/>
                  <a:gd name="T84" fmla="*/ 122 w 190"/>
                  <a:gd name="T85" fmla="*/ 124 h 215"/>
                  <a:gd name="T86" fmla="*/ 128 w 190"/>
                  <a:gd name="T87" fmla="*/ 132 h 215"/>
                  <a:gd name="T88" fmla="*/ 135 w 190"/>
                  <a:gd name="T89" fmla="*/ 139 h 215"/>
                  <a:gd name="T90" fmla="*/ 142 w 190"/>
                  <a:gd name="T91" fmla="*/ 149 h 215"/>
                  <a:gd name="T92" fmla="*/ 190 w 190"/>
                  <a:gd name="T93" fmla="*/ 215 h 215"/>
                  <a:gd name="T94" fmla="*/ 142 w 190"/>
                  <a:gd name="T95" fmla="*/ 215 h 215"/>
                  <a:gd name="T96" fmla="*/ 95 w 190"/>
                  <a:gd name="T97" fmla="*/ 149 h 215"/>
                  <a:gd name="T98" fmla="*/ 88 w 190"/>
                  <a:gd name="T99" fmla="*/ 139 h 215"/>
                  <a:gd name="T100" fmla="*/ 81 w 190"/>
                  <a:gd name="T101" fmla="*/ 132 h 215"/>
                  <a:gd name="T102" fmla="*/ 75 w 190"/>
                  <a:gd name="T103" fmla="*/ 127 h 215"/>
                  <a:gd name="T104" fmla="*/ 70 w 190"/>
                  <a:gd name="T105" fmla="*/ 122 h 215"/>
                  <a:gd name="T106" fmla="*/ 65 w 190"/>
                  <a:gd name="T107" fmla="*/ 119 h 215"/>
                  <a:gd name="T108" fmla="*/ 58 w 190"/>
                  <a:gd name="T109" fmla="*/ 117 h 215"/>
                  <a:gd name="T110" fmla="*/ 51 w 190"/>
                  <a:gd name="T111" fmla="*/ 116 h 215"/>
                  <a:gd name="T112" fmla="*/ 44 w 190"/>
                  <a:gd name="T113" fmla="*/ 116 h 215"/>
                  <a:gd name="T114" fmla="*/ 44 w 190"/>
                  <a:gd name="T115" fmla="*/ 215 h 215"/>
                  <a:gd name="T116" fmla="*/ 0 w 190"/>
                  <a:gd name="T117" fmla="*/ 215 h 215"/>
                  <a:gd name="T118" fmla="*/ 0 w 190"/>
                  <a:gd name="T119"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 h="215">
                    <a:moveTo>
                      <a:pt x="0" y="0"/>
                    </a:moveTo>
                    <a:lnTo>
                      <a:pt x="44" y="0"/>
                    </a:lnTo>
                    <a:lnTo>
                      <a:pt x="44" y="93"/>
                    </a:lnTo>
                    <a:lnTo>
                      <a:pt x="53" y="93"/>
                    </a:lnTo>
                    <a:lnTo>
                      <a:pt x="62" y="92"/>
                    </a:lnTo>
                    <a:lnTo>
                      <a:pt x="69" y="90"/>
                    </a:lnTo>
                    <a:lnTo>
                      <a:pt x="74" y="87"/>
                    </a:lnTo>
                    <a:lnTo>
                      <a:pt x="79" y="81"/>
                    </a:lnTo>
                    <a:lnTo>
                      <a:pt x="84" y="73"/>
                    </a:lnTo>
                    <a:lnTo>
                      <a:pt x="90" y="62"/>
                    </a:lnTo>
                    <a:lnTo>
                      <a:pt x="98" y="48"/>
                    </a:lnTo>
                    <a:lnTo>
                      <a:pt x="104" y="36"/>
                    </a:lnTo>
                    <a:lnTo>
                      <a:pt x="110" y="27"/>
                    </a:lnTo>
                    <a:lnTo>
                      <a:pt x="114" y="19"/>
                    </a:lnTo>
                    <a:lnTo>
                      <a:pt x="119" y="14"/>
                    </a:lnTo>
                    <a:lnTo>
                      <a:pt x="123" y="11"/>
                    </a:lnTo>
                    <a:lnTo>
                      <a:pt x="128" y="8"/>
                    </a:lnTo>
                    <a:lnTo>
                      <a:pt x="132" y="5"/>
                    </a:lnTo>
                    <a:lnTo>
                      <a:pt x="138" y="4"/>
                    </a:lnTo>
                    <a:lnTo>
                      <a:pt x="151" y="2"/>
                    </a:lnTo>
                    <a:lnTo>
                      <a:pt x="171" y="0"/>
                    </a:lnTo>
                    <a:lnTo>
                      <a:pt x="180" y="0"/>
                    </a:lnTo>
                    <a:lnTo>
                      <a:pt x="180" y="31"/>
                    </a:lnTo>
                    <a:lnTo>
                      <a:pt x="168" y="30"/>
                    </a:lnTo>
                    <a:lnTo>
                      <a:pt x="160" y="31"/>
                    </a:lnTo>
                    <a:lnTo>
                      <a:pt x="154" y="31"/>
                    </a:lnTo>
                    <a:lnTo>
                      <a:pt x="149" y="33"/>
                    </a:lnTo>
                    <a:lnTo>
                      <a:pt x="146" y="34"/>
                    </a:lnTo>
                    <a:lnTo>
                      <a:pt x="140" y="44"/>
                    </a:lnTo>
                    <a:lnTo>
                      <a:pt x="131" y="61"/>
                    </a:lnTo>
                    <a:lnTo>
                      <a:pt x="126" y="71"/>
                    </a:lnTo>
                    <a:lnTo>
                      <a:pt x="121" y="79"/>
                    </a:lnTo>
                    <a:lnTo>
                      <a:pt x="116" y="86"/>
                    </a:lnTo>
                    <a:lnTo>
                      <a:pt x="112" y="90"/>
                    </a:lnTo>
                    <a:lnTo>
                      <a:pt x="107" y="94"/>
                    </a:lnTo>
                    <a:lnTo>
                      <a:pt x="102" y="98"/>
                    </a:lnTo>
                    <a:lnTo>
                      <a:pt x="94" y="101"/>
                    </a:lnTo>
                    <a:lnTo>
                      <a:pt x="86" y="104"/>
                    </a:lnTo>
                    <a:lnTo>
                      <a:pt x="94" y="107"/>
                    </a:lnTo>
                    <a:lnTo>
                      <a:pt x="100" y="110"/>
                    </a:lnTo>
                    <a:lnTo>
                      <a:pt x="108" y="114"/>
                    </a:lnTo>
                    <a:lnTo>
                      <a:pt x="114" y="119"/>
                    </a:lnTo>
                    <a:lnTo>
                      <a:pt x="122" y="124"/>
                    </a:lnTo>
                    <a:lnTo>
                      <a:pt x="128" y="132"/>
                    </a:lnTo>
                    <a:lnTo>
                      <a:pt x="135" y="139"/>
                    </a:lnTo>
                    <a:lnTo>
                      <a:pt x="142" y="149"/>
                    </a:lnTo>
                    <a:lnTo>
                      <a:pt x="190" y="215"/>
                    </a:lnTo>
                    <a:lnTo>
                      <a:pt x="142" y="215"/>
                    </a:lnTo>
                    <a:lnTo>
                      <a:pt x="95" y="149"/>
                    </a:lnTo>
                    <a:lnTo>
                      <a:pt x="88" y="139"/>
                    </a:lnTo>
                    <a:lnTo>
                      <a:pt x="81" y="132"/>
                    </a:lnTo>
                    <a:lnTo>
                      <a:pt x="75" y="127"/>
                    </a:lnTo>
                    <a:lnTo>
                      <a:pt x="70" y="122"/>
                    </a:lnTo>
                    <a:lnTo>
                      <a:pt x="65" y="119"/>
                    </a:lnTo>
                    <a:lnTo>
                      <a:pt x="58" y="117"/>
                    </a:lnTo>
                    <a:lnTo>
                      <a:pt x="51" y="116"/>
                    </a:lnTo>
                    <a:lnTo>
                      <a:pt x="44" y="116"/>
                    </a:lnTo>
                    <a:lnTo>
                      <a:pt x="44"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27" name="Freeform 141"/>
              <p:cNvSpPr>
                <a:spLocks noEditPoints="1"/>
              </p:cNvSpPr>
              <p:nvPr/>
            </p:nvSpPr>
            <p:spPr bwMode="auto">
              <a:xfrm>
                <a:off x="3396" y="859"/>
                <a:ext cx="61" cy="56"/>
              </a:xfrm>
              <a:custGeom>
                <a:avLst/>
                <a:gdLst>
                  <a:gd name="T0" fmla="*/ 3 w 243"/>
                  <a:gd name="T1" fmla="*/ 85 h 225"/>
                  <a:gd name="T2" fmla="*/ 15 w 243"/>
                  <a:gd name="T3" fmla="*/ 51 h 225"/>
                  <a:gd name="T4" fmla="*/ 40 w 243"/>
                  <a:gd name="T5" fmla="*/ 24 h 225"/>
                  <a:gd name="T6" fmla="*/ 68 w 243"/>
                  <a:gd name="T7" fmla="*/ 10 h 225"/>
                  <a:gd name="T8" fmla="*/ 98 w 243"/>
                  <a:gd name="T9" fmla="*/ 2 h 225"/>
                  <a:gd name="T10" fmla="*/ 135 w 243"/>
                  <a:gd name="T11" fmla="*/ 1 h 225"/>
                  <a:gd name="T12" fmla="*/ 170 w 243"/>
                  <a:gd name="T13" fmla="*/ 8 h 225"/>
                  <a:gd name="T14" fmla="*/ 200 w 243"/>
                  <a:gd name="T15" fmla="*/ 23 h 225"/>
                  <a:gd name="T16" fmla="*/ 224 w 243"/>
                  <a:gd name="T17" fmla="*/ 45 h 225"/>
                  <a:gd name="T18" fmla="*/ 238 w 243"/>
                  <a:gd name="T19" fmla="*/ 75 h 225"/>
                  <a:gd name="T20" fmla="*/ 243 w 243"/>
                  <a:gd name="T21" fmla="*/ 109 h 225"/>
                  <a:gd name="T22" fmla="*/ 236 w 243"/>
                  <a:gd name="T23" fmla="*/ 155 h 225"/>
                  <a:gd name="T24" fmla="*/ 228 w 243"/>
                  <a:gd name="T25" fmla="*/ 175 h 225"/>
                  <a:gd name="T26" fmla="*/ 197 w 243"/>
                  <a:gd name="T27" fmla="*/ 204 h 225"/>
                  <a:gd name="T28" fmla="*/ 154 w 243"/>
                  <a:gd name="T29" fmla="*/ 221 h 225"/>
                  <a:gd name="T30" fmla="*/ 108 w 243"/>
                  <a:gd name="T31" fmla="*/ 224 h 225"/>
                  <a:gd name="T32" fmla="*/ 73 w 243"/>
                  <a:gd name="T33" fmla="*/ 218 h 225"/>
                  <a:gd name="T34" fmla="*/ 42 w 243"/>
                  <a:gd name="T35" fmla="*/ 203 h 225"/>
                  <a:gd name="T36" fmla="*/ 19 w 243"/>
                  <a:gd name="T37" fmla="*/ 180 h 225"/>
                  <a:gd name="T38" fmla="*/ 5 w 243"/>
                  <a:gd name="T39" fmla="*/ 149 h 225"/>
                  <a:gd name="T40" fmla="*/ 0 w 243"/>
                  <a:gd name="T41" fmla="*/ 113 h 225"/>
                  <a:gd name="T42" fmla="*/ 47 w 243"/>
                  <a:gd name="T43" fmla="*/ 132 h 225"/>
                  <a:gd name="T44" fmla="*/ 54 w 243"/>
                  <a:gd name="T45" fmla="*/ 156 h 225"/>
                  <a:gd name="T46" fmla="*/ 68 w 243"/>
                  <a:gd name="T47" fmla="*/ 175 h 225"/>
                  <a:gd name="T48" fmla="*/ 85 w 243"/>
                  <a:gd name="T49" fmla="*/ 187 h 225"/>
                  <a:gd name="T50" fmla="*/ 106 w 243"/>
                  <a:gd name="T51" fmla="*/ 194 h 225"/>
                  <a:gd name="T52" fmla="*/ 130 w 243"/>
                  <a:gd name="T53" fmla="*/ 195 h 225"/>
                  <a:gd name="T54" fmla="*/ 151 w 243"/>
                  <a:gd name="T55" fmla="*/ 189 h 225"/>
                  <a:gd name="T56" fmla="*/ 170 w 243"/>
                  <a:gd name="T57" fmla="*/ 179 h 225"/>
                  <a:gd name="T58" fmla="*/ 186 w 243"/>
                  <a:gd name="T59" fmla="*/ 163 h 225"/>
                  <a:gd name="T60" fmla="*/ 195 w 243"/>
                  <a:gd name="T61" fmla="*/ 140 h 225"/>
                  <a:gd name="T62" fmla="*/ 198 w 243"/>
                  <a:gd name="T63" fmla="*/ 112 h 225"/>
                  <a:gd name="T64" fmla="*/ 195 w 243"/>
                  <a:gd name="T65" fmla="*/ 84 h 225"/>
                  <a:gd name="T66" fmla="*/ 186 w 243"/>
                  <a:gd name="T67" fmla="*/ 62 h 225"/>
                  <a:gd name="T68" fmla="*/ 170 w 243"/>
                  <a:gd name="T69" fmla="*/ 46 h 225"/>
                  <a:gd name="T70" fmla="*/ 151 w 243"/>
                  <a:gd name="T71" fmla="*/ 36 h 225"/>
                  <a:gd name="T72" fmla="*/ 130 w 243"/>
                  <a:gd name="T73" fmla="*/ 31 h 225"/>
                  <a:gd name="T74" fmla="*/ 106 w 243"/>
                  <a:gd name="T75" fmla="*/ 32 h 225"/>
                  <a:gd name="T76" fmla="*/ 85 w 243"/>
                  <a:gd name="T77" fmla="*/ 39 h 225"/>
                  <a:gd name="T78" fmla="*/ 68 w 243"/>
                  <a:gd name="T79" fmla="*/ 51 h 225"/>
                  <a:gd name="T80" fmla="*/ 54 w 243"/>
                  <a:gd name="T81" fmla="*/ 70 h 225"/>
                  <a:gd name="T82" fmla="*/ 47 w 243"/>
                  <a:gd name="T83" fmla="*/ 9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3" h="225">
                    <a:moveTo>
                      <a:pt x="0" y="113"/>
                    </a:moveTo>
                    <a:lnTo>
                      <a:pt x="0" y="98"/>
                    </a:lnTo>
                    <a:lnTo>
                      <a:pt x="3" y="85"/>
                    </a:lnTo>
                    <a:lnTo>
                      <a:pt x="5" y="73"/>
                    </a:lnTo>
                    <a:lnTo>
                      <a:pt x="10" y="61"/>
                    </a:lnTo>
                    <a:lnTo>
                      <a:pt x="15" y="51"/>
                    </a:lnTo>
                    <a:lnTo>
                      <a:pt x="23" y="41"/>
                    </a:lnTo>
                    <a:lnTo>
                      <a:pt x="31" y="32"/>
                    </a:lnTo>
                    <a:lnTo>
                      <a:pt x="40" y="24"/>
                    </a:lnTo>
                    <a:lnTo>
                      <a:pt x="49" y="19"/>
                    </a:lnTo>
                    <a:lnTo>
                      <a:pt x="57" y="14"/>
                    </a:lnTo>
                    <a:lnTo>
                      <a:pt x="68" y="10"/>
                    </a:lnTo>
                    <a:lnTo>
                      <a:pt x="78" y="7"/>
                    </a:lnTo>
                    <a:lnTo>
                      <a:pt x="88" y="4"/>
                    </a:lnTo>
                    <a:lnTo>
                      <a:pt x="98" y="2"/>
                    </a:lnTo>
                    <a:lnTo>
                      <a:pt x="109" y="1"/>
                    </a:lnTo>
                    <a:lnTo>
                      <a:pt x="122" y="0"/>
                    </a:lnTo>
                    <a:lnTo>
                      <a:pt x="135" y="1"/>
                    </a:lnTo>
                    <a:lnTo>
                      <a:pt x="148" y="2"/>
                    </a:lnTo>
                    <a:lnTo>
                      <a:pt x="159" y="4"/>
                    </a:lnTo>
                    <a:lnTo>
                      <a:pt x="170" y="8"/>
                    </a:lnTo>
                    <a:lnTo>
                      <a:pt x="181" y="12"/>
                    </a:lnTo>
                    <a:lnTo>
                      <a:pt x="191" y="17"/>
                    </a:lnTo>
                    <a:lnTo>
                      <a:pt x="200" y="23"/>
                    </a:lnTo>
                    <a:lnTo>
                      <a:pt x="209" y="30"/>
                    </a:lnTo>
                    <a:lnTo>
                      <a:pt x="217" y="37"/>
                    </a:lnTo>
                    <a:lnTo>
                      <a:pt x="224" y="45"/>
                    </a:lnTo>
                    <a:lnTo>
                      <a:pt x="230" y="55"/>
                    </a:lnTo>
                    <a:lnTo>
                      <a:pt x="234" y="64"/>
                    </a:lnTo>
                    <a:lnTo>
                      <a:pt x="238" y="75"/>
                    </a:lnTo>
                    <a:lnTo>
                      <a:pt x="240" y="85"/>
                    </a:lnTo>
                    <a:lnTo>
                      <a:pt x="243" y="97"/>
                    </a:lnTo>
                    <a:lnTo>
                      <a:pt x="243" y="109"/>
                    </a:lnTo>
                    <a:lnTo>
                      <a:pt x="242" y="129"/>
                    </a:lnTo>
                    <a:lnTo>
                      <a:pt x="239" y="146"/>
                    </a:lnTo>
                    <a:lnTo>
                      <a:pt x="236" y="155"/>
                    </a:lnTo>
                    <a:lnTo>
                      <a:pt x="234" y="162"/>
                    </a:lnTo>
                    <a:lnTo>
                      <a:pt x="231" y="168"/>
                    </a:lnTo>
                    <a:lnTo>
                      <a:pt x="228" y="175"/>
                    </a:lnTo>
                    <a:lnTo>
                      <a:pt x="220" y="186"/>
                    </a:lnTo>
                    <a:lnTo>
                      <a:pt x="210" y="196"/>
                    </a:lnTo>
                    <a:lnTo>
                      <a:pt x="197" y="204"/>
                    </a:lnTo>
                    <a:lnTo>
                      <a:pt x="184" y="211"/>
                    </a:lnTo>
                    <a:lnTo>
                      <a:pt x="169" y="218"/>
                    </a:lnTo>
                    <a:lnTo>
                      <a:pt x="154" y="221"/>
                    </a:lnTo>
                    <a:lnTo>
                      <a:pt x="139" y="224"/>
                    </a:lnTo>
                    <a:lnTo>
                      <a:pt x="122" y="225"/>
                    </a:lnTo>
                    <a:lnTo>
                      <a:pt x="108" y="224"/>
                    </a:lnTo>
                    <a:lnTo>
                      <a:pt x="95" y="223"/>
                    </a:lnTo>
                    <a:lnTo>
                      <a:pt x="84" y="221"/>
                    </a:lnTo>
                    <a:lnTo>
                      <a:pt x="73" y="218"/>
                    </a:lnTo>
                    <a:lnTo>
                      <a:pt x="62" y="214"/>
                    </a:lnTo>
                    <a:lnTo>
                      <a:pt x="52" y="208"/>
                    </a:lnTo>
                    <a:lnTo>
                      <a:pt x="42" y="203"/>
                    </a:lnTo>
                    <a:lnTo>
                      <a:pt x="33" y="196"/>
                    </a:lnTo>
                    <a:lnTo>
                      <a:pt x="26" y="188"/>
                    </a:lnTo>
                    <a:lnTo>
                      <a:pt x="19" y="180"/>
                    </a:lnTo>
                    <a:lnTo>
                      <a:pt x="13" y="170"/>
                    </a:lnTo>
                    <a:lnTo>
                      <a:pt x="9" y="161"/>
                    </a:lnTo>
                    <a:lnTo>
                      <a:pt x="5" y="149"/>
                    </a:lnTo>
                    <a:lnTo>
                      <a:pt x="3" y="138"/>
                    </a:lnTo>
                    <a:lnTo>
                      <a:pt x="0" y="126"/>
                    </a:lnTo>
                    <a:lnTo>
                      <a:pt x="0" y="113"/>
                    </a:lnTo>
                    <a:close/>
                    <a:moveTo>
                      <a:pt x="45" y="113"/>
                    </a:moveTo>
                    <a:lnTo>
                      <a:pt x="46" y="122"/>
                    </a:lnTo>
                    <a:lnTo>
                      <a:pt x="47" y="132"/>
                    </a:lnTo>
                    <a:lnTo>
                      <a:pt x="49" y="141"/>
                    </a:lnTo>
                    <a:lnTo>
                      <a:pt x="51" y="148"/>
                    </a:lnTo>
                    <a:lnTo>
                      <a:pt x="54" y="156"/>
                    </a:lnTo>
                    <a:lnTo>
                      <a:pt x="57" y="163"/>
                    </a:lnTo>
                    <a:lnTo>
                      <a:pt x="62" y="168"/>
                    </a:lnTo>
                    <a:lnTo>
                      <a:pt x="68" y="175"/>
                    </a:lnTo>
                    <a:lnTo>
                      <a:pt x="73" y="179"/>
                    </a:lnTo>
                    <a:lnTo>
                      <a:pt x="79" y="183"/>
                    </a:lnTo>
                    <a:lnTo>
                      <a:pt x="85" y="187"/>
                    </a:lnTo>
                    <a:lnTo>
                      <a:pt x="92" y="189"/>
                    </a:lnTo>
                    <a:lnTo>
                      <a:pt x="98" y="191"/>
                    </a:lnTo>
                    <a:lnTo>
                      <a:pt x="106" y="194"/>
                    </a:lnTo>
                    <a:lnTo>
                      <a:pt x="113" y="195"/>
                    </a:lnTo>
                    <a:lnTo>
                      <a:pt x="122" y="195"/>
                    </a:lnTo>
                    <a:lnTo>
                      <a:pt x="130" y="195"/>
                    </a:lnTo>
                    <a:lnTo>
                      <a:pt x="137" y="194"/>
                    </a:lnTo>
                    <a:lnTo>
                      <a:pt x="145" y="191"/>
                    </a:lnTo>
                    <a:lnTo>
                      <a:pt x="151" y="189"/>
                    </a:lnTo>
                    <a:lnTo>
                      <a:pt x="158" y="187"/>
                    </a:lnTo>
                    <a:lnTo>
                      <a:pt x="164" y="183"/>
                    </a:lnTo>
                    <a:lnTo>
                      <a:pt x="170" y="179"/>
                    </a:lnTo>
                    <a:lnTo>
                      <a:pt x="176" y="175"/>
                    </a:lnTo>
                    <a:lnTo>
                      <a:pt x="181" y="168"/>
                    </a:lnTo>
                    <a:lnTo>
                      <a:pt x="186" y="163"/>
                    </a:lnTo>
                    <a:lnTo>
                      <a:pt x="189" y="156"/>
                    </a:lnTo>
                    <a:lnTo>
                      <a:pt x="192" y="148"/>
                    </a:lnTo>
                    <a:lnTo>
                      <a:pt x="195" y="140"/>
                    </a:lnTo>
                    <a:lnTo>
                      <a:pt x="196" y="132"/>
                    </a:lnTo>
                    <a:lnTo>
                      <a:pt x="197" y="122"/>
                    </a:lnTo>
                    <a:lnTo>
                      <a:pt x="198" y="112"/>
                    </a:lnTo>
                    <a:lnTo>
                      <a:pt x="197" y="102"/>
                    </a:lnTo>
                    <a:lnTo>
                      <a:pt x="196" y="93"/>
                    </a:lnTo>
                    <a:lnTo>
                      <a:pt x="195" y="84"/>
                    </a:lnTo>
                    <a:lnTo>
                      <a:pt x="192" y="77"/>
                    </a:lnTo>
                    <a:lnTo>
                      <a:pt x="189" y="70"/>
                    </a:lnTo>
                    <a:lnTo>
                      <a:pt x="186" y="62"/>
                    </a:lnTo>
                    <a:lnTo>
                      <a:pt x="181" y="57"/>
                    </a:lnTo>
                    <a:lnTo>
                      <a:pt x="176" y="51"/>
                    </a:lnTo>
                    <a:lnTo>
                      <a:pt x="170" y="46"/>
                    </a:lnTo>
                    <a:lnTo>
                      <a:pt x="164" y="42"/>
                    </a:lnTo>
                    <a:lnTo>
                      <a:pt x="158" y="39"/>
                    </a:lnTo>
                    <a:lnTo>
                      <a:pt x="151" y="36"/>
                    </a:lnTo>
                    <a:lnTo>
                      <a:pt x="145" y="34"/>
                    </a:lnTo>
                    <a:lnTo>
                      <a:pt x="137" y="32"/>
                    </a:lnTo>
                    <a:lnTo>
                      <a:pt x="130" y="31"/>
                    </a:lnTo>
                    <a:lnTo>
                      <a:pt x="122" y="31"/>
                    </a:lnTo>
                    <a:lnTo>
                      <a:pt x="113" y="31"/>
                    </a:lnTo>
                    <a:lnTo>
                      <a:pt x="106" y="32"/>
                    </a:lnTo>
                    <a:lnTo>
                      <a:pt x="98" y="34"/>
                    </a:lnTo>
                    <a:lnTo>
                      <a:pt x="92" y="36"/>
                    </a:lnTo>
                    <a:lnTo>
                      <a:pt x="85" y="39"/>
                    </a:lnTo>
                    <a:lnTo>
                      <a:pt x="79" y="42"/>
                    </a:lnTo>
                    <a:lnTo>
                      <a:pt x="73" y="46"/>
                    </a:lnTo>
                    <a:lnTo>
                      <a:pt x="68" y="51"/>
                    </a:lnTo>
                    <a:lnTo>
                      <a:pt x="62" y="57"/>
                    </a:lnTo>
                    <a:lnTo>
                      <a:pt x="57" y="62"/>
                    </a:lnTo>
                    <a:lnTo>
                      <a:pt x="54" y="70"/>
                    </a:lnTo>
                    <a:lnTo>
                      <a:pt x="51" y="77"/>
                    </a:lnTo>
                    <a:lnTo>
                      <a:pt x="49" y="84"/>
                    </a:lnTo>
                    <a:lnTo>
                      <a:pt x="47" y="94"/>
                    </a:lnTo>
                    <a:lnTo>
                      <a:pt x="46" y="103"/>
                    </a:lnTo>
                    <a:lnTo>
                      <a:pt x="45" y="11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28" name="Freeform 142"/>
              <p:cNvSpPr>
                <a:spLocks/>
              </p:cNvSpPr>
              <p:nvPr/>
            </p:nvSpPr>
            <p:spPr bwMode="auto">
              <a:xfrm>
                <a:off x="3461" y="860"/>
                <a:ext cx="53" cy="54"/>
              </a:xfrm>
              <a:custGeom>
                <a:avLst/>
                <a:gdLst>
                  <a:gd name="T0" fmla="*/ 0 w 211"/>
                  <a:gd name="T1" fmla="*/ 0 h 215"/>
                  <a:gd name="T2" fmla="*/ 211 w 211"/>
                  <a:gd name="T3" fmla="*/ 0 h 215"/>
                  <a:gd name="T4" fmla="*/ 211 w 211"/>
                  <a:gd name="T5" fmla="*/ 31 h 215"/>
                  <a:gd name="T6" fmla="*/ 127 w 211"/>
                  <a:gd name="T7" fmla="*/ 31 h 215"/>
                  <a:gd name="T8" fmla="*/ 127 w 211"/>
                  <a:gd name="T9" fmla="*/ 215 h 215"/>
                  <a:gd name="T10" fmla="*/ 84 w 211"/>
                  <a:gd name="T11" fmla="*/ 215 h 215"/>
                  <a:gd name="T12" fmla="*/ 84 w 211"/>
                  <a:gd name="T13" fmla="*/ 31 h 215"/>
                  <a:gd name="T14" fmla="*/ 0 w 211"/>
                  <a:gd name="T15" fmla="*/ 31 h 215"/>
                  <a:gd name="T16" fmla="*/ 0 w 211"/>
                  <a:gd name="T1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5">
                    <a:moveTo>
                      <a:pt x="0" y="0"/>
                    </a:moveTo>
                    <a:lnTo>
                      <a:pt x="211" y="0"/>
                    </a:lnTo>
                    <a:lnTo>
                      <a:pt x="211" y="31"/>
                    </a:lnTo>
                    <a:lnTo>
                      <a:pt x="127" y="31"/>
                    </a:lnTo>
                    <a:lnTo>
                      <a:pt x="127" y="215"/>
                    </a:lnTo>
                    <a:lnTo>
                      <a:pt x="84" y="215"/>
                    </a:lnTo>
                    <a:lnTo>
                      <a:pt x="84" y="31"/>
                    </a:lnTo>
                    <a:lnTo>
                      <a:pt x="0" y="31"/>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29" name="Freeform 143"/>
              <p:cNvSpPr>
                <a:spLocks noEditPoints="1"/>
              </p:cNvSpPr>
              <p:nvPr/>
            </p:nvSpPr>
            <p:spPr bwMode="auto">
              <a:xfrm>
                <a:off x="3519" y="859"/>
                <a:ext cx="60" cy="56"/>
              </a:xfrm>
              <a:custGeom>
                <a:avLst/>
                <a:gdLst>
                  <a:gd name="T0" fmla="*/ 3 w 243"/>
                  <a:gd name="T1" fmla="*/ 85 h 225"/>
                  <a:gd name="T2" fmla="*/ 16 w 243"/>
                  <a:gd name="T3" fmla="*/ 51 h 225"/>
                  <a:gd name="T4" fmla="*/ 40 w 243"/>
                  <a:gd name="T5" fmla="*/ 24 h 225"/>
                  <a:gd name="T6" fmla="*/ 68 w 243"/>
                  <a:gd name="T7" fmla="*/ 10 h 225"/>
                  <a:gd name="T8" fmla="*/ 98 w 243"/>
                  <a:gd name="T9" fmla="*/ 2 h 225"/>
                  <a:gd name="T10" fmla="*/ 135 w 243"/>
                  <a:gd name="T11" fmla="*/ 1 h 225"/>
                  <a:gd name="T12" fmla="*/ 171 w 243"/>
                  <a:gd name="T13" fmla="*/ 8 h 225"/>
                  <a:gd name="T14" fmla="*/ 200 w 243"/>
                  <a:gd name="T15" fmla="*/ 23 h 225"/>
                  <a:gd name="T16" fmla="*/ 224 w 243"/>
                  <a:gd name="T17" fmla="*/ 45 h 225"/>
                  <a:gd name="T18" fmla="*/ 238 w 243"/>
                  <a:gd name="T19" fmla="*/ 75 h 225"/>
                  <a:gd name="T20" fmla="*/ 243 w 243"/>
                  <a:gd name="T21" fmla="*/ 109 h 225"/>
                  <a:gd name="T22" fmla="*/ 237 w 243"/>
                  <a:gd name="T23" fmla="*/ 155 h 225"/>
                  <a:gd name="T24" fmla="*/ 228 w 243"/>
                  <a:gd name="T25" fmla="*/ 175 h 225"/>
                  <a:gd name="T26" fmla="*/ 197 w 243"/>
                  <a:gd name="T27" fmla="*/ 204 h 225"/>
                  <a:gd name="T28" fmla="*/ 154 w 243"/>
                  <a:gd name="T29" fmla="*/ 221 h 225"/>
                  <a:gd name="T30" fmla="*/ 108 w 243"/>
                  <a:gd name="T31" fmla="*/ 224 h 225"/>
                  <a:gd name="T32" fmla="*/ 73 w 243"/>
                  <a:gd name="T33" fmla="*/ 218 h 225"/>
                  <a:gd name="T34" fmla="*/ 42 w 243"/>
                  <a:gd name="T35" fmla="*/ 203 h 225"/>
                  <a:gd name="T36" fmla="*/ 20 w 243"/>
                  <a:gd name="T37" fmla="*/ 180 h 225"/>
                  <a:gd name="T38" fmla="*/ 6 w 243"/>
                  <a:gd name="T39" fmla="*/ 149 h 225"/>
                  <a:gd name="T40" fmla="*/ 0 w 243"/>
                  <a:gd name="T41" fmla="*/ 113 h 225"/>
                  <a:gd name="T42" fmla="*/ 46 w 243"/>
                  <a:gd name="T43" fmla="*/ 132 h 225"/>
                  <a:gd name="T44" fmla="*/ 54 w 243"/>
                  <a:gd name="T45" fmla="*/ 156 h 225"/>
                  <a:gd name="T46" fmla="*/ 67 w 243"/>
                  <a:gd name="T47" fmla="*/ 175 h 225"/>
                  <a:gd name="T48" fmla="*/ 86 w 243"/>
                  <a:gd name="T49" fmla="*/ 187 h 225"/>
                  <a:gd name="T50" fmla="*/ 106 w 243"/>
                  <a:gd name="T51" fmla="*/ 194 h 225"/>
                  <a:gd name="T52" fmla="*/ 130 w 243"/>
                  <a:gd name="T53" fmla="*/ 195 h 225"/>
                  <a:gd name="T54" fmla="*/ 152 w 243"/>
                  <a:gd name="T55" fmla="*/ 189 h 225"/>
                  <a:gd name="T56" fmla="*/ 171 w 243"/>
                  <a:gd name="T57" fmla="*/ 179 h 225"/>
                  <a:gd name="T58" fmla="*/ 186 w 243"/>
                  <a:gd name="T59" fmla="*/ 163 h 225"/>
                  <a:gd name="T60" fmla="*/ 195 w 243"/>
                  <a:gd name="T61" fmla="*/ 140 h 225"/>
                  <a:gd name="T62" fmla="*/ 197 w 243"/>
                  <a:gd name="T63" fmla="*/ 112 h 225"/>
                  <a:gd name="T64" fmla="*/ 195 w 243"/>
                  <a:gd name="T65" fmla="*/ 84 h 225"/>
                  <a:gd name="T66" fmla="*/ 186 w 243"/>
                  <a:gd name="T67" fmla="*/ 62 h 225"/>
                  <a:gd name="T68" fmla="*/ 171 w 243"/>
                  <a:gd name="T69" fmla="*/ 46 h 225"/>
                  <a:gd name="T70" fmla="*/ 152 w 243"/>
                  <a:gd name="T71" fmla="*/ 36 h 225"/>
                  <a:gd name="T72" fmla="*/ 130 w 243"/>
                  <a:gd name="T73" fmla="*/ 31 h 225"/>
                  <a:gd name="T74" fmla="*/ 106 w 243"/>
                  <a:gd name="T75" fmla="*/ 32 h 225"/>
                  <a:gd name="T76" fmla="*/ 86 w 243"/>
                  <a:gd name="T77" fmla="*/ 39 h 225"/>
                  <a:gd name="T78" fmla="*/ 67 w 243"/>
                  <a:gd name="T79" fmla="*/ 51 h 225"/>
                  <a:gd name="T80" fmla="*/ 54 w 243"/>
                  <a:gd name="T81" fmla="*/ 70 h 225"/>
                  <a:gd name="T82" fmla="*/ 46 w 243"/>
                  <a:gd name="T83" fmla="*/ 9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3" h="225">
                    <a:moveTo>
                      <a:pt x="0" y="113"/>
                    </a:moveTo>
                    <a:lnTo>
                      <a:pt x="0" y="98"/>
                    </a:lnTo>
                    <a:lnTo>
                      <a:pt x="3" y="85"/>
                    </a:lnTo>
                    <a:lnTo>
                      <a:pt x="6" y="73"/>
                    </a:lnTo>
                    <a:lnTo>
                      <a:pt x="11" y="61"/>
                    </a:lnTo>
                    <a:lnTo>
                      <a:pt x="16" y="51"/>
                    </a:lnTo>
                    <a:lnTo>
                      <a:pt x="23" y="41"/>
                    </a:lnTo>
                    <a:lnTo>
                      <a:pt x="31" y="32"/>
                    </a:lnTo>
                    <a:lnTo>
                      <a:pt x="40" y="24"/>
                    </a:lnTo>
                    <a:lnTo>
                      <a:pt x="49" y="19"/>
                    </a:lnTo>
                    <a:lnTo>
                      <a:pt x="58" y="14"/>
                    </a:lnTo>
                    <a:lnTo>
                      <a:pt x="68" y="10"/>
                    </a:lnTo>
                    <a:lnTo>
                      <a:pt x="78" y="7"/>
                    </a:lnTo>
                    <a:lnTo>
                      <a:pt x="88" y="4"/>
                    </a:lnTo>
                    <a:lnTo>
                      <a:pt x="98" y="2"/>
                    </a:lnTo>
                    <a:lnTo>
                      <a:pt x="110" y="1"/>
                    </a:lnTo>
                    <a:lnTo>
                      <a:pt x="121" y="0"/>
                    </a:lnTo>
                    <a:lnTo>
                      <a:pt x="135" y="1"/>
                    </a:lnTo>
                    <a:lnTo>
                      <a:pt x="148" y="2"/>
                    </a:lnTo>
                    <a:lnTo>
                      <a:pt x="159" y="4"/>
                    </a:lnTo>
                    <a:lnTo>
                      <a:pt x="171" y="8"/>
                    </a:lnTo>
                    <a:lnTo>
                      <a:pt x="181" y="12"/>
                    </a:lnTo>
                    <a:lnTo>
                      <a:pt x="191" y="17"/>
                    </a:lnTo>
                    <a:lnTo>
                      <a:pt x="200" y="23"/>
                    </a:lnTo>
                    <a:lnTo>
                      <a:pt x="209" y="30"/>
                    </a:lnTo>
                    <a:lnTo>
                      <a:pt x="216" y="37"/>
                    </a:lnTo>
                    <a:lnTo>
                      <a:pt x="224" y="45"/>
                    </a:lnTo>
                    <a:lnTo>
                      <a:pt x="230" y="55"/>
                    </a:lnTo>
                    <a:lnTo>
                      <a:pt x="234" y="64"/>
                    </a:lnTo>
                    <a:lnTo>
                      <a:pt x="238" y="75"/>
                    </a:lnTo>
                    <a:lnTo>
                      <a:pt x="240" y="85"/>
                    </a:lnTo>
                    <a:lnTo>
                      <a:pt x="243" y="97"/>
                    </a:lnTo>
                    <a:lnTo>
                      <a:pt x="243" y="109"/>
                    </a:lnTo>
                    <a:lnTo>
                      <a:pt x="242" y="129"/>
                    </a:lnTo>
                    <a:lnTo>
                      <a:pt x="239" y="146"/>
                    </a:lnTo>
                    <a:lnTo>
                      <a:pt x="237" y="155"/>
                    </a:lnTo>
                    <a:lnTo>
                      <a:pt x="234" y="162"/>
                    </a:lnTo>
                    <a:lnTo>
                      <a:pt x="232" y="168"/>
                    </a:lnTo>
                    <a:lnTo>
                      <a:pt x="228" y="175"/>
                    </a:lnTo>
                    <a:lnTo>
                      <a:pt x="220" y="186"/>
                    </a:lnTo>
                    <a:lnTo>
                      <a:pt x="210" y="196"/>
                    </a:lnTo>
                    <a:lnTo>
                      <a:pt x="197" y="204"/>
                    </a:lnTo>
                    <a:lnTo>
                      <a:pt x="185" y="211"/>
                    </a:lnTo>
                    <a:lnTo>
                      <a:pt x="169" y="218"/>
                    </a:lnTo>
                    <a:lnTo>
                      <a:pt x="154" y="221"/>
                    </a:lnTo>
                    <a:lnTo>
                      <a:pt x="139" y="224"/>
                    </a:lnTo>
                    <a:lnTo>
                      <a:pt x="121" y="225"/>
                    </a:lnTo>
                    <a:lnTo>
                      <a:pt x="108" y="224"/>
                    </a:lnTo>
                    <a:lnTo>
                      <a:pt x="96" y="223"/>
                    </a:lnTo>
                    <a:lnTo>
                      <a:pt x="84" y="221"/>
                    </a:lnTo>
                    <a:lnTo>
                      <a:pt x="73" y="218"/>
                    </a:lnTo>
                    <a:lnTo>
                      <a:pt x="61" y="214"/>
                    </a:lnTo>
                    <a:lnTo>
                      <a:pt x="51" y="208"/>
                    </a:lnTo>
                    <a:lnTo>
                      <a:pt x="42" y="203"/>
                    </a:lnTo>
                    <a:lnTo>
                      <a:pt x="33" y="196"/>
                    </a:lnTo>
                    <a:lnTo>
                      <a:pt x="26" y="188"/>
                    </a:lnTo>
                    <a:lnTo>
                      <a:pt x="20" y="180"/>
                    </a:lnTo>
                    <a:lnTo>
                      <a:pt x="13" y="170"/>
                    </a:lnTo>
                    <a:lnTo>
                      <a:pt x="8" y="161"/>
                    </a:lnTo>
                    <a:lnTo>
                      <a:pt x="6" y="149"/>
                    </a:lnTo>
                    <a:lnTo>
                      <a:pt x="2" y="138"/>
                    </a:lnTo>
                    <a:lnTo>
                      <a:pt x="0" y="126"/>
                    </a:lnTo>
                    <a:lnTo>
                      <a:pt x="0" y="113"/>
                    </a:lnTo>
                    <a:close/>
                    <a:moveTo>
                      <a:pt x="45" y="113"/>
                    </a:moveTo>
                    <a:lnTo>
                      <a:pt x="46" y="122"/>
                    </a:lnTo>
                    <a:lnTo>
                      <a:pt x="46" y="132"/>
                    </a:lnTo>
                    <a:lnTo>
                      <a:pt x="49" y="141"/>
                    </a:lnTo>
                    <a:lnTo>
                      <a:pt x="51" y="148"/>
                    </a:lnTo>
                    <a:lnTo>
                      <a:pt x="54" y="156"/>
                    </a:lnTo>
                    <a:lnTo>
                      <a:pt x="58" y="163"/>
                    </a:lnTo>
                    <a:lnTo>
                      <a:pt x="61" y="168"/>
                    </a:lnTo>
                    <a:lnTo>
                      <a:pt x="67" y="175"/>
                    </a:lnTo>
                    <a:lnTo>
                      <a:pt x="73" y="179"/>
                    </a:lnTo>
                    <a:lnTo>
                      <a:pt x="79" y="183"/>
                    </a:lnTo>
                    <a:lnTo>
                      <a:pt x="86" y="187"/>
                    </a:lnTo>
                    <a:lnTo>
                      <a:pt x="92" y="189"/>
                    </a:lnTo>
                    <a:lnTo>
                      <a:pt x="98" y="191"/>
                    </a:lnTo>
                    <a:lnTo>
                      <a:pt x="106" y="194"/>
                    </a:lnTo>
                    <a:lnTo>
                      <a:pt x="113" y="195"/>
                    </a:lnTo>
                    <a:lnTo>
                      <a:pt x="121" y="195"/>
                    </a:lnTo>
                    <a:lnTo>
                      <a:pt x="130" y="195"/>
                    </a:lnTo>
                    <a:lnTo>
                      <a:pt x="138" y="194"/>
                    </a:lnTo>
                    <a:lnTo>
                      <a:pt x="145" y="191"/>
                    </a:lnTo>
                    <a:lnTo>
                      <a:pt x="152" y="189"/>
                    </a:lnTo>
                    <a:lnTo>
                      <a:pt x="158" y="187"/>
                    </a:lnTo>
                    <a:lnTo>
                      <a:pt x="164" y="183"/>
                    </a:lnTo>
                    <a:lnTo>
                      <a:pt x="171" y="179"/>
                    </a:lnTo>
                    <a:lnTo>
                      <a:pt x="176" y="175"/>
                    </a:lnTo>
                    <a:lnTo>
                      <a:pt x="181" y="168"/>
                    </a:lnTo>
                    <a:lnTo>
                      <a:pt x="186" y="163"/>
                    </a:lnTo>
                    <a:lnTo>
                      <a:pt x="190" y="156"/>
                    </a:lnTo>
                    <a:lnTo>
                      <a:pt x="192" y="148"/>
                    </a:lnTo>
                    <a:lnTo>
                      <a:pt x="195" y="140"/>
                    </a:lnTo>
                    <a:lnTo>
                      <a:pt x="196" y="132"/>
                    </a:lnTo>
                    <a:lnTo>
                      <a:pt x="197" y="122"/>
                    </a:lnTo>
                    <a:lnTo>
                      <a:pt x="197" y="112"/>
                    </a:lnTo>
                    <a:lnTo>
                      <a:pt x="197" y="102"/>
                    </a:lnTo>
                    <a:lnTo>
                      <a:pt x="196" y="93"/>
                    </a:lnTo>
                    <a:lnTo>
                      <a:pt x="195" y="84"/>
                    </a:lnTo>
                    <a:lnTo>
                      <a:pt x="192" y="77"/>
                    </a:lnTo>
                    <a:lnTo>
                      <a:pt x="190" y="70"/>
                    </a:lnTo>
                    <a:lnTo>
                      <a:pt x="186" y="62"/>
                    </a:lnTo>
                    <a:lnTo>
                      <a:pt x="181" y="57"/>
                    </a:lnTo>
                    <a:lnTo>
                      <a:pt x="176" y="51"/>
                    </a:lnTo>
                    <a:lnTo>
                      <a:pt x="171" y="46"/>
                    </a:lnTo>
                    <a:lnTo>
                      <a:pt x="164" y="42"/>
                    </a:lnTo>
                    <a:lnTo>
                      <a:pt x="158" y="39"/>
                    </a:lnTo>
                    <a:lnTo>
                      <a:pt x="152" y="36"/>
                    </a:lnTo>
                    <a:lnTo>
                      <a:pt x="144" y="34"/>
                    </a:lnTo>
                    <a:lnTo>
                      <a:pt x="138" y="32"/>
                    </a:lnTo>
                    <a:lnTo>
                      <a:pt x="130" y="31"/>
                    </a:lnTo>
                    <a:lnTo>
                      <a:pt x="121" y="31"/>
                    </a:lnTo>
                    <a:lnTo>
                      <a:pt x="113" y="31"/>
                    </a:lnTo>
                    <a:lnTo>
                      <a:pt x="106" y="32"/>
                    </a:lnTo>
                    <a:lnTo>
                      <a:pt x="98" y="34"/>
                    </a:lnTo>
                    <a:lnTo>
                      <a:pt x="92" y="36"/>
                    </a:lnTo>
                    <a:lnTo>
                      <a:pt x="86" y="39"/>
                    </a:lnTo>
                    <a:lnTo>
                      <a:pt x="79" y="42"/>
                    </a:lnTo>
                    <a:lnTo>
                      <a:pt x="73" y="46"/>
                    </a:lnTo>
                    <a:lnTo>
                      <a:pt x="67" y="51"/>
                    </a:lnTo>
                    <a:lnTo>
                      <a:pt x="61" y="57"/>
                    </a:lnTo>
                    <a:lnTo>
                      <a:pt x="58" y="62"/>
                    </a:lnTo>
                    <a:lnTo>
                      <a:pt x="54" y="70"/>
                    </a:lnTo>
                    <a:lnTo>
                      <a:pt x="51" y="77"/>
                    </a:lnTo>
                    <a:lnTo>
                      <a:pt x="49" y="84"/>
                    </a:lnTo>
                    <a:lnTo>
                      <a:pt x="46" y="94"/>
                    </a:lnTo>
                    <a:lnTo>
                      <a:pt x="46" y="103"/>
                    </a:lnTo>
                    <a:lnTo>
                      <a:pt x="45" y="11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30" name="Freeform 144"/>
              <p:cNvSpPr>
                <a:spLocks noEditPoints="1"/>
              </p:cNvSpPr>
              <p:nvPr/>
            </p:nvSpPr>
            <p:spPr bwMode="auto">
              <a:xfrm>
                <a:off x="3592" y="859"/>
                <a:ext cx="56" cy="75"/>
              </a:xfrm>
              <a:custGeom>
                <a:avLst/>
                <a:gdLst>
                  <a:gd name="T0" fmla="*/ 0 w 225"/>
                  <a:gd name="T1" fmla="*/ 5 h 302"/>
                  <a:gd name="T2" fmla="*/ 39 w 225"/>
                  <a:gd name="T3" fmla="*/ 34 h 302"/>
                  <a:gd name="T4" fmla="*/ 55 w 225"/>
                  <a:gd name="T5" fmla="*/ 19 h 302"/>
                  <a:gd name="T6" fmla="*/ 71 w 225"/>
                  <a:gd name="T7" fmla="*/ 9 h 302"/>
                  <a:gd name="T8" fmla="*/ 92 w 225"/>
                  <a:gd name="T9" fmla="*/ 2 h 302"/>
                  <a:gd name="T10" fmla="*/ 114 w 225"/>
                  <a:gd name="T11" fmla="*/ 0 h 302"/>
                  <a:gd name="T12" fmla="*/ 146 w 225"/>
                  <a:gd name="T13" fmla="*/ 4 h 302"/>
                  <a:gd name="T14" fmla="*/ 173 w 225"/>
                  <a:gd name="T15" fmla="*/ 15 h 302"/>
                  <a:gd name="T16" fmla="*/ 196 w 225"/>
                  <a:gd name="T17" fmla="*/ 32 h 302"/>
                  <a:gd name="T18" fmla="*/ 211 w 225"/>
                  <a:gd name="T19" fmla="*/ 55 h 302"/>
                  <a:gd name="T20" fmla="*/ 221 w 225"/>
                  <a:gd name="T21" fmla="*/ 81 h 302"/>
                  <a:gd name="T22" fmla="*/ 225 w 225"/>
                  <a:gd name="T23" fmla="*/ 111 h 302"/>
                  <a:gd name="T24" fmla="*/ 221 w 225"/>
                  <a:gd name="T25" fmla="*/ 142 h 302"/>
                  <a:gd name="T26" fmla="*/ 210 w 225"/>
                  <a:gd name="T27" fmla="*/ 170 h 302"/>
                  <a:gd name="T28" fmla="*/ 193 w 225"/>
                  <a:gd name="T29" fmla="*/ 194 h 302"/>
                  <a:gd name="T30" fmla="*/ 169 w 225"/>
                  <a:gd name="T31" fmla="*/ 210 h 302"/>
                  <a:gd name="T32" fmla="*/ 141 w 225"/>
                  <a:gd name="T33" fmla="*/ 221 h 302"/>
                  <a:gd name="T34" fmla="*/ 112 w 225"/>
                  <a:gd name="T35" fmla="*/ 225 h 302"/>
                  <a:gd name="T36" fmla="*/ 90 w 225"/>
                  <a:gd name="T37" fmla="*/ 223 h 302"/>
                  <a:gd name="T38" fmla="*/ 72 w 225"/>
                  <a:gd name="T39" fmla="*/ 217 h 302"/>
                  <a:gd name="T40" fmla="*/ 56 w 225"/>
                  <a:gd name="T41" fmla="*/ 208 h 302"/>
                  <a:gd name="T42" fmla="*/ 43 w 225"/>
                  <a:gd name="T43" fmla="*/ 198 h 302"/>
                  <a:gd name="T44" fmla="*/ 0 w 225"/>
                  <a:gd name="T45" fmla="*/ 302 h 302"/>
                  <a:gd name="T46" fmla="*/ 39 w 225"/>
                  <a:gd name="T47" fmla="*/ 124 h 302"/>
                  <a:gd name="T48" fmla="*/ 42 w 225"/>
                  <a:gd name="T49" fmla="*/ 142 h 302"/>
                  <a:gd name="T50" fmla="*/ 47 w 225"/>
                  <a:gd name="T51" fmla="*/ 157 h 302"/>
                  <a:gd name="T52" fmla="*/ 55 w 225"/>
                  <a:gd name="T53" fmla="*/ 169 h 302"/>
                  <a:gd name="T54" fmla="*/ 65 w 225"/>
                  <a:gd name="T55" fmla="*/ 180 h 302"/>
                  <a:gd name="T56" fmla="*/ 76 w 225"/>
                  <a:gd name="T57" fmla="*/ 187 h 302"/>
                  <a:gd name="T58" fmla="*/ 88 w 225"/>
                  <a:gd name="T59" fmla="*/ 193 h 302"/>
                  <a:gd name="T60" fmla="*/ 102 w 225"/>
                  <a:gd name="T61" fmla="*/ 195 h 302"/>
                  <a:gd name="T62" fmla="*/ 116 w 225"/>
                  <a:gd name="T63" fmla="*/ 195 h 302"/>
                  <a:gd name="T64" fmla="*/ 130 w 225"/>
                  <a:gd name="T65" fmla="*/ 191 h 302"/>
                  <a:gd name="T66" fmla="*/ 142 w 225"/>
                  <a:gd name="T67" fmla="*/ 187 h 302"/>
                  <a:gd name="T68" fmla="*/ 154 w 225"/>
                  <a:gd name="T69" fmla="*/ 179 h 302"/>
                  <a:gd name="T70" fmla="*/ 164 w 225"/>
                  <a:gd name="T71" fmla="*/ 168 h 302"/>
                  <a:gd name="T72" fmla="*/ 172 w 225"/>
                  <a:gd name="T73" fmla="*/ 156 h 302"/>
                  <a:gd name="T74" fmla="*/ 177 w 225"/>
                  <a:gd name="T75" fmla="*/ 140 h 302"/>
                  <a:gd name="T76" fmla="*/ 179 w 225"/>
                  <a:gd name="T77" fmla="*/ 121 h 302"/>
                  <a:gd name="T78" fmla="*/ 179 w 225"/>
                  <a:gd name="T79" fmla="*/ 101 h 302"/>
                  <a:gd name="T80" fmla="*/ 177 w 225"/>
                  <a:gd name="T81" fmla="*/ 83 h 302"/>
                  <a:gd name="T82" fmla="*/ 172 w 225"/>
                  <a:gd name="T83" fmla="*/ 67 h 302"/>
                  <a:gd name="T84" fmla="*/ 164 w 225"/>
                  <a:gd name="T85" fmla="*/ 55 h 302"/>
                  <a:gd name="T86" fmla="*/ 154 w 225"/>
                  <a:gd name="T87" fmla="*/ 44 h 302"/>
                  <a:gd name="T88" fmla="*/ 142 w 225"/>
                  <a:gd name="T89" fmla="*/ 37 h 302"/>
                  <a:gd name="T90" fmla="*/ 131 w 225"/>
                  <a:gd name="T91" fmla="*/ 32 h 302"/>
                  <a:gd name="T92" fmla="*/ 117 w 225"/>
                  <a:gd name="T93" fmla="*/ 30 h 302"/>
                  <a:gd name="T94" fmla="*/ 103 w 225"/>
                  <a:gd name="T95" fmla="*/ 30 h 302"/>
                  <a:gd name="T96" fmla="*/ 90 w 225"/>
                  <a:gd name="T97" fmla="*/ 32 h 302"/>
                  <a:gd name="T98" fmla="*/ 78 w 225"/>
                  <a:gd name="T99" fmla="*/ 38 h 302"/>
                  <a:gd name="T100" fmla="*/ 66 w 225"/>
                  <a:gd name="T101" fmla="*/ 45 h 302"/>
                  <a:gd name="T102" fmla="*/ 56 w 225"/>
                  <a:gd name="T103" fmla="*/ 57 h 302"/>
                  <a:gd name="T104" fmla="*/ 47 w 225"/>
                  <a:gd name="T105" fmla="*/ 70 h 302"/>
                  <a:gd name="T106" fmla="*/ 42 w 225"/>
                  <a:gd name="T107" fmla="*/ 85 h 302"/>
                  <a:gd name="T108" fmla="*/ 39 w 225"/>
                  <a:gd name="T109" fmla="*/ 10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5" h="302">
                    <a:moveTo>
                      <a:pt x="0" y="302"/>
                    </a:moveTo>
                    <a:lnTo>
                      <a:pt x="0" y="5"/>
                    </a:lnTo>
                    <a:lnTo>
                      <a:pt x="39" y="5"/>
                    </a:lnTo>
                    <a:lnTo>
                      <a:pt x="39" y="34"/>
                    </a:lnTo>
                    <a:lnTo>
                      <a:pt x="47" y="25"/>
                    </a:lnTo>
                    <a:lnTo>
                      <a:pt x="55" y="19"/>
                    </a:lnTo>
                    <a:lnTo>
                      <a:pt x="62" y="14"/>
                    </a:lnTo>
                    <a:lnTo>
                      <a:pt x="71" y="9"/>
                    </a:lnTo>
                    <a:lnTo>
                      <a:pt x="81" y="5"/>
                    </a:lnTo>
                    <a:lnTo>
                      <a:pt x="92" y="2"/>
                    </a:lnTo>
                    <a:lnTo>
                      <a:pt x="102" y="1"/>
                    </a:lnTo>
                    <a:lnTo>
                      <a:pt x="114" y="0"/>
                    </a:lnTo>
                    <a:lnTo>
                      <a:pt x="131" y="1"/>
                    </a:lnTo>
                    <a:lnTo>
                      <a:pt x="146" y="4"/>
                    </a:lnTo>
                    <a:lnTo>
                      <a:pt x="160" y="9"/>
                    </a:lnTo>
                    <a:lnTo>
                      <a:pt x="173" y="15"/>
                    </a:lnTo>
                    <a:lnTo>
                      <a:pt x="186" y="22"/>
                    </a:lnTo>
                    <a:lnTo>
                      <a:pt x="196" y="32"/>
                    </a:lnTo>
                    <a:lnTo>
                      <a:pt x="205" y="42"/>
                    </a:lnTo>
                    <a:lnTo>
                      <a:pt x="211" y="55"/>
                    </a:lnTo>
                    <a:lnTo>
                      <a:pt x="217" y="67"/>
                    </a:lnTo>
                    <a:lnTo>
                      <a:pt x="221" y="81"/>
                    </a:lnTo>
                    <a:lnTo>
                      <a:pt x="224" y="96"/>
                    </a:lnTo>
                    <a:lnTo>
                      <a:pt x="225" y="111"/>
                    </a:lnTo>
                    <a:lnTo>
                      <a:pt x="224" y="127"/>
                    </a:lnTo>
                    <a:lnTo>
                      <a:pt x="221" y="142"/>
                    </a:lnTo>
                    <a:lnTo>
                      <a:pt x="216" y="157"/>
                    </a:lnTo>
                    <a:lnTo>
                      <a:pt x="210" y="170"/>
                    </a:lnTo>
                    <a:lnTo>
                      <a:pt x="202" y="183"/>
                    </a:lnTo>
                    <a:lnTo>
                      <a:pt x="193" y="194"/>
                    </a:lnTo>
                    <a:lnTo>
                      <a:pt x="182" y="203"/>
                    </a:lnTo>
                    <a:lnTo>
                      <a:pt x="169" y="210"/>
                    </a:lnTo>
                    <a:lnTo>
                      <a:pt x="155" y="217"/>
                    </a:lnTo>
                    <a:lnTo>
                      <a:pt x="141" y="221"/>
                    </a:lnTo>
                    <a:lnTo>
                      <a:pt x="126" y="224"/>
                    </a:lnTo>
                    <a:lnTo>
                      <a:pt x="112" y="225"/>
                    </a:lnTo>
                    <a:lnTo>
                      <a:pt x="100" y="224"/>
                    </a:lnTo>
                    <a:lnTo>
                      <a:pt x="90" y="223"/>
                    </a:lnTo>
                    <a:lnTo>
                      <a:pt x="81" y="221"/>
                    </a:lnTo>
                    <a:lnTo>
                      <a:pt x="72" y="217"/>
                    </a:lnTo>
                    <a:lnTo>
                      <a:pt x="64" y="212"/>
                    </a:lnTo>
                    <a:lnTo>
                      <a:pt x="56" y="208"/>
                    </a:lnTo>
                    <a:lnTo>
                      <a:pt x="50" y="203"/>
                    </a:lnTo>
                    <a:lnTo>
                      <a:pt x="43" y="198"/>
                    </a:lnTo>
                    <a:lnTo>
                      <a:pt x="43" y="302"/>
                    </a:lnTo>
                    <a:lnTo>
                      <a:pt x="0" y="302"/>
                    </a:lnTo>
                    <a:close/>
                    <a:moveTo>
                      <a:pt x="39" y="114"/>
                    </a:moveTo>
                    <a:lnTo>
                      <a:pt x="39" y="124"/>
                    </a:lnTo>
                    <a:lnTo>
                      <a:pt x="41" y="134"/>
                    </a:lnTo>
                    <a:lnTo>
                      <a:pt x="42" y="142"/>
                    </a:lnTo>
                    <a:lnTo>
                      <a:pt x="45" y="149"/>
                    </a:lnTo>
                    <a:lnTo>
                      <a:pt x="47" y="157"/>
                    </a:lnTo>
                    <a:lnTo>
                      <a:pt x="51" y="164"/>
                    </a:lnTo>
                    <a:lnTo>
                      <a:pt x="55" y="169"/>
                    </a:lnTo>
                    <a:lnTo>
                      <a:pt x="60" y="175"/>
                    </a:lnTo>
                    <a:lnTo>
                      <a:pt x="65" y="180"/>
                    </a:lnTo>
                    <a:lnTo>
                      <a:pt x="70" y="184"/>
                    </a:lnTo>
                    <a:lnTo>
                      <a:pt x="76" y="187"/>
                    </a:lnTo>
                    <a:lnTo>
                      <a:pt x="81" y="189"/>
                    </a:lnTo>
                    <a:lnTo>
                      <a:pt x="88" y="193"/>
                    </a:lnTo>
                    <a:lnTo>
                      <a:pt x="94" y="194"/>
                    </a:lnTo>
                    <a:lnTo>
                      <a:pt x="102" y="195"/>
                    </a:lnTo>
                    <a:lnTo>
                      <a:pt x="108" y="195"/>
                    </a:lnTo>
                    <a:lnTo>
                      <a:pt x="116" y="195"/>
                    </a:lnTo>
                    <a:lnTo>
                      <a:pt x="122" y="194"/>
                    </a:lnTo>
                    <a:lnTo>
                      <a:pt x="130" y="191"/>
                    </a:lnTo>
                    <a:lnTo>
                      <a:pt x="136" y="189"/>
                    </a:lnTo>
                    <a:lnTo>
                      <a:pt x="142" y="187"/>
                    </a:lnTo>
                    <a:lnTo>
                      <a:pt x="147" y="183"/>
                    </a:lnTo>
                    <a:lnTo>
                      <a:pt x="154" y="179"/>
                    </a:lnTo>
                    <a:lnTo>
                      <a:pt x="159" y="175"/>
                    </a:lnTo>
                    <a:lnTo>
                      <a:pt x="164" y="168"/>
                    </a:lnTo>
                    <a:lnTo>
                      <a:pt x="168" y="163"/>
                    </a:lnTo>
                    <a:lnTo>
                      <a:pt x="172" y="156"/>
                    </a:lnTo>
                    <a:lnTo>
                      <a:pt x="174" y="148"/>
                    </a:lnTo>
                    <a:lnTo>
                      <a:pt x="177" y="140"/>
                    </a:lnTo>
                    <a:lnTo>
                      <a:pt x="178" y="131"/>
                    </a:lnTo>
                    <a:lnTo>
                      <a:pt x="179" y="121"/>
                    </a:lnTo>
                    <a:lnTo>
                      <a:pt x="179" y="111"/>
                    </a:lnTo>
                    <a:lnTo>
                      <a:pt x="179" y="101"/>
                    </a:lnTo>
                    <a:lnTo>
                      <a:pt x="178" y="92"/>
                    </a:lnTo>
                    <a:lnTo>
                      <a:pt x="177" y="83"/>
                    </a:lnTo>
                    <a:lnTo>
                      <a:pt x="174" y="75"/>
                    </a:lnTo>
                    <a:lnTo>
                      <a:pt x="172" y="67"/>
                    </a:lnTo>
                    <a:lnTo>
                      <a:pt x="168" y="61"/>
                    </a:lnTo>
                    <a:lnTo>
                      <a:pt x="164" y="55"/>
                    </a:lnTo>
                    <a:lnTo>
                      <a:pt x="159" y="50"/>
                    </a:lnTo>
                    <a:lnTo>
                      <a:pt x="154" y="44"/>
                    </a:lnTo>
                    <a:lnTo>
                      <a:pt x="149" y="40"/>
                    </a:lnTo>
                    <a:lnTo>
                      <a:pt x="142" y="37"/>
                    </a:lnTo>
                    <a:lnTo>
                      <a:pt x="137" y="34"/>
                    </a:lnTo>
                    <a:lnTo>
                      <a:pt x="131" y="32"/>
                    </a:lnTo>
                    <a:lnTo>
                      <a:pt x="125" y="31"/>
                    </a:lnTo>
                    <a:lnTo>
                      <a:pt x="117" y="30"/>
                    </a:lnTo>
                    <a:lnTo>
                      <a:pt x="111" y="29"/>
                    </a:lnTo>
                    <a:lnTo>
                      <a:pt x="103" y="30"/>
                    </a:lnTo>
                    <a:lnTo>
                      <a:pt x="97" y="31"/>
                    </a:lnTo>
                    <a:lnTo>
                      <a:pt x="90" y="32"/>
                    </a:lnTo>
                    <a:lnTo>
                      <a:pt x="84" y="35"/>
                    </a:lnTo>
                    <a:lnTo>
                      <a:pt x="78" y="38"/>
                    </a:lnTo>
                    <a:lnTo>
                      <a:pt x="72" y="41"/>
                    </a:lnTo>
                    <a:lnTo>
                      <a:pt x="66" y="45"/>
                    </a:lnTo>
                    <a:lnTo>
                      <a:pt x="61" y="51"/>
                    </a:lnTo>
                    <a:lnTo>
                      <a:pt x="56" y="57"/>
                    </a:lnTo>
                    <a:lnTo>
                      <a:pt x="51" y="63"/>
                    </a:lnTo>
                    <a:lnTo>
                      <a:pt x="47" y="70"/>
                    </a:lnTo>
                    <a:lnTo>
                      <a:pt x="45" y="77"/>
                    </a:lnTo>
                    <a:lnTo>
                      <a:pt x="42" y="85"/>
                    </a:lnTo>
                    <a:lnTo>
                      <a:pt x="41" y="95"/>
                    </a:lnTo>
                    <a:lnTo>
                      <a:pt x="39" y="104"/>
                    </a:lnTo>
                    <a:lnTo>
                      <a:pt x="39" y="11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31" name="Freeform 145"/>
              <p:cNvSpPr>
                <a:spLocks noEditPoints="1"/>
              </p:cNvSpPr>
              <p:nvPr/>
            </p:nvSpPr>
            <p:spPr bwMode="auto">
              <a:xfrm>
                <a:off x="3662" y="860"/>
                <a:ext cx="72" cy="54"/>
              </a:xfrm>
              <a:custGeom>
                <a:avLst/>
                <a:gdLst>
                  <a:gd name="T0" fmla="*/ 290 w 290"/>
                  <a:gd name="T1" fmla="*/ 0 h 215"/>
                  <a:gd name="T2" fmla="*/ 245 w 290"/>
                  <a:gd name="T3" fmla="*/ 215 h 215"/>
                  <a:gd name="T4" fmla="*/ 0 w 290"/>
                  <a:gd name="T5" fmla="*/ 0 h 215"/>
                  <a:gd name="T6" fmla="*/ 45 w 290"/>
                  <a:gd name="T7" fmla="*/ 85 h 215"/>
                  <a:gd name="T8" fmla="*/ 113 w 290"/>
                  <a:gd name="T9" fmla="*/ 85 h 215"/>
                  <a:gd name="T10" fmla="*/ 137 w 290"/>
                  <a:gd name="T11" fmla="*/ 87 h 215"/>
                  <a:gd name="T12" fmla="*/ 158 w 290"/>
                  <a:gd name="T13" fmla="*/ 91 h 215"/>
                  <a:gd name="T14" fmla="*/ 175 w 290"/>
                  <a:gd name="T15" fmla="*/ 97 h 215"/>
                  <a:gd name="T16" fmla="*/ 191 w 290"/>
                  <a:gd name="T17" fmla="*/ 107 h 215"/>
                  <a:gd name="T18" fmla="*/ 201 w 290"/>
                  <a:gd name="T19" fmla="*/ 117 h 215"/>
                  <a:gd name="T20" fmla="*/ 209 w 290"/>
                  <a:gd name="T21" fmla="*/ 129 h 215"/>
                  <a:gd name="T22" fmla="*/ 212 w 290"/>
                  <a:gd name="T23" fmla="*/ 142 h 215"/>
                  <a:gd name="T24" fmla="*/ 212 w 290"/>
                  <a:gd name="T25" fmla="*/ 156 h 215"/>
                  <a:gd name="T26" fmla="*/ 210 w 290"/>
                  <a:gd name="T27" fmla="*/ 169 h 215"/>
                  <a:gd name="T28" fmla="*/ 203 w 290"/>
                  <a:gd name="T29" fmla="*/ 180 h 215"/>
                  <a:gd name="T30" fmla="*/ 195 w 290"/>
                  <a:gd name="T31" fmla="*/ 191 h 215"/>
                  <a:gd name="T32" fmla="*/ 182 w 290"/>
                  <a:gd name="T33" fmla="*/ 200 h 215"/>
                  <a:gd name="T34" fmla="*/ 165 w 290"/>
                  <a:gd name="T35" fmla="*/ 207 h 215"/>
                  <a:gd name="T36" fmla="*/ 146 w 290"/>
                  <a:gd name="T37" fmla="*/ 212 h 215"/>
                  <a:gd name="T38" fmla="*/ 123 w 290"/>
                  <a:gd name="T39" fmla="*/ 215 h 215"/>
                  <a:gd name="T40" fmla="*/ 0 w 290"/>
                  <a:gd name="T41" fmla="*/ 215 h 215"/>
                  <a:gd name="T42" fmla="*/ 45 w 290"/>
                  <a:gd name="T43" fmla="*/ 185 h 215"/>
                  <a:gd name="T44" fmla="*/ 109 w 290"/>
                  <a:gd name="T45" fmla="*/ 184 h 215"/>
                  <a:gd name="T46" fmla="*/ 140 w 290"/>
                  <a:gd name="T47" fmla="*/ 180 h 215"/>
                  <a:gd name="T48" fmla="*/ 154 w 290"/>
                  <a:gd name="T49" fmla="*/ 174 h 215"/>
                  <a:gd name="T50" fmla="*/ 160 w 290"/>
                  <a:gd name="T51" fmla="*/ 169 h 215"/>
                  <a:gd name="T52" fmla="*/ 167 w 290"/>
                  <a:gd name="T53" fmla="*/ 158 h 215"/>
                  <a:gd name="T54" fmla="*/ 167 w 290"/>
                  <a:gd name="T55" fmla="*/ 143 h 215"/>
                  <a:gd name="T56" fmla="*/ 160 w 290"/>
                  <a:gd name="T57" fmla="*/ 131 h 215"/>
                  <a:gd name="T58" fmla="*/ 150 w 290"/>
                  <a:gd name="T59" fmla="*/ 122 h 215"/>
                  <a:gd name="T60" fmla="*/ 140 w 290"/>
                  <a:gd name="T61" fmla="*/ 118 h 215"/>
                  <a:gd name="T62" fmla="*/ 117 w 290"/>
                  <a:gd name="T63" fmla="*/ 115 h 215"/>
                  <a:gd name="T64" fmla="*/ 45 w 290"/>
                  <a:gd name="T65" fmla="*/ 11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215">
                    <a:moveTo>
                      <a:pt x="245" y="0"/>
                    </a:moveTo>
                    <a:lnTo>
                      <a:pt x="290" y="0"/>
                    </a:lnTo>
                    <a:lnTo>
                      <a:pt x="290" y="215"/>
                    </a:lnTo>
                    <a:lnTo>
                      <a:pt x="245" y="215"/>
                    </a:lnTo>
                    <a:lnTo>
                      <a:pt x="245" y="0"/>
                    </a:lnTo>
                    <a:close/>
                    <a:moveTo>
                      <a:pt x="0" y="0"/>
                    </a:moveTo>
                    <a:lnTo>
                      <a:pt x="45" y="0"/>
                    </a:lnTo>
                    <a:lnTo>
                      <a:pt x="45" y="85"/>
                    </a:lnTo>
                    <a:lnTo>
                      <a:pt x="99" y="85"/>
                    </a:lnTo>
                    <a:lnTo>
                      <a:pt x="113" y="85"/>
                    </a:lnTo>
                    <a:lnTo>
                      <a:pt x="126" y="86"/>
                    </a:lnTo>
                    <a:lnTo>
                      <a:pt x="137" y="87"/>
                    </a:lnTo>
                    <a:lnTo>
                      <a:pt x="148" y="89"/>
                    </a:lnTo>
                    <a:lnTo>
                      <a:pt x="158" y="91"/>
                    </a:lnTo>
                    <a:lnTo>
                      <a:pt x="168" y="94"/>
                    </a:lnTo>
                    <a:lnTo>
                      <a:pt x="175" y="97"/>
                    </a:lnTo>
                    <a:lnTo>
                      <a:pt x="183" y="101"/>
                    </a:lnTo>
                    <a:lnTo>
                      <a:pt x="191" y="107"/>
                    </a:lnTo>
                    <a:lnTo>
                      <a:pt x="196" y="111"/>
                    </a:lnTo>
                    <a:lnTo>
                      <a:pt x="201" y="117"/>
                    </a:lnTo>
                    <a:lnTo>
                      <a:pt x="206" y="122"/>
                    </a:lnTo>
                    <a:lnTo>
                      <a:pt x="209" y="129"/>
                    </a:lnTo>
                    <a:lnTo>
                      <a:pt x="211" y="135"/>
                    </a:lnTo>
                    <a:lnTo>
                      <a:pt x="212" y="142"/>
                    </a:lnTo>
                    <a:lnTo>
                      <a:pt x="212" y="150"/>
                    </a:lnTo>
                    <a:lnTo>
                      <a:pt x="212" y="156"/>
                    </a:lnTo>
                    <a:lnTo>
                      <a:pt x="211" y="162"/>
                    </a:lnTo>
                    <a:lnTo>
                      <a:pt x="210" y="169"/>
                    </a:lnTo>
                    <a:lnTo>
                      <a:pt x="207" y="175"/>
                    </a:lnTo>
                    <a:lnTo>
                      <a:pt x="203" y="180"/>
                    </a:lnTo>
                    <a:lnTo>
                      <a:pt x="200" y="185"/>
                    </a:lnTo>
                    <a:lnTo>
                      <a:pt x="195" y="191"/>
                    </a:lnTo>
                    <a:lnTo>
                      <a:pt x="188" y="196"/>
                    </a:lnTo>
                    <a:lnTo>
                      <a:pt x="182" y="200"/>
                    </a:lnTo>
                    <a:lnTo>
                      <a:pt x="174" y="204"/>
                    </a:lnTo>
                    <a:lnTo>
                      <a:pt x="165" y="207"/>
                    </a:lnTo>
                    <a:lnTo>
                      <a:pt x="156" y="210"/>
                    </a:lnTo>
                    <a:lnTo>
                      <a:pt x="146" y="212"/>
                    </a:lnTo>
                    <a:lnTo>
                      <a:pt x="135" y="214"/>
                    </a:lnTo>
                    <a:lnTo>
                      <a:pt x="123" y="215"/>
                    </a:lnTo>
                    <a:lnTo>
                      <a:pt x="109" y="215"/>
                    </a:lnTo>
                    <a:lnTo>
                      <a:pt x="0" y="215"/>
                    </a:lnTo>
                    <a:lnTo>
                      <a:pt x="0" y="0"/>
                    </a:lnTo>
                    <a:close/>
                    <a:moveTo>
                      <a:pt x="45" y="185"/>
                    </a:moveTo>
                    <a:lnTo>
                      <a:pt x="90" y="185"/>
                    </a:lnTo>
                    <a:lnTo>
                      <a:pt x="109" y="184"/>
                    </a:lnTo>
                    <a:lnTo>
                      <a:pt x="126" y="183"/>
                    </a:lnTo>
                    <a:lnTo>
                      <a:pt x="140" y="180"/>
                    </a:lnTo>
                    <a:lnTo>
                      <a:pt x="150" y="176"/>
                    </a:lnTo>
                    <a:lnTo>
                      <a:pt x="154" y="174"/>
                    </a:lnTo>
                    <a:lnTo>
                      <a:pt x="158" y="172"/>
                    </a:lnTo>
                    <a:lnTo>
                      <a:pt x="160" y="169"/>
                    </a:lnTo>
                    <a:lnTo>
                      <a:pt x="163" y="165"/>
                    </a:lnTo>
                    <a:lnTo>
                      <a:pt x="167" y="158"/>
                    </a:lnTo>
                    <a:lnTo>
                      <a:pt x="168" y="150"/>
                    </a:lnTo>
                    <a:lnTo>
                      <a:pt x="167" y="143"/>
                    </a:lnTo>
                    <a:lnTo>
                      <a:pt x="164" y="137"/>
                    </a:lnTo>
                    <a:lnTo>
                      <a:pt x="160" y="131"/>
                    </a:lnTo>
                    <a:lnTo>
                      <a:pt x="154" y="126"/>
                    </a:lnTo>
                    <a:lnTo>
                      <a:pt x="150" y="122"/>
                    </a:lnTo>
                    <a:lnTo>
                      <a:pt x="146" y="120"/>
                    </a:lnTo>
                    <a:lnTo>
                      <a:pt x="140" y="118"/>
                    </a:lnTo>
                    <a:lnTo>
                      <a:pt x="134" y="117"/>
                    </a:lnTo>
                    <a:lnTo>
                      <a:pt x="117" y="115"/>
                    </a:lnTo>
                    <a:lnTo>
                      <a:pt x="97" y="114"/>
                    </a:lnTo>
                    <a:lnTo>
                      <a:pt x="45" y="114"/>
                    </a:lnTo>
                    <a:lnTo>
                      <a:pt x="45" y="18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32" name="Freeform 146"/>
              <p:cNvSpPr>
                <a:spLocks/>
              </p:cNvSpPr>
              <p:nvPr/>
            </p:nvSpPr>
            <p:spPr bwMode="auto">
              <a:xfrm>
                <a:off x="3744" y="860"/>
                <a:ext cx="61" cy="54"/>
              </a:xfrm>
              <a:custGeom>
                <a:avLst/>
                <a:gdLst>
                  <a:gd name="T0" fmla="*/ 0 w 243"/>
                  <a:gd name="T1" fmla="*/ 215 h 215"/>
                  <a:gd name="T2" fmla="*/ 94 w 243"/>
                  <a:gd name="T3" fmla="*/ 103 h 215"/>
                  <a:gd name="T4" fmla="*/ 8 w 243"/>
                  <a:gd name="T5" fmla="*/ 0 h 215"/>
                  <a:gd name="T6" fmla="*/ 62 w 243"/>
                  <a:gd name="T7" fmla="*/ 0 h 215"/>
                  <a:gd name="T8" fmla="*/ 102 w 243"/>
                  <a:gd name="T9" fmla="*/ 51 h 215"/>
                  <a:gd name="T10" fmla="*/ 112 w 243"/>
                  <a:gd name="T11" fmla="*/ 64 h 215"/>
                  <a:gd name="T12" fmla="*/ 120 w 243"/>
                  <a:gd name="T13" fmla="*/ 75 h 215"/>
                  <a:gd name="T14" fmla="*/ 130 w 243"/>
                  <a:gd name="T15" fmla="*/ 62 h 215"/>
                  <a:gd name="T16" fmla="*/ 140 w 243"/>
                  <a:gd name="T17" fmla="*/ 51 h 215"/>
                  <a:gd name="T18" fmla="*/ 183 w 243"/>
                  <a:gd name="T19" fmla="*/ 0 h 215"/>
                  <a:gd name="T20" fmla="*/ 235 w 243"/>
                  <a:gd name="T21" fmla="*/ 0 h 215"/>
                  <a:gd name="T22" fmla="*/ 146 w 243"/>
                  <a:gd name="T23" fmla="*/ 101 h 215"/>
                  <a:gd name="T24" fmla="*/ 243 w 243"/>
                  <a:gd name="T25" fmla="*/ 215 h 215"/>
                  <a:gd name="T26" fmla="*/ 188 w 243"/>
                  <a:gd name="T27" fmla="*/ 215 h 215"/>
                  <a:gd name="T28" fmla="*/ 136 w 243"/>
                  <a:gd name="T29" fmla="*/ 149 h 215"/>
                  <a:gd name="T30" fmla="*/ 121 w 243"/>
                  <a:gd name="T31" fmla="*/ 130 h 215"/>
                  <a:gd name="T32" fmla="*/ 54 w 243"/>
                  <a:gd name="T33" fmla="*/ 215 h 215"/>
                  <a:gd name="T34" fmla="*/ 0 w 243"/>
                  <a:gd name="T35"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3" h="215">
                    <a:moveTo>
                      <a:pt x="0" y="215"/>
                    </a:moveTo>
                    <a:lnTo>
                      <a:pt x="94" y="103"/>
                    </a:lnTo>
                    <a:lnTo>
                      <a:pt x="8" y="0"/>
                    </a:lnTo>
                    <a:lnTo>
                      <a:pt x="62" y="0"/>
                    </a:lnTo>
                    <a:lnTo>
                      <a:pt x="102" y="51"/>
                    </a:lnTo>
                    <a:lnTo>
                      <a:pt x="112" y="64"/>
                    </a:lnTo>
                    <a:lnTo>
                      <a:pt x="120" y="75"/>
                    </a:lnTo>
                    <a:lnTo>
                      <a:pt x="130" y="62"/>
                    </a:lnTo>
                    <a:lnTo>
                      <a:pt x="140" y="51"/>
                    </a:lnTo>
                    <a:lnTo>
                      <a:pt x="183" y="0"/>
                    </a:lnTo>
                    <a:lnTo>
                      <a:pt x="235" y="0"/>
                    </a:lnTo>
                    <a:lnTo>
                      <a:pt x="146" y="101"/>
                    </a:lnTo>
                    <a:lnTo>
                      <a:pt x="243" y="215"/>
                    </a:lnTo>
                    <a:lnTo>
                      <a:pt x="188" y="215"/>
                    </a:lnTo>
                    <a:lnTo>
                      <a:pt x="136" y="149"/>
                    </a:lnTo>
                    <a:lnTo>
                      <a:pt x="121" y="130"/>
                    </a:lnTo>
                    <a:lnTo>
                      <a:pt x="54" y="215"/>
                    </a:lnTo>
                    <a:lnTo>
                      <a:pt x="0" y="21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33" name="Freeform 147"/>
              <p:cNvSpPr>
                <a:spLocks/>
              </p:cNvSpPr>
              <p:nvPr/>
            </p:nvSpPr>
            <p:spPr bwMode="auto">
              <a:xfrm>
                <a:off x="2794" y="976"/>
                <a:ext cx="53" cy="53"/>
              </a:xfrm>
              <a:custGeom>
                <a:avLst/>
                <a:gdLst>
                  <a:gd name="T0" fmla="*/ 0 w 213"/>
                  <a:gd name="T1" fmla="*/ 0 h 214"/>
                  <a:gd name="T2" fmla="*/ 45 w 213"/>
                  <a:gd name="T3" fmla="*/ 0 h 214"/>
                  <a:gd name="T4" fmla="*/ 45 w 213"/>
                  <a:gd name="T5" fmla="*/ 164 h 214"/>
                  <a:gd name="T6" fmla="*/ 166 w 213"/>
                  <a:gd name="T7" fmla="*/ 0 h 214"/>
                  <a:gd name="T8" fmla="*/ 213 w 213"/>
                  <a:gd name="T9" fmla="*/ 0 h 214"/>
                  <a:gd name="T10" fmla="*/ 213 w 213"/>
                  <a:gd name="T11" fmla="*/ 214 h 214"/>
                  <a:gd name="T12" fmla="*/ 169 w 213"/>
                  <a:gd name="T13" fmla="*/ 214 h 214"/>
                  <a:gd name="T14" fmla="*/ 169 w 213"/>
                  <a:gd name="T15" fmla="*/ 52 h 214"/>
                  <a:gd name="T16" fmla="*/ 47 w 213"/>
                  <a:gd name="T17" fmla="*/ 214 h 214"/>
                  <a:gd name="T18" fmla="*/ 0 w 213"/>
                  <a:gd name="T19" fmla="*/ 214 h 214"/>
                  <a:gd name="T20" fmla="*/ 0 w 213"/>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4">
                    <a:moveTo>
                      <a:pt x="0" y="0"/>
                    </a:moveTo>
                    <a:lnTo>
                      <a:pt x="45" y="0"/>
                    </a:lnTo>
                    <a:lnTo>
                      <a:pt x="45" y="164"/>
                    </a:lnTo>
                    <a:lnTo>
                      <a:pt x="166" y="0"/>
                    </a:lnTo>
                    <a:lnTo>
                      <a:pt x="213" y="0"/>
                    </a:lnTo>
                    <a:lnTo>
                      <a:pt x="213" y="214"/>
                    </a:lnTo>
                    <a:lnTo>
                      <a:pt x="169" y="214"/>
                    </a:lnTo>
                    <a:lnTo>
                      <a:pt x="169" y="52"/>
                    </a:lnTo>
                    <a:lnTo>
                      <a:pt x="47"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34" name="Freeform 148"/>
              <p:cNvSpPr>
                <a:spLocks/>
              </p:cNvSpPr>
              <p:nvPr/>
            </p:nvSpPr>
            <p:spPr bwMode="auto">
              <a:xfrm>
                <a:off x="2860" y="975"/>
                <a:ext cx="57" cy="56"/>
              </a:xfrm>
              <a:custGeom>
                <a:avLst/>
                <a:gdLst>
                  <a:gd name="T0" fmla="*/ 227 w 227"/>
                  <a:gd name="T1" fmla="*/ 145 h 223"/>
                  <a:gd name="T2" fmla="*/ 221 w 227"/>
                  <a:gd name="T3" fmla="*/ 162 h 223"/>
                  <a:gd name="T4" fmla="*/ 214 w 227"/>
                  <a:gd name="T5" fmla="*/ 177 h 223"/>
                  <a:gd name="T6" fmla="*/ 204 w 227"/>
                  <a:gd name="T7" fmla="*/ 191 h 223"/>
                  <a:gd name="T8" fmla="*/ 191 w 227"/>
                  <a:gd name="T9" fmla="*/ 202 h 223"/>
                  <a:gd name="T10" fmla="*/ 174 w 227"/>
                  <a:gd name="T11" fmla="*/ 212 h 223"/>
                  <a:gd name="T12" fmla="*/ 158 w 227"/>
                  <a:gd name="T13" fmla="*/ 218 h 223"/>
                  <a:gd name="T14" fmla="*/ 139 w 227"/>
                  <a:gd name="T15" fmla="*/ 222 h 223"/>
                  <a:gd name="T16" fmla="*/ 119 w 227"/>
                  <a:gd name="T17" fmla="*/ 223 h 223"/>
                  <a:gd name="T18" fmla="*/ 93 w 227"/>
                  <a:gd name="T19" fmla="*/ 221 h 223"/>
                  <a:gd name="T20" fmla="*/ 70 w 227"/>
                  <a:gd name="T21" fmla="*/ 216 h 223"/>
                  <a:gd name="T22" fmla="*/ 51 w 227"/>
                  <a:gd name="T23" fmla="*/ 208 h 223"/>
                  <a:gd name="T24" fmla="*/ 34 w 227"/>
                  <a:gd name="T25" fmla="*/ 195 h 223"/>
                  <a:gd name="T26" fmla="*/ 20 w 227"/>
                  <a:gd name="T27" fmla="*/ 179 h 223"/>
                  <a:gd name="T28" fmla="*/ 9 w 227"/>
                  <a:gd name="T29" fmla="*/ 159 h 223"/>
                  <a:gd name="T30" fmla="*/ 3 w 227"/>
                  <a:gd name="T31" fmla="*/ 137 h 223"/>
                  <a:gd name="T32" fmla="*/ 0 w 227"/>
                  <a:gd name="T33" fmla="*/ 112 h 223"/>
                  <a:gd name="T34" fmla="*/ 4 w 227"/>
                  <a:gd name="T35" fmla="*/ 79 h 223"/>
                  <a:gd name="T36" fmla="*/ 14 w 227"/>
                  <a:gd name="T37" fmla="*/ 51 h 223"/>
                  <a:gd name="T38" fmla="*/ 23 w 227"/>
                  <a:gd name="T39" fmla="*/ 39 h 223"/>
                  <a:gd name="T40" fmla="*/ 32 w 227"/>
                  <a:gd name="T41" fmla="*/ 29 h 223"/>
                  <a:gd name="T42" fmla="*/ 44 w 227"/>
                  <a:gd name="T43" fmla="*/ 20 h 223"/>
                  <a:gd name="T44" fmla="*/ 58 w 227"/>
                  <a:gd name="T45" fmla="*/ 12 h 223"/>
                  <a:gd name="T46" fmla="*/ 87 w 227"/>
                  <a:gd name="T47" fmla="*/ 3 h 223"/>
                  <a:gd name="T48" fmla="*/ 119 w 227"/>
                  <a:gd name="T49" fmla="*/ 0 h 223"/>
                  <a:gd name="T50" fmla="*/ 139 w 227"/>
                  <a:gd name="T51" fmla="*/ 1 h 223"/>
                  <a:gd name="T52" fmla="*/ 158 w 227"/>
                  <a:gd name="T53" fmla="*/ 4 h 223"/>
                  <a:gd name="T54" fmla="*/ 173 w 227"/>
                  <a:gd name="T55" fmla="*/ 9 h 223"/>
                  <a:gd name="T56" fmla="*/ 188 w 227"/>
                  <a:gd name="T57" fmla="*/ 17 h 223"/>
                  <a:gd name="T58" fmla="*/ 200 w 227"/>
                  <a:gd name="T59" fmla="*/ 27 h 223"/>
                  <a:gd name="T60" fmla="*/ 210 w 227"/>
                  <a:gd name="T61" fmla="*/ 38 h 223"/>
                  <a:gd name="T62" fmla="*/ 218 w 227"/>
                  <a:gd name="T63" fmla="*/ 52 h 223"/>
                  <a:gd name="T64" fmla="*/ 223 w 227"/>
                  <a:gd name="T65" fmla="*/ 67 h 223"/>
                  <a:gd name="T66" fmla="*/ 176 w 227"/>
                  <a:gd name="T67" fmla="*/ 63 h 223"/>
                  <a:gd name="T68" fmla="*/ 166 w 227"/>
                  <a:gd name="T69" fmla="*/ 46 h 223"/>
                  <a:gd name="T70" fmla="*/ 150 w 227"/>
                  <a:gd name="T71" fmla="*/ 35 h 223"/>
                  <a:gd name="T72" fmla="*/ 131 w 227"/>
                  <a:gd name="T73" fmla="*/ 30 h 223"/>
                  <a:gd name="T74" fmla="*/ 112 w 227"/>
                  <a:gd name="T75" fmla="*/ 30 h 223"/>
                  <a:gd name="T76" fmla="*/ 97 w 227"/>
                  <a:gd name="T77" fmla="*/ 32 h 223"/>
                  <a:gd name="T78" fmla="*/ 84 w 227"/>
                  <a:gd name="T79" fmla="*/ 37 h 223"/>
                  <a:gd name="T80" fmla="*/ 72 w 227"/>
                  <a:gd name="T81" fmla="*/ 45 h 223"/>
                  <a:gd name="T82" fmla="*/ 61 w 227"/>
                  <a:gd name="T83" fmla="*/ 54 h 223"/>
                  <a:gd name="T84" fmla="*/ 54 w 227"/>
                  <a:gd name="T85" fmla="*/ 67 h 223"/>
                  <a:gd name="T86" fmla="*/ 49 w 227"/>
                  <a:gd name="T87" fmla="*/ 83 h 223"/>
                  <a:gd name="T88" fmla="*/ 46 w 227"/>
                  <a:gd name="T89" fmla="*/ 100 h 223"/>
                  <a:gd name="T90" fmla="*/ 46 w 227"/>
                  <a:gd name="T91" fmla="*/ 121 h 223"/>
                  <a:gd name="T92" fmla="*/ 49 w 227"/>
                  <a:gd name="T93" fmla="*/ 140 h 223"/>
                  <a:gd name="T94" fmla="*/ 54 w 227"/>
                  <a:gd name="T95" fmla="*/ 156 h 223"/>
                  <a:gd name="T96" fmla="*/ 61 w 227"/>
                  <a:gd name="T97" fmla="*/ 169 h 223"/>
                  <a:gd name="T98" fmla="*/ 72 w 227"/>
                  <a:gd name="T99" fmla="*/ 178 h 223"/>
                  <a:gd name="T100" fmla="*/ 83 w 227"/>
                  <a:gd name="T101" fmla="*/ 186 h 223"/>
                  <a:gd name="T102" fmla="*/ 96 w 227"/>
                  <a:gd name="T103" fmla="*/ 191 h 223"/>
                  <a:gd name="T104" fmla="*/ 111 w 227"/>
                  <a:gd name="T105" fmla="*/ 193 h 223"/>
                  <a:gd name="T106" fmla="*/ 131 w 227"/>
                  <a:gd name="T107" fmla="*/ 193 h 223"/>
                  <a:gd name="T108" fmla="*/ 153 w 227"/>
                  <a:gd name="T109" fmla="*/ 187 h 223"/>
                  <a:gd name="T110" fmla="*/ 169 w 227"/>
                  <a:gd name="T111" fmla="*/ 173 h 223"/>
                  <a:gd name="T112" fmla="*/ 181 w 227"/>
                  <a:gd name="T113"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 h="223">
                    <a:moveTo>
                      <a:pt x="183" y="140"/>
                    </a:moveTo>
                    <a:lnTo>
                      <a:pt x="227" y="145"/>
                    </a:lnTo>
                    <a:lnTo>
                      <a:pt x="224" y="154"/>
                    </a:lnTo>
                    <a:lnTo>
                      <a:pt x="221" y="162"/>
                    </a:lnTo>
                    <a:lnTo>
                      <a:pt x="218" y="170"/>
                    </a:lnTo>
                    <a:lnTo>
                      <a:pt x="214" y="177"/>
                    </a:lnTo>
                    <a:lnTo>
                      <a:pt x="209" y="184"/>
                    </a:lnTo>
                    <a:lnTo>
                      <a:pt x="204" y="191"/>
                    </a:lnTo>
                    <a:lnTo>
                      <a:pt x="197" y="197"/>
                    </a:lnTo>
                    <a:lnTo>
                      <a:pt x="191" y="202"/>
                    </a:lnTo>
                    <a:lnTo>
                      <a:pt x="183" y="208"/>
                    </a:lnTo>
                    <a:lnTo>
                      <a:pt x="174" y="212"/>
                    </a:lnTo>
                    <a:lnTo>
                      <a:pt x="167" y="215"/>
                    </a:lnTo>
                    <a:lnTo>
                      <a:pt x="158" y="218"/>
                    </a:lnTo>
                    <a:lnTo>
                      <a:pt x="149" y="220"/>
                    </a:lnTo>
                    <a:lnTo>
                      <a:pt x="139" y="222"/>
                    </a:lnTo>
                    <a:lnTo>
                      <a:pt x="129" y="223"/>
                    </a:lnTo>
                    <a:lnTo>
                      <a:pt x="119" y="223"/>
                    </a:lnTo>
                    <a:lnTo>
                      <a:pt x="106" y="223"/>
                    </a:lnTo>
                    <a:lnTo>
                      <a:pt x="93" y="221"/>
                    </a:lnTo>
                    <a:lnTo>
                      <a:pt x="82" y="219"/>
                    </a:lnTo>
                    <a:lnTo>
                      <a:pt x="70" y="216"/>
                    </a:lnTo>
                    <a:lnTo>
                      <a:pt x="60" y="212"/>
                    </a:lnTo>
                    <a:lnTo>
                      <a:pt x="51" y="208"/>
                    </a:lnTo>
                    <a:lnTo>
                      <a:pt x="41" y="201"/>
                    </a:lnTo>
                    <a:lnTo>
                      <a:pt x="34" y="195"/>
                    </a:lnTo>
                    <a:lnTo>
                      <a:pt x="26" y="187"/>
                    </a:lnTo>
                    <a:lnTo>
                      <a:pt x="20" y="179"/>
                    </a:lnTo>
                    <a:lnTo>
                      <a:pt x="13" y="170"/>
                    </a:lnTo>
                    <a:lnTo>
                      <a:pt x="9" y="159"/>
                    </a:lnTo>
                    <a:lnTo>
                      <a:pt x="6" y="149"/>
                    </a:lnTo>
                    <a:lnTo>
                      <a:pt x="3" y="137"/>
                    </a:lnTo>
                    <a:lnTo>
                      <a:pt x="2" y="126"/>
                    </a:lnTo>
                    <a:lnTo>
                      <a:pt x="0" y="112"/>
                    </a:lnTo>
                    <a:lnTo>
                      <a:pt x="2" y="95"/>
                    </a:lnTo>
                    <a:lnTo>
                      <a:pt x="4" y="79"/>
                    </a:lnTo>
                    <a:lnTo>
                      <a:pt x="9" y="65"/>
                    </a:lnTo>
                    <a:lnTo>
                      <a:pt x="14" y="51"/>
                    </a:lnTo>
                    <a:lnTo>
                      <a:pt x="18" y="45"/>
                    </a:lnTo>
                    <a:lnTo>
                      <a:pt x="23" y="39"/>
                    </a:lnTo>
                    <a:lnTo>
                      <a:pt x="27" y="34"/>
                    </a:lnTo>
                    <a:lnTo>
                      <a:pt x="32" y="29"/>
                    </a:lnTo>
                    <a:lnTo>
                      <a:pt x="37" y="24"/>
                    </a:lnTo>
                    <a:lnTo>
                      <a:pt x="44" y="20"/>
                    </a:lnTo>
                    <a:lnTo>
                      <a:pt x="50" y="16"/>
                    </a:lnTo>
                    <a:lnTo>
                      <a:pt x="58" y="12"/>
                    </a:lnTo>
                    <a:lnTo>
                      <a:pt x="72" y="7"/>
                    </a:lnTo>
                    <a:lnTo>
                      <a:pt x="87" y="3"/>
                    </a:lnTo>
                    <a:lnTo>
                      <a:pt x="102" y="1"/>
                    </a:lnTo>
                    <a:lnTo>
                      <a:pt x="119" y="0"/>
                    </a:lnTo>
                    <a:lnTo>
                      <a:pt x="129" y="0"/>
                    </a:lnTo>
                    <a:lnTo>
                      <a:pt x="139" y="1"/>
                    </a:lnTo>
                    <a:lnTo>
                      <a:pt x="149" y="2"/>
                    </a:lnTo>
                    <a:lnTo>
                      <a:pt x="158" y="4"/>
                    </a:lnTo>
                    <a:lnTo>
                      <a:pt x="166" y="6"/>
                    </a:lnTo>
                    <a:lnTo>
                      <a:pt x="173" y="9"/>
                    </a:lnTo>
                    <a:lnTo>
                      <a:pt x="181" y="13"/>
                    </a:lnTo>
                    <a:lnTo>
                      <a:pt x="188" y="17"/>
                    </a:lnTo>
                    <a:lnTo>
                      <a:pt x="195" y="22"/>
                    </a:lnTo>
                    <a:lnTo>
                      <a:pt x="200" y="27"/>
                    </a:lnTo>
                    <a:lnTo>
                      <a:pt x="205" y="32"/>
                    </a:lnTo>
                    <a:lnTo>
                      <a:pt x="210" y="38"/>
                    </a:lnTo>
                    <a:lnTo>
                      <a:pt x="214" y="45"/>
                    </a:lnTo>
                    <a:lnTo>
                      <a:pt x="218" y="52"/>
                    </a:lnTo>
                    <a:lnTo>
                      <a:pt x="220" y="59"/>
                    </a:lnTo>
                    <a:lnTo>
                      <a:pt x="223" y="67"/>
                    </a:lnTo>
                    <a:lnTo>
                      <a:pt x="180" y="73"/>
                    </a:lnTo>
                    <a:lnTo>
                      <a:pt x="176" y="63"/>
                    </a:lnTo>
                    <a:lnTo>
                      <a:pt x="172" y="54"/>
                    </a:lnTo>
                    <a:lnTo>
                      <a:pt x="166" y="46"/>
                    </a:lnTo>
                    <a:lnTo>
                      <a:pt x="158" y="41"/>
                    </a:lnTo>
                    <a:lnTo>
                      <a:pt x="150" y="35"/>
                    </a:lnTo>
                    <a:lnTo>
                      <a:pt x="141" y="32"/>
                    </a:lnTo>
                    <a:lnTo>
                      <a:pt x="131" y="30"/>
                    </a:lnTo>
                    <a:lnTo>
                      <a:pt x="121" y="29"/>
                    </a:lnTo>
                    <a:lnTo>
                      <a:pt x="112" y="30"/>
                    </a:lnTo>
                    <a:lnTo>
                      <a:pt x="105" y="30"/>
                    </a:lnTo>
                    <a:lnTo>
                      <a:pt x="97" y="32"/>
                    </a:lnTo>
                    <a:lnTo>
                      <a:pt x="91" y="34"/>
                    </a:lnTo>
                    <a:lnTo>
                      <a:pt x="84" y="37"/>
                    </a:lnTo>
                    <a:lnTo>
                      <a:pt x="78" y="41"/>
                    </a:lnTo>
                    <a:lnTo>
                      <a:pt x="72" y="45"/>
                    </a:lnTo>
                    <a:lnTo>
                      <a:pt x="67" y="49"/>
                    </a:lnTo>
                    <a:lnTo>
                      <a:pt x="61" y="54"/>
                    </a:lnTo>
                    <a:lnTo>
                      <a:pt x="58" y="61"/>
                    </a:lnTo>
                    <a:lnTo>
                      <a:pt x="54" y="67"/>
                    </a:lnTo>
                    <a:lnTo>
                      <a:pt x="51" y="74"/>
                    </a:lnTo>
                    <a:lnTo>
                      <a:pt x="49" y="83"/>
                    </a:lnTo>
                    <a:lnTo>
                      <a:pt x="47" y="91"/>
                    </a:lnTo>
                    <a:lnTo>
                      <a:pt x="46" y="100"/>
                    </a:lnTo>
                    <a:lnTo>
                      <a:pt x="46" y="111"/>
                    </a:lnTo>
                    <a:lnTo>
                      <a:pt x="46" y="121"/>
                    </a:lnTo>
                    <a:lnTo>
                      <a:pt x="47" y="131"/>
                    </a:lnTo>
                    <a:lnTo>
                      <a:pt x="49" y="140"/>
                    </a:lnTo>
                    <a:lnTo>
                      <a:pt x="51" y="149"/>
                    </a:lnTo>
                    <a:lnTo>
                      <a:pt x="54" y="156"/>
                    </a:lnTo>
                    <a:lnTo>
                      <a:pt x="58" y="162"/>
                    </a:lnTo>
                    <a:lnTo>
                      <a:pt x="61" y="169"/>
                    </a:lnTo>
                    <a:lnTo>
                      <a:pt x="67" y="174"/>
                    </a:lnTo>
                    <a:lnTo>
                      <a:pt x="72" y="178"/>
                    </a:lnTo>
                    <a:lnTo>
                      <a:pt x="77" y="182"/>
                    </a:lnTo>
                    <a:lnTo>
                      <a:pt x="83" y="186"/>
                    </a:lnTo>
                    <a:lnTo>
                      <a:pt x="89" y="189"/>
                    </a:lnTo>
                    <a:lnTo>
                      <a:pt x="96" y="191"/>
                    </a:lnTo>
                    <a:lnTo>
                      <a:pt x="103" y="192"/>
                    </a:lnTo>
                    <a:lnTo>
                      <a:pt x="111" y="193"/>
                    </a:lnTo>
                    <a:lnTo>
                      <a:pt x="119" y="194"/>
                    </a:lnTo>
                    <a:lnTo>
                      <a:pt x="131" y="193"/>
                    </a:lnTo>
                    <a:lnTo>
                      <a:pt x="141" y="190"/>
                    </a:lnTo>
                    <a:lnTo>
                      <a:pt x="153" y="187"/>
                    </a:lnTo>
                    <a:lnTo>
                      <a:pt x="162" y="180"/>
                    </a:lnTo>
                    <a:lnTo>
                      <a:pt x="169" y="173"/>
                    </a:lnTo>
                    <a:lnTo>
                      <a:pt x="176" y="163"/>
                    </a:lnTo>
                    <a:lnTo>
                      <a:pt x="181" y="153"/>
                    </a:lnTo>
                    <a:lnTo>
                      <a:pt x="183" y="14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35" name="Freeform 149"/>
              <p:cNvSpPr>
                <a:spLocks/>
              </p:cNvSpPr>
              <p:nvPr/>
            </p:nvSpPr>
            <p:spPr bwMode="auto">
              <a:xfrm>
                <a:off x="2926" y="976"/>
                <a:ext cx="51" cy="53"/>
              </a:xfrm>
              <a:custGeom>
                <a:avLst/>
                <a:gdLst>
                  <a:gd name="T0" fmla="*/ 0 w 204"/>
                  <a:gd name="T1" fmla="*/ 0 h 214"/>
                  <a:gd name="T2" fmla="*/ 204 w 204"/>
                  <a:gd name="T3" fmla="*/ 0 h 214"/>
                  <a:gd name="T4" fmla="*/ 204 w 204"/>
                  <a:gd name="T5" fmla="*/ 214 h 214"/>
                  <a:gd name="T6" fmla="*/ 160 w 204"/>
                  <a:gd name="T7" fmla="*/ 214 h 214"/>
                  <a:gd name="T8" fmla="*/ 160 w 204"/>
                  <a:gd name="T9" fmla="*/ 30 h 214"/>
                  <a:gd name="T10" fmla="*/ 43 w 204"/>
                  <a:gd name="T11" fmla="*/ 30 h 214"/>
                  <a:gd name="T12" fmla="*/ 43 w 204"/>
                  <a:gd name="T13" fmla="*/ 214 h 214"/>
                  <a:gd name="T14" fmla="*/ 0 w 204"/>
                  <a:gd name="T15" fmla="*/ 214 h 214"/>
                  <a:gd name="T16" fmla="*/ 0 w 204"/>
                  <a:gd name="T1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14">
                    <a:moveTo>
                      <a:pt x="0" y="0"/>
                    </a:moveTo>
                    <a:lnTo>
                      <a:pt x="204" y="0"/>
                    </a:lnTo>
                    <a:lnTo>
                      <a:pt x="204" y="214"/>
                    </a:lnTo>
                    <a:lnTo>
                      <a:pt x="160" y="214"/>
                    </a:lnTo>
                    <a:lnTo>
                      <a:pt x="160" y="30"/>
                    </a:lnTo>
                    <a:lnTo>
                      <a:pt x="43" y="30"/>
                    </a:lnTo>
                    <a:lnTo>
                      <a:pt x="43"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36" name="Freeform 150"/>
              <p:cNvSpPr>
                <a:spLocks noEditPoints="1"/>
              </p:cNvSpPr>
              <p:nvPr/>
            </p:nvSpPr>
            <p:spPr bwMode="auto">
              <a:xfrm>
                <a:off x="2990" y="975"/>
                <a:ext cx="60" cy="56"/>
              </a:xfrm>
              <a:custGeom>
                <a:avLst/>
                <a:gdLst>
                  <a:gd name="T0" fmla="*/ 2 w 242"/>
                  <a:gd name="T1" fmla="*/ 84 h 223"/>
                  <a:gd name="T2" fmla="*/ 15 w 242"/>
                  <a:gd name="T3" fmla="*/ 49 h 223"/>
                  <a:gd name="T4" fmla="*/ 39 w 242"/>
                  <a:gd name="T5" fmla="*/ 23 h 223"/>
                  <a:gd name="T6" fmla="*/ 67 w 242"/>
                  <a:gd name="T7" fmla="*/ 9 h 223"/>
                  <a:gd name="T8" fmla="*/ 97 w 242"/>
                  <a:gd name="T9" fmla="*/ 1 h 223"/>
                  <a:gd name="T10" fmla="*/ 134 w 242"/>
                  <a:gd name="T11" fmla="*/ 0 h 223"/>
                  <a:gd name="T12" fmla="*/ 170 w 242"/>
                  <a:gd name="T13" fmla="*/ 7 h 223"/>
                  <a:gd name="T14" fmla="*/ 199 w 242"/>
                  <a:gd name="T15" fmla="*/ 22 h 223"/>
                  <a:gd name="T16" fmla="*/ 223 w 242"/>
                  <a:gd name="T17" fmla="*/ 45 h 223"/>
                  <a:gd name="T18" fmla="*/ 237 w 242"/>
                  <a:gd name="T19" fmla="*/ 73 h 223"/>
                  <a:gd name="T20" fmla="*/ 242 w 242"/>
                  <a:gd name="T21" fmla="*/ 109 h 223"/>
                  <a:gd name="T22" fmla="*/ 236 w 242"/>
                  <a:gd name="T23" fmla="*/ 153 h 223"/>
                  <a:gd name="T24" fmla="*/ 227 w 242"/>
                  <a:gd name="T25" fmla="*/ 173 h 223"/>
                  <a:gd name="T26" fmla="*/ 196 w 242"/>
                  <a:gd name="T27" fmla="*/ 203 h 223"/>
                  <a:gd name="T28" fmla="*/ 153 w 242"/>
                  <a:gd name="T29" fmla="*/ 220 h 223"/>
                  <a:gd name="T30" fmla="*/ 108 w 242"/>
                  <a:gd name="T31" fmla="*/ 223 h 223"/>
                  <a:gd name="T32" fmla="*/ 72 w 242"/>
                  <a:gd name="T33" fmla="*/ 216 h 223"/>
                  <a:gd name="T34" fmla="*/ 42 w 242"/>
                  <a:gd name="T35" fmla="*/ 201 h 223"/>
                  <a:gd name="T36" fmla="*/ 19 w 242"/>
                  <a:gd name="T37" fmla="*/ 178 h 223"/>
                  <a:gd name="T38" fmla="*/ 3 w 242"/>
                  <a:gd name="T39" fmla="*/ 149 h 223"/>
                  <a:gd name="T40" fmla="*/ 0 w 242"/>
                  <a:gd name="T41" fmla="*/ 111 h 223"/>
                  <a:gd name="T42" fmla="*/ 45 w 242"/>
                  <a:gd name="T43" fmla="*/ 131 h 223"/>
                  <a:gd name="T44" fmla="*/ 53 w 242"/>
                  <a:gd name="T45" fmla="*/ 155 h 223"/>
                  <a:gd name="T46" fmla="*/ 66 w 242"/>
                  <a:gd name="T47" fmla="*/ 173 h 223"/>
                  <a:gd name="T48" fmla="*/ 83 w 242"/>
                  <a:gd name="T49" fmla="*/ 186 h 223"/>
                  <a:gd name="T50" fmla="*/ 105 w 242"/>
                  <a:gd name="T51" fmla="*/ 192 h 223"/>
                  <a:gd name="T52" fmla="*/ 129 w 242"/>
                  <a:gd name="T53" fmla="*/ 193 h 223"/>
                  <a:gd name="T54" fmla="*/ 151 w 242"/>
                  <a:gd name="T55" fmla="*/ 189 h 223"/>
                  <a:gd name="T56" fmla="*/ 170 w 242"/>
                  <a:gd name="T57" fmla="*/ 178 h 223"/>
                  <a:gd name="T58" fmla="*/ 185 w 242"/>
                  <a:gd name="T59" fmla="*/ 161 h 223"/>
                  <a:gd name="T60" fmla="*/ 194 w 242"/>
                  <a:gd name="T61" fmla="*/ 139 h 223"/>
                  <a:gd name="T62" fmla="*/ 196 w 242"/>
                  <a:gd name="T63" fmla="*/ 110 h 223"/>
                  <a:gd name="T64" fmla="*/ 194 w 242"/>
                  <a:gd name="T65" fmla="*/ 83 h 223"/>
                  <a:gd name="T66" fmla="*/ 185 w 242"/>
                  <a:gd name="T67" fmla="*/ 62 h 223"/>
                  <a:gd name="T68" fmla="*/ 170 w 242"/>
                  <a:gd name="T69" fmla="*/ 45 h 223"/>
                  <a:gd name="T70" fmla="*/ 151 w 242"/>
                  <a:gd name="T71" fmla="*/ 34 h 223"/>
                  <a:gd name="T72" fmla="*/ 129 w 242"/>
                  <a:gd name="T73" fmla="*/ 30 h 223"/>
                  <a:gd name="T74" fmla="*/ 105 w 242"/>
                  <a:gd name="T75" fmla="*/ 31 h 223"/>
                  <a:gd name="T76" fmla="*/ 83 w 242"/>
                  <a:gd name="T77" fmla="*/ 37 h 223"/>
                  <a:gd name="T78" fmla="*/ 66 w 242"/>
                  <a:gd name="T79" fmla="*/ 50 h 223"/>
                  <a:gd name="T80" fmla="*/ 53 w 242"/>
                  <a:gd name="T81" fmla="*/ 68 h 223"/>
                  <a:gd name="T82" fmla="*/ 45 w 242"/>
                  <a:gd name="T83" fmla="*/ 9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2" h="223">
                    <a:moveTo>
                      <a:pt x="0" y="111"/>
                    </a:moveTo>
                    <a:lnTo>
                      <a:pt x="0" y="97"/>
                    </a:lnTo>
                    <a:lnTo>
                      <a:pt x="2" y="84"/>
                    </a:lnTo>
                    <a:lnTo>
                      <a:pt x="5" y="71"/>
                    </a:lnTo>
                    <a:lnTo>
                      <a:pt x="10" y="59"/>
                    </a:lnTo>
                    <a:lnTo>
                      <a:pt x="15" y="49"/>
                    </a:lnTo>
                    <a:lnTo>
                      <a:pt x="21" y="39"/>
                    </a:lnTo>
                    <a:lnTo>
                      <a:pt x="30" y="31"/>
                    </a:lnTo>
                    <a:lnTo>
                      <a:pt x="39" y="23"/>
                    </a:lnTo>
                    <a:lnTo>
                      <a:pt x="48" y="17"/>
                    </a:lnTo>
                    <a:lnTo>
                      <a:pt x="57" y="13"/>
                    </a:lnTo>
                    <a:lnTo>
                      <a:pt x="67" y="9"/>
                    </a:lnTo>
                    <a:lnTo>
                      <a:pt x="76" y="6"/>
                    </a:lnTo>
                    <a:lnTo>
                      <a:pt x="87" y="3"/>
                    </a:lnTo>
                    <a:lnTo>
                      <a:pt x="97" y="1"/>
                    </a:lnTo>
                    <a:lnTo>
                      <a:pt x="109" y="0"/>
                    </a:lnTo>
                    <a:lnTo>
                      <a:pt x="120" y="0"/>
                    </a:lnTo>
                    <a:lnTo>
                      <a:pt x="134" y="0"/>
                    </a:lnTo>
                    <a:lnTo>
                      <a:pt x="146" y="2"/>
                    </a:lnTo>
                    <a:lnTo>
                      <a:pt x="158" y="4"/>
                    </a:lnTo>
                    <a:lnTo>
                      <a:pt x="170" y="7"/>
                    </a:lnTo>
                    <a:lnTo>
                      <a:pt x="180" y="11"/>
                    </a:lnTo>
                    <a:lnTo>
                      <a:pt x="190" y="15"/>
                    </a:lnTo>
                    <a:lnTo>
                      <a:pt x="199" y="22"/>
                    </a:lnTo>
                    <a:lnTo>
                      <a:pt x="208" y="28"/>
                    </a:lnTo>
                    <a:lnTo>
                      <a:pt x="216" y="36"/>
                    </a:lnTo>
                    <a:lnTo>
                      <a:pt x="223" y="45"/>
                    </a:lnTo>
                    <a:lnTo>
                      <a:pt x="228" y="53"/>
                    </a:lnTo>
                    <a:lnTo>
                      <a:pt x="233" y="63"/>
                    </a:lnTo>
                    <a:lnTo>
                      <a:pt x="237" y="73"/>
                    </a:lnTo>
                    <a:lnTo>
                      <a:pt x="240" y="85"/>
                    </a:lnTo>
                    <a:lnTo>
                      <a:pt x="241" y="96"/>
                    </a:lnTo>
                    <a:lnTo>
                      <a:pt x="242" y="109"/>
                    </a:lnTo>
                    <a:lnTo>
                      <a:pt x="241" y="128"/>
                    </a:lnTo>
                    <a:lnTo>
                      <a:pt x="238" y="146"/>
                    </a:lnTo>
                    <a:lnTo>
                      <a:pt x="236" y="153"/>
                    </a:lnTo>
                    <a:lnTo>
                      <a:pt x="233" y="160"/>
                    </a:lnTo>
                    <a:lnTo>
                      <a:pt x="231" y="168"/>
                    </a:lnTo>
                    <a:lnTo>
                      <a:pt x="227" y="173"/>
                    </a:lnTo>
                    <a:lnTo>
                      <a:pt x="218" y="184"/>
                    </a:lnTo>
                    <a:lnTo>
                      <a:pt x="209" y="195"/>
                    </a:lnTo>
                    <a:lnTo>
                      <a:pt x="196" y="203"/>
                    </a:lnTo>
                    <a:lnTo>
                      <a:pt x="184" y="211"/>
                    </a:lnTo>
                    <a:lnTo>
                      <a:pt x="169" y="216"/>
                    </a:lnTo>
                    <a:lnTo>
                      <a:pt x="153" y="220"/>
                    </a:lnTo>
                    <a:lnTo>
                      <a:pt x="137" y="222"/>
                    </a:lnTo>
                    <a:lnTo>
                      <a:pt x="120" y="223"/>
                    </a:lnTo>
                    <a:lnTo>
                      <a:pt x="108" y="223"/>
                    </a:lnTo>
                    <a:lnTo>
                      <a:pt x="95" y="221"/>
                    </a:lnTo>
                    <a:lnTo>
                      <a:pt x="83" y="219"/>
                    </a:lnTo>
                    <a:lnTo>
                      <a:pt x="72" y="216"/>
                    </a:lnTo>
                    <a:lnTo>
                      <a:pt x="61" y="212"/>
                    </a:lnTo>
                    <a:lnTo>
                      <a:pt x="50" y="208"/>
                    </a:lnTo>
                    <a:lnTo>
                      <a:pt x="42" y="201"/>
                    </a:lnTo>
                    <a:lnTo>
                      <a:pt x="33" y="195"/>
                    </a:lnTo>
                    <a:lnTo>
                      <a:pt x="25" y="187"/>
                    </a:lnTo>
                    <a:lnTo>
                      <a:pt x="19" y="178"/>
                    </a:lnTo>
                    <a:lnTo>
                      <a:pt x="12" y="170"/>
                    </a:lnTo>
                    <a:lnTo>
                      <a:pt x="7" y="159"/>
                    </a:lnTo>
                    <a:lnTo>
                      <a:pt x="3" y="149"/>
                    </a:lnTo>
                    <a:lnTo>
                      <a:pt x="1" y="137"/>
                    </a:lnTo>
                    <a:lnTo>
                      <a:pt x="0" y="125"/>
                    </a:lnTo>
                    <a:lnTo>
                      <a:pt x="0" y="111"/>
                    </a:lnTo>
                    <a:close/>
                    <a:moveTo>
                      <a:pt x="44" y="111"/>
                    </a:moveTo>
                    <a:lnTo>
                      <a:pt x="45" y="121"/>
                    </a:lnTo>
                    <a:lnTo>
                      <a:pt x="45" y="131"/>
                    </a:lnTo>
                    <a:lnTo>
                      <a:pt x="48" y="139"/>
                    </a:lnTo>
                    <a:lnTo>
                      <a:pt x="50" y="148"/>
                    </a:lnTo>
                    <a:lnTo>
                      <a:pt x="53" y="155"/>
                    </a:lnTo>
                    <a:lnTo>
                      <a:pt x="57" y="161"/>
                    </a:lnTo>
                    <a:lnTo>
                      <a:pt x="61" y="168"/>
                    </a:lnTo>
                    <a:lnTo>
                      <a:pt x="66" y="173"/>
                    </a:lnTo>
                    <a:lnTo>
                      <a:pt x="72" y="178"/>
                    </a:lnTo>
                    <a:lnTo>
                      <a:pt x="77" y="182"/>
                    </a:lnTo>
                    <a:lnTo>
                      <a:pt x="83" y="186"/>
                    </a:lnTo>
                    <a:lnTo>
                      <a:pt x="91" y="189"/>
                    </a:lnTo>
                    <a:lnTo>
                      <a:pt x="97" y="191"/>
                    </a:lnTo>
                    <a:lnTo>
                      <a:pt x="105" y="192"/>
                    </a:lnTo>
                    <a:lnTo>
                      <a:pt x="113" y="193"/>
                    </a:lnTo>
                    <a:lnTo>
                      <a:pt x="120" y="194"/>
                    </a:lnTo>
                    <a:lnTo>
                      <a:pt x="129" y="193"/>
                    </a:lnTo>
                    <a:lnTo>
                      <a:pt x="137" y="192"/>
                    </a:lnTo>
                    <a:lnTo>
                      <a:pt x="143" y="191"/>
                    </a:lnTo>
                    <a:lnTo>
                      <a:pt x="151" y="189"/>
                    </a:lnTo>
                    <a:lnTo>
                      <a:pt x="157" y="186"/>
                    </a:lnTo>
                    <a:lnTo>
                      <a:pt x="163" y="182"/>
                    </a:lnTo>
                    <a:lnTo>
                      <a:pt x="170" y="178"/>
                    </a:lnTo>
                    <a:lnTo>
                      <a:pt x="175" y="173"/>
                    </a:lnTo>
                    <a:lnTo>
                      <a:pt x="180" y="168"/>
                    </a:lnTo>
                    <a:lnTo>
                      <a:pt x="185" y="161"/>
                    </a:lnTo>
                    <a:lnTo>
                      <a:pt x="189" y="154"/>
                    </a:lnTo>
                    <a:lnTo>
                      <a:pt x="191" y="147"/>
                    </a:lnTo>
                    <a:lnTo>
                      <a:pt x="194" y="139"/>
                    </a:lnTo>
                    <a:lnTo>
                      <a:pt x="195" y="130"/>
                    </a:lnTo>
                    <a:lnTo>
                      <a:pt x="196" y="120"/>
                    </a:lnTo>
                    <a:lnTo>
                      <a:pt x="196" y="110"/>
                    </a:lnTo>
                    <a:lnTo>
                      <a:pt x="196" y="100"/>
                    </a:lnTo>
                    <a:lnTo>
                      <a:pt x="195" y="92"/>
                    </a:lnTo>
                    <a:lnTo>
                      <a:pt x="194" y="83"/>
                    </a:lnTo>
                    <a:lnTo>
                      <a:pt x="191" y="75"/>
                    </a:lnTo>
                    <a:lnTo>
                      <a:pt x="189" y="68"/>
                    </a:lnTo>
                    <a:lnTo>
                      <a:pt x="185" y="62"/>
                    </a:lnTo>
                    <a:lnTo>
                      <a:pt x="180" y="55"/>
                    </a:lnTo>
                    <a:lnTo>
                      <a:pt x="175" y="50"/>
                    </a:lnTo>
                    <a:lnTo>
                      <a:pt x="170" y="45"/>
                    </a:lnTo>
                    <a:lnTo>
                      <a:pt x="163" y="41"/>
                    </a:lnTo>
                    <a:lnTo>
                      <a:pt x="157" y="37"/>
                    </a:lnTo>
                    <a:lnTo>
                      <a:pt x="151" y="34"/>
                    </a:lnTo>
                    <a:lnTo>
                      <a:pt x="143" y="32"/>
                    </a:lnTo>
                    <a:lnTo>
                      <a:pt x="137" y="31"/>
                    </a:lnTo>
                    <a:lnTo>
                      <a:pt x="129" y="30"/>
                    </a:lnTo>
                    <a:lnTo>
                      <a:pt x="120" y="29"/>
                    </a:lnTo>
                    <a:lnTo>
                      <a:pt x="113" y="30"/>
                    </a:lnTo>
                    <a:lnTo>
                      <a:pt x="105" y="31"/>
                    </a:lnTo>
                    <a:lnTo>
                      <a:pt x="97" y="32"/>
                    </a:lnTo>
                    <a:lnTo>
                      <a:pt x="91" y="34"/>
                    </a:lnTo>
                    <a:lnTo>
                      <a:pt x="83" y="37"/>
                    </a:lnTo>
                    <a:lnTo>
                      <a:pt x="77" y="41"/>
                    </a:lnTo>
                    <a:lnTo>
                      <a:pt x="72" y="45"/>
                    </a:lnTo>
                    <a:lnTo>
                      <a:pt x="66" y="50"/>
                    </a:lnTo>
                    <a:lnTo>
                      <a:pt x="61" y="55"/>
                    </a:lnTo>
                    <a:lnTo>
                      <a:pt x="57" y="62"/>
                    </a:lnTo>
                    <a:lnTo>
                      <a:pt x="53" y="68"/>
                    </a:lnTo>
                    <a:lnTo>
                      <a:pt x="50" y="75"/>
                    </a:lnTo>
                    <a:lnTo>
                      <a:pt x="48" y="84"/>
                    </a:lnTo>
                    <a:lnTo>
                      <a:pt x="45" y="92"/>
                    </a:lnTo>
                    <a:lnTo>
                      <a:pt x="45" y="101"/>
                    </a:lnTo>
                    <a:lnTo>
                      <a:pt x="44" y="11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37" name="Freeform 151"/>
              <p:cNvSpPr>
                <a:spLocks/>
              </p:cNvSpPr>
              <p:nvPr/>
            </p:nvSpPr>
            <p:spPr bwMode="auto">
              <a:xfrm>
                <a:off x="3053" y="976"/>
                <a:ext cx="64" cy="54"/>
              </a:xfrm>
              <a:custGeom>
                <a:avLst/>
                <a:gdLst>
                  <a:gd name="T0" fmla="*/ 49 w 253"/>
                  <a:gd name="T1" fmla="*/ 0 h 216"/>
                  <a:gd name="T2" fmla="*/ 253 w 253"/>
                  <a:gd name="T3" fmla="*/ 0 h 216"/>
                  <a:gd name="T4" fmla="*/ 253 w 253"/>
                  <a:gd name="T5" fmla="*/ 214 h 216"/>
                  <a:gd name="T6" fmla="*/ 209 w 253"/>
                  <a:gd name="T7" fmla="*/ 214 h 216"/>
                  <a:gd name="T8" fmla="*/ 209 w 253"/>
                  <a:gd name="T9" fmla="*/ 30 h 216"/>
                  <a:gd name="T10" fmla="*/ 93 w 253"/>
                  <a:gd name="T11" fmla="*/ 30 h 216"/>
                  <a:gd name="T12" fmla="*/ 93 w 253"/>
                  <a:gd name="T13" fmla="*/ 137 h 216"/>
                  <a:gd name="T14" fmla="*/ 93 w 253"/>
                  <a:gd name="T15" fmla="*/ 154 h 216"/>
                  <a:gd name="T16" fmla="*/ 93 w 253"/>
                  <a:gd name="T17" fmla="*/ 168 h 216"/>
                  <a:gd name="T18" fmla="*/ 91 w 253"/>
                  <a:gd name="T19" fmla="*/ 178 h 216"/>
                  <a:gd name="T20" fmla="*/ 90 w 253"/>
                  <a:gd name="T21" fmla="*/ 187 h 216"/>
                  <a:gd name="T22" fmla="*/ 88 w 253"/>
                  <a:gd name="T23" fmla="*/ 192 h 216"/>
                  <a:gd name="T24" fmla="*/ 85 w 253"/>
                  <a:gd name="T25" fmla="*/ 197 h 216"/>
                  <a:gd name="T26" fmla="*/ 80 w 253"/>
                  <a:gd name="T27" fmla="*/ 203 h 216"/>
                  <a:gd name="T28" fmla="*/ 74 w 253"/>
                  <a:gd name="T29" fmla="*/ 207 h 216"/>
                  <a:gd name="T30" fmla="*/ 66 w 253"/>
                  <a:gd name="T31" fmla="*/ 211 h 216"/>
                  <a:gd name="T32" fmla="*/ 58 w 253"/>
                  <a:gd name="T33" fmla="*/ 214 h 216"/>
                  <a:gd name="T34" fmla="*/ 47 w 253"/>
                  <a:gd name="T35" fmla="*/ 215 h 216"/>
                  <a:gd name="T36" fmla="*/ 35 w 253"/>
                  <a:gd name="T37" fmla="*/ 216 h 216"/>
                  <a:gd name="T38" fmla="*/ 19 w 253"/>
                  <a:gd name="T39" fmla="*/ 215 h 216"/>
                  <a:gd name="T40" fmla="*/ 0 w 253"/>
                  <a:gd name="T41" fmla="*/ 214 h 216"/>
                  <a:gd name="T42" fmla="*/ 0 w 253"/>
                  <a:gd name="T43" fmla="*/ 184 h 216"/>
                  <a:gd name="T44" fmla="*/ 20 w 253"/>
                  <a:gd name="T45" fmla="*/ 184 h 216"/>
                  <a:gd name="T46" fmla="*/ 32 w 253"/>
                  <a:gd name="T47" fmla="*/ 184 h 216"/>
                  <a:gd name="T48" fmla="*/ 39 w 253"/>
                  <a:gd name="T49" fmla="*/ 182 h 216"/>
                  <a:gd name="T50" fmla="*/ 44 w 253"/>
                  <a:gd name="T51" fmla="*/ 178 h 216"/>
                  <a:gd name="T52" fmla="*/ 47 w 253"/>
                  <a:gd name="T53" fmla="*/ 174 h 216"/>
                  <a:gd name="T54" fmla="*/ 48 w 253"/>
                  <a:gd name="T55" fmla="*/ 170 h 216"/>
                  <a:gd name="T56" fmla="*/ 48 w 253"/>
                  <a:gd name="T57" fmla="*/ 164 h 216"/>
                  <a:gd name="T58" fmla="*/ 49 w 253"/>
                  <a:gd name="T59" fmla="*/ 154 h 216"/>
                  <a:gd name="T60" fmla="*/ 49 w 253"/>
                  <a:gd name="T61" fmla="*/ 142 h 216"/>
                  <a:gd name="T62" fmla="*/ 49 w 253"/>
                  <a:gd name="T63"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3" h="216">
                    <a:moveTo>
                      <a:pt x="49" y="0"/>
                    </a:moveTo>
                    <a:lnTo>
                      <a:pt x="253" y="0"/>
                    </a:lnTo>
                    <a:lnTo>
                      <a:pt x="253" y="214"/>
                    </a:lnTo>
                    <a:lnTo>
                      <a:pt x="209" y="214"/>
                    </a:lnTo>
                    <a:lnTo>
                      <a:pt x="209" y="30"/>
                    </a:lnTo>
                    <a:lnTo>
                      <a:pt x="93" y="30"/>
                    </a:lnTo>
                    <a:lnTo>
                      <a:pt x="93" y="137"/>
                    </a:lnTo>
                    <a:lnTo>
                      <a:pt x="93" y="154"/>
                    </a:lnTo>
                    <a:lnTo>
                      <a:pt x="93" y="168"/>
                    </a:lnTo>
                    <a:lnTo>
                      <a:pt x="91" y="178"/>
                    </a:lnTo>
                    <a:lnTo>
                      <a:pt x="90" y="187"/>
                    </a:lnTo>
                    <a:lnTo>
                      <a:pt x="88" y="192"/>
                    </a:lnTo>
                    <a:lnTo>
                      <a:pt x="85" y="197"/>
                    </a:lnTo>
                    <a:lnTo>
                      <a:pt x="80" y="203"/>
                    </a:lnTo>
                    <a:lnTo>
                      <a:pt x="74" y="207"/>
                    </a:lnTo>
                    <a:lnTo>
                      <a:pt x="66" y="211"/>
                    </a:lnTo>
                    <a:lnTo>
                      <a:pt x="58" y="214"/>
                    </a:lnTo>
                    <a:lnTo>
                      <a:pt x="47" y="215"/>
                    </a:lnTo>
                    <a:lnTo>
                      <a:pt x="35" y="216"/>
                    </a:lnTo>
                    <a:lnTo>
                      <a:pt x="19" y="215"/>
                    </a:lnTo>
                    <a:lnTo>
                      <a:pt x="0" y="214"/>
                    </a:lnTo>
                    <a:lnTo>
                      <a:pt x="0" y="184"/>
                    </a:lnTo>
                    <a:lnTo>
                      <a:pt x="20" y="184"/>
                    </a:lnTo>
                    <a:lnTo>
                      <a:pt x="32" y="184"/>
                    </a:lnTo>
                    <a:lnTo>
                      <a:pt x="39" y="182"/>
                    </a:lnTo>
                    <a:lnTo>
                      <a:pt x="44" y="178"/>
                    </a:lnTo>
                    <a:lnTo>
                      <a:pt x="47" y="174"/>
                    </a:lnTo>
                    <a:lnTo>
                      <a:pt x="48" y="170"/>
                    </a:lnTo>
                    <a:lnTo>
                      <a:pt x="48" y="164"/>
                    </a:lnTo>
                    <a:lnTo>
                      <a:pt x="49" y="154"/>
                    </a:lnTo>
                    <a:lnTo>
                      <a:pt x="49" y="142"/>
                    </a:lnTo>
                    <a:lnTo>
                      <a:pt x="49"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38" name="Freeform 152"/>
              <p:cNvSpPr>
                <a:spLocks noEditPoints="1"/>
              </p:cNvSpPr>
              <p:nvPr/>
            </p:nvSpPr>
            <p:spPr bwMode="auto">
              <a:xfrm>
                <a:off x="3133" y="976"/>
                <a:ext cx="53" cy="53"/>
              </a:xfrm>
              <a:custGeom>
                <a:avLst/>
                <a:gdLst>
                  <a:gd name="T0" fmla="*/ 0 w 212"/>
                  <a:gd name="T1" fmla="*/ 0 h 214"/>
                  <a:gd name="T2" fmla="*/ 43 w 212"/>
                  <a:gd name="T3" fmla="*/ 0 h 214"/>
                  <a:gd name="T4" fmla="*/ 43 w 212"/>
                  <a:gd name="T5" fmla="*/ 84 h 214"/>
                  <a:gd name="T6" fmla="*/ 99 w 212"/>
                  <a:gd name="T7" fmla="*/ 84 h 214"/>
                  <a:gd name="T8" fmla="*/ 111 w 212"/>
                  <a:gd name="T9" fmla="*/ 84 h 214"/>
                  <a:gd name="T10" fmla="*/ 124 w 212"/>
                  <a:gd name="T11" fmla="*/ 85 h 214"/>
                  <a:gd name="T12" fmla="*/ 136 w 212"/>
                  <a:gd name="T13" fmla="*/ 86 h 214"/>
                  <a:gd name="T14" fmla="*/ 147 w 212"/>
                  <a:gd name="T15" fmla="*/ 88 h 214"/>
                  <a:gd name="T16" fmla="*/ 157 w 212"/>
                  <a:gd name="T17" fmla="*/ 91 h 214"/>
                  <a:gd name="T18" fmla="*/ 166 w 212"/>
                  <a:gd name="T19" fmla="*/ 94 h 214"/>
                  <a:gd name="T20" fmla="*/ 175 w 212"/>
                  <a:gd name="T21" fmla="*/ 97 h 214"/>
                  <a:gd name="T22" fmla="*/ 183 w 212"/>
                  <a:gd name="T23" fmla="*/ 102 h 214"/>
                  <a:gd name="T24" fmla="*/ 189 w 212"/>
                  <a:gd name="T25" fmla="*/ 106 h 214"/>
                  <a:gd name="T26" fmla="*/ 195 w 212"/>
                  <a:gd name="T27" fmla="*/ 111 h 214"/>
                  <a:gd name="T28" fmla="*/ 200 w 212"/>
                  <a:gd name="T29" fmla="*/ 116 h 214"/>
                  <a:gd name="T30" fmla="*/ 204 w 212"/>
                  <a:gd name="T31" fmla="*/ 123 h 214"/>
                  <a:gd name="T32" fmla="*/ 208 w 212"/>
                  <a:gd name="T33" fmla="*/ 128 h 214"/>
                  <a:gd name="T34" fmla="*/ 211 w 212"/>
                  <a:gd name="T35" fmla="*/ 135 h 214"/>
                  <a:gd name="T36" fmla="*/ 212 w 212"/>
                  <a:gd name="T37" fmla="*/ 142 h 214"/>
                  <a:gd name="T38" fmla="*/ 212 w 212"/>
                  <a:gd name="T39" fmla="*/ 150 h 214"/>
                  <a:gd name="T40" fmla="*/ 212 w 212"/>
                  <a:gd name="T41" fmla="*/ 156 h 214"/>
                  <a:gd name="T42" fmla="*/ 211 w 212"/>
                  <a:gd name="T43" fmla="*/ 163 h 214"/>
                  <a:gd name="T44" fmla="*/ 208 w 212"/>
                  <a:gd name="T45" fmla="*/ 169 h 214"/>
                  <a:gd name="T46" fmla="*/ 205 w 212"/>
                  <a:gd name="T47" fmla="*/ 174 h 214"/>
                  <a:gd name="T48" fmla="*/ 203 w 212"/>
                  <a:gd name="T49" fmla="*/ 180 h 214"/>
                  <a:gd name="T50" fmla="*/ 198 w 212"/>
                  <a:gd name="T51" fmla="*/ 186 h 214"/>
                  <a:gd name="T52" fmla="*/ 193 w 212"/>
                  <a:gd name="T53" fmla="*/ 191 h 214"/>
                  <a:gd name="T54" fmla="*/ 188 w 212"/>
                  <a:gd name="T55" fmla="*/ 195 h 214"/>
                  <a:gd name="T56" fmla="*/ 181 w 212"/>
                  <a:gd name="T57" fmla="*/ 200 h 214"/>
                  <a:gd name="T58" fmla="*/ 174 w 212"/>
                  <a:gd name="T59" fmla="*/ 204 h 214"/>
                  <a:gd name="T60" fmla="*/ 165 w 212"/>
                  <a:gd name="T61" fmla="*/ 207 h 214"/>
                  <a:gd name="T62" fmla="*/ 156 w 212"/>
                  <a:gd name="T63" fmla="*/ 210 h 214"/>
                  <a:gd name="T64" fmla="*/ 146 w 212"/>
                  <a:gd name="T65" fmla="*/ 212 h 214"/>
                  <a:gd name="T66" fmla="*/ 134 w 212"/>
                  <a:gd name="T67" fmla="*/ 213 h 214"/>
                  <a:gd name="T68" fmla="*/ 122 w 212"/>
                  <a:gd name="T69" fmla="*/ 214 h 214"/>
                  <a:gd name="T70" fmla="*/ 109 w 212"/>
                  <a:gd name="T71" fmla="*/ 214 h 214"/>
                  <a:gd name="T72" fmla="*/ 0 w 212"/>
                  <a:gd name="T73" fmla="*/ 214 h 214"/>
                  <a:gd name="T74" fmla="*/ 0 w 212"/>
                  <a:gd name="T75" fmla="*/ 0 h 214"/>
                  <a:gd name="T76" fmla="*/ 43 w 212"/>
                  <a:gd name="T77" fmla="*/ 185 h 214"/>
                  <a:gd name="T78" fmla="*/ 90 w 212"/>
                  <a:gd name="T79" fmla="*/ 185 h 214"/>
                  <a:gd name="T80" fmla="*/ 109 w 212"/>
                  <a:gd name="T81" fmla="*/ 184 h 214"/>
                  <a:gd name="T82" fmla="*/ 125 w 212"/>
                  <a:gd name="T83" fmla="*/ 183 h 214"/>
                  <a:gd name="T84" fmla="*/ 138 w 212"/>
                  <a:gd name="T85" fmla="*/ 179 h 214"/>
                  <a:gd name="T86" fmla="*/ 148 w 212"/>
                  <a:gd name="T87" fmla="*/ 176 h 214"/>
                  <a:gd name="T88" fmla="*/ 153 w 212"/>
                  <a:gd name="T89" fmla="*/ 174 h 214"/>
                  <a:gd name="T90" fmla="*/ 157 w 212"/>
                  <a:gd name="T91" fmla="*/ 171 h 214"/>
                  <a:gd name="T92" fmla="*/ 160 w 212"/>
                  <a:gd name="T93" fmla="*/ 169 h 214"/>
                  <a:gd name="T94" fmla="*/ 162 w 212"/>
                  <a:gd name="T95" fmla="*/ 166 h 214"/>
                  <a:gd name="T96" fmla="*/ 166 w 212"/>
                  <a:gd name="T97" fmla="*/ 158 h 214"/>
                  <a:gd name="T98" fmla="*/ 166 w 212"/>
                  <a:gd name="T99" fmla="*/ 150 h 214"/>
                  <a:gd name="T100" fmla="*/ 166 w 212"/>
                  <a:gd name="T101" fmla="*/ 143 h 214"/>
                  <a:gd name="T102" fmla="*/ 164 w 212"/>
                  <a:gd name="T103" fmla="*/ 136 h 214"/>
                  <a:gd name="T104" fmla="*/ 160 w 212"/>
                  <a:gd name="T105" fmla="*/ 131 h 214"/>
                  <a:gd name="T106" fmla="*/ 153 w 212"/>
                  <a:gd name="T107" fmla="*/ 125 h 214"/>
                  <a:gd name="T108" fmla="*/ 150 w 212"/>
                  <a:gd name="T109" fmla="*/ 123 h 214"/>
                  <a:gd name="T110" fmla="*/ 144 w 212"/>
                  <a:gd name="T111" fmla="*/ 121 h 214"/>
                  <a:gd name="T112" fmla="*/ 139 w 212"/>
                  <a:gd name="T113" fmla="*/ 118 h 214"/>
                  <a:gd name="T114" fmla="*/ 132 w 212"/>
                  <a:gd name="T115" fmla="*/ 116 h 214"/>
                  <a:gd name="T116" fmla="*/ 115 w 212"/>
                  <a:gd name="T117" fmla="*/ 114 h 214"/>
                  <a:gd name="T118" fmla="*/ 95 w 212"/>
                  <a:gd name="T119" fmla="*/ 114 h 214"/>
                  <a:gd name="T120" fmla="*/ 43 w 212"/>
                  <a:gd name="T121" fmla="*/ 114 h 214"/>
                  <a:gd name="T122" fmla="*/ 43 w 212"/>
                  <a:gd name="T123" fmla="*/ 18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2" h="214">
                    <a:moveTo>
                      <a:pt x="0" y="0"/>
                    </a:moveTo>
                    <a:lnTo>
                      <a:pt x="43" y="0"/>
                    </a:lnTo>
                    <a:lnTo>
                      <a:pt x="43" y="84"/>
                    </a:lnTo>
                    <a:lnTo>
                      <a:pt x="99" y="84"/>
                    </a:lnTo>
                    <a:lnTo>
                      <a:pt x="111" y="84"/>
                    </a:lnTo>
                    <a:lnTo>
                      <a:pt x="124" y="85"/>
                    </a:lnTo>
                    <a:lnTo>
                      <a:pt x="136" y="86"/>
                    </a:lnTo>
                    <a:lnTo>
                      <a:pt x="147" y="88"/>
                    </a:lnTo>
                    <a:lnTo>
                      <a:pt x="157" y="91"/>
                    </a:lnTo>
                    <a:lnTo>
                      <a:pt x="166" y="94"/>
                    </a:lnTo>
                    <a:lnTo>
                      <a:pt x="175" y="97"/>
                    </a:lnTo>
                    <a:lnTo>
                      <a:pt x="183" y="102"/>
                    </a:lnTo>
                    <a:lnTo>
                      <a:pt x="189" y="106"/>
                    </a:lnTo>
                    <a:lnTo>
                      <a:pt x="195" y="111"/>
                    </a:lnTo>
                    <a:lnTo>
                      <a:pt x="200" y="116"/>
                    </a:lnTo>
                    <a:lnTo>
                      <a:pt x="204" y="123"/>
                    </a:lnTo>
                    <a:lnTo>
                      <a:pt x="208" y="128"/>
                    </a:lnTo>
                    <a:lnTo>
                      <a:pt x="211" y="135"/>
                    </a:lnTo>
                    <a:lnTo>
                      <a:pt x="212" y="142"/>
                    </a:lnTo>
                    <a:lnTo>
                      <a:pt x="212" y="150"/>
                    </a:lnTo>
                    <a:lnTo>
                      <a:pt x="212" y="156"/>
                    </a:lnTo>
                    <a:lnTo>
                      <a:pt x="211" y="163"/>
                    </a:lnTo>
                    <a:lnTo>
                      <a:pt x="208" y="169"/>
                    </a:lnTo>
                    <a:lnTo>
                      <a:pt x="205" y="174"/>
                    </a:lnTo>
                    <a:lnTo>
                      <a:pt x="203" y="180"/>
                    </a:lnTo>
                    <a:lnTo>
                      <a:pt x="198" y="186"/>
                    </a:lnTo>
                    <a:lnTo>
                      <a:pt x="193" y="191"/>
                    </a:lnTo>
                    <a:lnTo>
                      <a:pt x="188" y="195"/>
                    </a:lnTo>
                    <a:lnTo>
                      <a:pt x="181" y="200"/>
                    </a:lnTo>
                    <a:lnTo>
                      <a:pt x="174" y="204"/>
                    </a:lnTo>
                    <a:lnTo>
                      <a:pt x="165" y="207"/>
                    </a:lnTo>
                    <a:lnTo>
                      <a:pt x="156" y="210"/>
                    </a:lnTo>
                    <a:lnTo>
                      <a:pt x="146" y="212"/>
                    </a:lnTo>
                    <a:lnTo>
                      <a:pt x="134" y="213"/>
                    </a:lnTo>
                    <a:lnTo>
                      <a:pt x="122" y="214"/>
                    </a:lnTo>
                    <a:lnTo>
                      <a:pt x="109" y="214"/>
                    </a:lnTo>
                    <a:lnTo>
                      <a:pt x="0" y="214"/>
                    </a:lnTo>
                    <a:lnTo>
                      <a:pt x="0" y="0"/>
                    </a:lnTo>
                    <a:close/>
                    <a:moveTo>
                      <a:pt x="43" y="185"/>
                    </a:moveTo>
                    <a:lnTo>
                      <a:pt x="90" y="185"/>
                    </a:lnTo>
                    <a:lnTo>
                      <a:pt x="109" y="184"/>
                    </a:lnTo>
                    <a:lnTo>
                      <a:pt x="125" y="183"/>
                    </a:lnTo>
                    <a:lnTo>
                      <a:pt x="138" y="179"/>
                    </a:lnTo>
                    <a:lnTo>
                      <a:pt x="148" y="176"/>
                    </a:lnTo>
                    <a:lnTo>
                      <a:pt x="153" y="174"/>
                    </a:lnTo>
                    <a:lnTo>
                      <a:pt x="157" y="171"/>
                    </a:lnTo>
                    <a:lnTo>
                      <a:pt x="160" y="169"/>
                    </a:lnTo>
                    <a:lnTo>
                      <a:pt x="162" y="166"/>
                    </a:lnTo>
                    <a:lnTo>
                      <a:pt x="166" y="158"/>
                    </a:lnTo>
                    <a:lnTo>
                      <a:pt x="166" y="150"/>
                    </a:lnTo>
                    <a:lnTo>
                      <a:pt x="166" y="143"/>
                    </a:lnTo>
                    <a:lnTo>
                      <a:pt x="164" y="136"/>
                    </a:lnTo>
                    <a:lnTo>
                      <a:pt x="160" y="131"/>
                    </a:lnTo>
                    <a:lnTo>
                      <a:pt x="153" y="125"/>
                    </a:lnTo>
                    <a:lnTo>
                      <a:pt x="150" y="123"/>
                    </a:lnTo>
                    <a:lnTo>
                      <a:pt x="144" y="121"/>
                    </a:lnTo>
                    <a:lnTo>
                      <a:pt x="139" y="118"/>
                    </a:lnTo>
                    <a:lnTo>
                      <a:pt x="132" y="116"/>
                    </a:lnTo>
                    <a:lnTo>
                      <a:pt x="115" y="114"/>
                    </a:lnTo>
                    <a:lnTo>
                      <a:pt x="95" y="114"/>
                    </a:lnTo>
                    <a:lnTo>
                      <a:pt x="43" y="114"/>
                    </a:lnTo>
                    <a:lnTo>
                      <a:pt x="43" y="18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39" name="Freeform 153"/>
              <p:cNvSpPr>
                <a:spLocks/>
              </p:cNvSpPr>
              <p:nvPr/>
            </p:nvSpPr>
            <p:spPr bwMode="auto">
              <a:xfrm>
                <a:off x="3193" y="975"/>
                <a:ext cx="50" cy="56"/>
              </a:xfrm>
              <a:custGeom>
                <a:avLst/>
                <a:gdLst>
                  <a:gd name="T0" fmla="*/ 101 w 199"/>
                  <a:gd name="T1" fmla="*/ 93 h 223"/>
                  <a:gd name="T2" fmla="*/ 125 w 199"/>
                  <a:gd name="T3" fmla="*/ 88 h 223"/>
                  <a:gd name="T4" fmla="*/ 138 w 199"/>
                  <a:gd name="T5" fmla="*/ 77 h 223"/>
                  <a:gd name="T6" fmla="*/ 143 w 199"/>
                  <a:gd name="T7" fmla="*/ 62 h 223"/>
                  <a:gd name="T8" fmla="*/ 137 w 199"/>
                  <a:gd name="T9" fmla="*/ 43 h 223"/>
                  <a:gd name="T10" fmla="*/ 118 w 199"/>
                  <a:gd name="T11" fmla="*/ 31 h 223"/>
                  <a:gd name="T12" fmla="*/ 92 w 199"/>
                  <a:gd name="T13" fmla="*/ 30 h 223"/>
                  <a:gd name="T14" fmla="*/ 70 w 199"/>
                  <a:gd name="T15" fmla="*/ 38 h 223"/>
                  <a:gd name="T16" fmla="*/ 53 w 199"/>
                  <a:gd name="T17" fmla="*/ 57 h 223"/>
                  <a:gd name="T18" fmla="*/ 14 w 199"/>
                  <a:gd name="T19" fmla="*/ 46 h 223"/>
                  <a:gd name="T20" fmla="*/ 30 w 199"/>
                  <a:gd name="T21" fmla="*/ 23 h 223"/>
                  <a:gd name="T22" fmla="*/ 47 w 199"/>
                  <a:gd name="T23" fmla="*/ 11 h 223"/>
                  <a:gd name="T24" fmla="*/ 68 w 199"/>
                  <a:gd name="T25" fmla="*/ 3 h 223"/>
                  <a:gd name="T26" fmla="*/ 111 w 199"/>
                  <a:gd name="T27" fmla="*/ 0 h 223"/>
                  <a:gd name="T28" fmla="*/ 138 w 199"/>
                  <a:gd name="T29" fmla="*/ 4 h 223"/>
                  <a:gd name="T30" fmla="*/ 161 w 199"/>
                  <a:gd name="T31" fmla="*/ 14 h 223"/>
                  <a:gd name="T32" fmla="*/ 178 w 199"/>
                  <a:gd name="T33" fmla="*/ 28 h 223"/>
                  <a:gd name="T34" fmla="*/ 186 w 199"/>
                  <a:gd name="T35" fmla="*/ 45 h 223"/>
                  <a:gd name="T36" fmla="*/ 190 w 199"/>
                  <a:gd name="T37" fmla="*/ 63 h 223"/>
                  <a:gd name="T38" fmla="*/ 186 w 199"/>
                  <a:gd name="T39" fmla="*/ 82 h 223"/>
                  <a:gd name="T40" fmla="*/ 172 w 199"/>
                  <a:gd name="T41" fmla="*/ 96 h 223"/>
                  <a:gd name="T42" fmla="*/ 169 w 199"/>
                  <a:gd name="T43" fmla="*/ 110 h 223"/>
                  <a:gd name="T44" fmla="*/ 189 w 199"/>
                  <a:gd name="T45" fmla="*/ 127 h 223"/>
                  <a:gd name="T46" fmla="*/ 198 w 199"/>
                  <a:gd name="T47" fmla="*/ 150 h 223"/>
                  <a:gd name="T48" fmla="*/ 197 w 199"/>
                  <a:gd name="T49" fmla="*/ 172 h 223"/>
                  <a:gd name="T50" fmla="*/ 189 w 199"/>
                  <a:gd name="T51" fmla="*/ 191 h 223"/>
                  <a:gd name="T52" fmla="*/ 174 w 199"/>
                  <a:gd name="T53" fmla="*/ 206 h 223"/>
                  <a:gd name="T54" fmla="*/ 151 w 199"/>
                  <a:gd name="T55" fmla="*/ 216 h 223"/>
                  <a:gd name="T56" fmla="*/ 124 w 199"/>
                  <a:gd name="T57" fmla="*/ 222 h 223"/>
                  <a:gd name="T58" fmla="*/ 91 w 199"/>
                  <a:gd name="T59" fmla="*/ 223 h 223"/>
                  <a:gd name="T60" fmla="*/ 62 w 199"/>
                  <a:gd name="T61" fmla="*/ 219 h 223"/>
                  <a:gd name="T62" fmla="*/ 39 w 199"/>
                  <a:gd name="T63" fmla="*/ 211 h 223"/>
                  <a:gd name="T64" fmla="*/ 20 w 199"/>
                  <a:gd name="T65" fmla="*/ 198 h 223"/>
                  <a:gd name="T66" fmla="*/ 7 w 199"/>
                  <a:gd name="T67" fmla="*/ 180 h 223"/>
                  <a:gd name="T68" fmla="*/ 0 w 199"/>
                  <a:gd name="T69" fmla="*/ 158 h 223"/>
                  <a:gd name="T70" fmla="*/ 49 w 199"/>
                  <a:gd name="T71" fmla="*/ 169 h 223"/>
                  <a:gd name="T72" fmla="*/ 72 w 199"/>
                  <a:gd name="T73" fmla="*/ 188 h 223"/>
                  <a:gd name="T74" fmla="*/ 103 w 199"/>
                  <a:gd name="T75" fmla="*/ 194 h 223"/>
                  <a:gd name="T76" fmla="*/ 132 w 199"/>
                  <a:gd name="T77" fmla="*/ 189 h 223"/>
                  <a:gd name="T78" fmla="*/ 151 w 199"/>
                  <a:gd name="T79" fmla="*/ 172 h 223"/>
                  <a:gd name="T80" fmla="*/ 155 w 199"/>
                  <a:gd name="T81" fmla="*/ 151 h 223"/>
                  <a:gd name="T82" fmla="*/ 146 w 199"/>
                  <a:gd name="T83" fmla="*/ 135 h 223"/>
                  <a:gd name="T84" fmla="*/ 131 w 199"/>
                  <a:gd name="T85" fmla="*/ 126 h 223"/>
                  <a:gd name="T86" fmla="*/ 87 w 199"/>
                  <a:gd name="T87" fmla="*/ 12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9" h="223">
                    <a:moveTo>
                      <a:pt x="77" y="121"/>
                    </a:moveTo>
                    <a:lnTo>
                      <a:pt x="77" y="93"/>
                    </a:lnTo>
                    <a:lnTo>
                      <a:pt x="101" y="93"/>
                    </a:lnTo>
                    <a:lnTo>
                      <a:pt x="115" y="91"/>
                    </a:lnTo>
                    <a:lnTo>
                      <a:pt x="120" y="90"/>
                    </a:lnTo>
                    <a:lnTo>
                      <a:pt x="125" y="88"/>
                    </a:lnTo>
                    <a:lnTo>
                      <a:pt x="131" y="86"/>
                    </a:lnTo>
                    <a:lnTo>
                      <a:pt x="134" y="82"/>
                    </a:lnTo>
                    <a:lnTo>
                      <a:pt x="138" y="77"/>
                    </a:lnTo>
                    <a:lnTo>
                      <a:pt x="142" y="73"/>
                    </a:lnTo>
                    <a:lnTo>
                      <a:pt x="143" y="68"/>
                    </a:lnTo>
                    <a:lnTo>
                      <a:pt x="143" y="62"/>
                    </a:lnTo>
                    <a:lnTo>
                      <a:pt x="143" y="54"/>
                    </a:lnTo>
                    <a:lnTo>
                      <a:pt x="141" y="48"/>
                    </a:lnTo>
                    <a:lnTo>
                      <a:pt x="137" y="43"/>
                    </a:lnTo>
                    <a:lnTo>
                      <a:pt x="132" y="38"/>
                    </a:lnTo>
                    <a:lnTo>
                      <a:pt x="125" y="34"/>
                    </a:lnTo>
                    <a:lnTo>
                      <a:pt x="118" y="31"/>
                    </a:lnTo>
                    <a:lnTo>
                      <a:pt x="110" y="30"/>
                    </a:lnTo>
                    <a:lnTo>
                      <a:pt x="101" y="29"/>
                    </a:lnTo>
                    <a:lnTo>
                      <a:pt x="92" y="30"/>
                    </a:lnTo>
                    <a:lnTo>
                      <a:pt x="84" y="31"/>
                    </a:lnTo>
                    <a:lnTo>
                      <a:pt x="76" y="34"/>
                    </a:lnTo>
                    <a:lnTo>
                      <a:pt x="70" y="38"/>
                    </a:lnTo>
                    <a:lnTo>
                      <a:pt x="63" y="44"/>
                    </a:lnTo>
                    <a:lnTo>
                      <a:pt x="58" y="50"/>
                    </a:lnTo>
                    <a:lnTo>
                      <a:pt x="53" y="57"/>
                    </a:lnTo>
                    <a:lnTo>
                      <a:pt x="49" y="66"/>
                    </a:lnTo>
                    <a:lnTo>
                      <a:pt x="7" y="59"/>
                    </a:lnTo>
                    <a:lnTo>
                      <a:pt x="14" y="46"/>
                    </a:lnTo>
                    <a:lnTo>
                      <a:pt x="21" y="33"/>
                    </a:lnTo>
                    <a:lnTo>
                      <a:pt x="25" y="28"/>
                    </a:lnTo>
                    <a:lnTo>
                      <a:pt x="30" y="23"/>
                    </a:lnTo>
                    <a:lnTo>
                      <a:pt x="35" y="18"/>
                    </a:lnTo>
                    <a:lnTo>
                      <a:pt x="40" y="14"/>
                    </a:lnTo>
                    <a:lnTo>
                      <a:pt x="47" y="11"/>
                    </a:lnTo>
                    <a:lnTo>
                      <a:pt x="53" y="8"/>
                    </a:lnTo>
                    <a:lnTo>
                      <a:pt x="61" y="5"/>
                    </a:lnTo>
                    <a:lnTo>
                      <a:pt x="68" y="3"/>
                    </a:lnTo>
                    <a:lnTo>
                      <a:pt x="84" y="1"/>
                    </a:lnTo>
                    <a:lnTo>
                      <a:pt x="101" y="0"/>
                    </a:lnTo>
                    <a:lnTo>
                      <a:pt x="111" y="0"/>
                    </a:lnTo>
                    <a:lnTo>
                      <a:pt x="122" y="1"/>
                    </a:lnTo>
                    <a:lnTo>
                      <a:pt x="131" y="2"/>
                    </a:lnTo>
                    <a:lnTo>
                      <a:pt x="138" y="4"/>
                    </a:lnTo>
                    <a:lnTo>
                      <a:pt x="147" y="7"/>
                    </a:lnTo>
                    <a:lnTo>
                      <a:pt x="153" y="10"/>
                    </a:lnTo>
                    <a:lnTo>
                      <a:pt x="161" y="14"/>
                    </a:lnTo>
                    <a:lnTo>
                      <a:pt x="167" y="18"/>
                    </a:lnTo>
                    <a:lnTo>
                      <a:pt x="172" y="23"/>
                    </a:lnTo>
                    <a:lnTo>
                      <a:pt x="178" y="28"/>
                    </a:lnTo>
                    <a:lnTo>
                      <a:pt x="181" y="33"/>
                    </a:lnTo>
                    <a:lnTo>
                      <a:pt x="184" y="38"/>
                    </a:lnTo>
                    <a:lnTo>
                      <a:pt x="186" y="45"/>
                    </a:lnTo>
                    <a:lnTo>
                      <a:pt x="189" y="50"/>
                    </a:lnTo>
                    <a:lnTo>
                      <a:pt x="190" y="56"/>
                    </a:lnTo>
                    <a:lnTo>
                      <a:pt x="190" y="63"/>
                    </a:lnTo>
                    <a:lnTo>
                      <a:pt x="190" y="69"/>
                    </a:lnTo>
                    <a:lnTo>
                      <a:pt x="189" y="75"/>
                    </a:lnTo>
                    <a:lnTo>
                      <a:pt x="186" y="82"/>
                    </a:lnTo>
                    <a:lnTo>
                      <a:pt x="183" y="87"/>
                    </a:lnTo>
                    <a:lnTo>
                      <a:pt x="179" y="92"/>
                    </a:lnTo>
                    <a:lnTo>
                      <a:pt x="172" y="96"/>
                    </a:lnTo>
                    <a:lnTo>
                      <a:pt x="166" y="100"/>
                    </a:lnTo>
                    <a:lnTo>
                      <a:pt x="160" y="105"/>
                    </a:lnTo>
                    <a:lnTo>
                      <a:pt x="169" y="110"/>
                    </a:lnTo>
                    <a:lnTo>
                      <a:pt x="176" y="115"/>
                    </a:lnTo>
                    <a:lnTo>
                      <a:pt x="184" y="120"/>
                    </a:lnTo>
                    <a:lnTo>
                      <a:pt x="189" y="127"/>
                    </a:lnTo>
                    <a:lnTo>
                      <a:pt x="193" y="134"/>
                    </a:lnTo>
                    <a:lnTo>
                      <a:pt x="197" y="141"/>
                    </a:lnTo>
                    <a:lnTo>
                      <a:pt x="198" y="150"/>
                    </a:lnTo>
                    <a:lnTo>
                      <a:pt x="199" y="158"/>
                    </a:lnTo>
                    <a:lnTo>
                      <a:pt x="198" y="166"/>
                    </a:lnTo>
                    <a:lnTo>
                      <a:pt x="197" y="172"/>
                    </a:lnTo>
                    <a:lnTo>
                      <a:pt x="195" y="179"/>
                    </a:lnTo>
                    <a:lnTo>
                      <a:pt x="193" y="184"/>
                    </a:lnTo>
                    <a:lnTo>
                      <a:pt x="189" y="191"/>
                    </a:lnTo>
                    <a:lnTo>
                      <a:pt x="184" y="196"/>
                    </a:lnTo>
                    <a:lnTo>
                      <a:pt x="179" y="201"/>
                    </a:lnTo>
                    <a:lnTo>
                      <a:pt x="174" y="206"/>
                    </a:lnTo>
                    <a:lnTo>
                      <a:pt x="166" y="210"/>
                    </a:lnTo>
                    <a:lnTo>
                      <a:pt x="160" y="213"/>
                    </a:lnTo>
                    <a:lnTo>
                      <a:pt x="151" y="216"/>
                    </a:lnTo>
                    <a:lnTo>
                      <a:pt x="143" y="219"/>
                    </a:lnTo>
                    <a:lnTo>
                      <a:pt x="133" y="221"/>
                    </a:lnTo>
                    <a:lnTo>
                      <a:pt x="124" y="222"/>
                    </a:lnTo>
                    <a:lnTo>
                      <a:pt x="113" y="223"/>
                    </a:lnTo>
                    <a:lnTo>
                      <a:pt x="103" y="223"/>
                    </a:lnTo>
                    <a:lnTo>
                      <a:pt x="91" y="223"/>
                    </a:lnTo>
                    <a:lnTo>
                      <a:pt x="81" y="222"/>
                    </a:lnTo>
                    <a:lnTo>
                      <a:pt x="72" y="221"/>
                    </a:lnTo>
                    <a:lnTo>
                      <a:pt x="62" y="219"/>
                    </a:lnTo>
                    <a:lnTo>
                      <a:pt x="54" y="217"/>
                    </a:lnTo>
                    <a:lnTo>
                      <a:pt x="47" y="214"/>
                    </a:lnTo>
                    <a:lnTo>
                      <a:pt x="39" y="211"/>
                    </a:lnTo>
                    <a:lnTo>
                      <a:pt x="33" y="208"/>
                    </a:lnTo>
                    <a:lnTo>
                      <a:pt x="26" y="202"/>
                    </a:lnTo>
                    <a:lnTo>
                      <a:pt x="20" y="198"/>
                    </a:lnTo>
                    <a:lnTo>
                      <a:pt x="16" y="193"/>
                    </a:lnTo>
                    <a:lnTo>
                      <a:pt x="11" y="187"/>
                    </a:lnTo>
                    <a:lnTo>
                      <a:pt x="7" y="180"/>
                    </a:lnTo>
                    <a:lnTo>
                      <a:pt x="5" y="174"/>
                    </a:lnTo>
                    <a:lnTo>
                      <a:pt x="1" y="167"/>
                    </a:lnTo>
                    <a:lnTo>
                      <a:pt x="0" y="158"/>
                    </a:lnTo>
                    <a:lnTo>
                      <a:pt x="40" y="151"/>
                    </a:lnTo>
                    <a:lnTo>
                      <a:pt x="44" y="160"/>
                    </a:lnTo>
                    <a:lnTo>
                      <a:pt x="49" y="169"/>
                    </a:lnTo>
                    <a:lnTo>
                      <a:pt x="56" y="176"/>
                    </a:lnTo>
                    <a:lnTo>
                      <a:pt x="63" y="182"/>
                    </a:lnTo>
                    <a:lnTo>
                      <a:pt x="72" y="188"/>
                    </a:lnTo>
                    <a:lnTo>
                      <a:pt x="82" y="191"/>
                    </a:lnTo>
                    <a:lnTo>
                      <a:pt x="92" y="193"/>
                    </a:lnTo>
                    <a:lnTo>
                      <a:pt x="103" y="194"/>
                    </a:lnTo>
                    <a:lnTo>
                      <a:pt x="114" y="194"/>
                    </a:lnTo>
                    <a:lnTo>
                      <a:pt x="123" y="192"/>
                    </a:lnTo>
                    <a:lnTo>
                      <a:pt x="132" y="189"/>
                    </a:lnTo>
                    <a:lnTo>
                      <a:pt x="139" y="183"/>
                    </a:lnTo>
                    <a:lnTo>
                      <a:pt x="146" y="178"/>
                    </a:lnTo>
                    <a:lnTo>
                      <a:pt x="151" y="172"/>
                    </a:lnTo>
                    <a:lnTo>
                      <a:pt x="153" y="165"/>
                    </a:lnTo>
                    <a:lnTo>
                      <a:pt x="155" y="157"/>
                    </a:lnTo>
                    <a:lnTo>
                      <a:pt x="155" y="151"/>
                    </a:lnTo>
                    <a:lnTo>
                      <a:pt x="152" y="146"/>
                    </a:lnTo>
                    <a:lnTo>
                      <a:pt x="150" y="140"/>
                    </a:lnTo>
                    <a:lnTo>
                      <a:pt x="146" y="135"/>
                    </a:lnTo>
                    <a:lnTo>
                      <a:pt x="141" y="131"/>
                    </a:lnTo>
                    <a:lnTo>
                      <a:pt x="136" y="128"/>
                    </a:lnTo>
                    <a:lnTo>
                      <a:pt x="131" y="126"/>
                    </a:lnTo>
                    <a:lnTo>
                      <a:pt x="125" y="124"/>
                    </a:lnTo>
                    <a:lnTo>
                      <a:pt x="111" y="122"/>
                    </a:lnTo>
                    <a:lnTo>
                      <a:pt x="87" y="121"/>
                    </a:lnTo>
                    <a:lnTo>
                      <a:pt x="84" y="121"/>
                    </a:lnTo>
                    <a:lnTo>
                      <a:pt x="77" y="12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40" name="Freeform 154"/>
              <p:cNvSpPr>
                <a:spLocks/>
              </p:cNvSpPr>
              <p:nvPr/>
            </p:nvSpPr>
            <p:spPr bwMode="auto">
              <a:xfrm>
                <a:off x="3248" y="976"/>
                <a:ext cx="59" cy="75"/>
              </a:xfrm>
              <a:custGeom>
                <a:avLst/>
                <a:gdLst>
                  <a:gd name="T0" fmla="*/ 23 w 237"/>
                  <a:gd name="T1" fmla="*/ 297 h 301"/>
                  <a:gd name="T2" fmla="*/ 18 w 237"/>
                  <a:gd name="T3" fmla="*/ 262 h 301"/>
                  <a:gd name="T4" fmla="*/ 31 w 237"/>
                  <a:gd name="T5" fmla="*/ 266 h 301"/>
                  <a:gd name="T6" fmla="*/ 44 w 237"/>
                  <a:gd name="T7" fmla="*/ 267 h 301"/>
                  <a:gd name="T8" fmla="*/ 50 w 237"/>
                  <a:gd name="T9" fmla="*/ 266 h 301"/>
                  <a:gd name="T10" fmla="*/ 56 w 237"/>
                  <a:gd name="T11" fmla="*/ 266 h 301"/>
                  <a:gd name="T12" fmla="*/ 61 w 237"/>
                  <a:gd name="T13" fmla="*/ 264 h 301"/>
                  <a:gd name="T14" fmla="*/ 66 w 237"/>
                  <a:gd name="T15" fmla="*/ 262 h 301"/>
                  <a:gd name="T16" fmla="*/ 70 w 237"/>
                  <a:gd name="T17" fmla="*/ 260 h 301"/>
                  <a:gd name="T18" fmla="*/ 74 w 237"/>
                  <a:gd name="T19" fmla="*/ 257 h 301"/>
                  <a:gd name="T20" fmla="*/ 78 w 237"/>
                  <a:gd name="T21" fmla="*/ 254 h 301"/>
                  <a:gd name="T22" fmla="*/ 80 w 237"/>
                  <a:gd name="T23" fmla="*/ 251 h 301"/>
                  <a:gd name="T24" fmla="*/ 87 w 237"/>
                  <a:gd name="T25" fmla="*/ 241 h 301"/>
                  <a:gd name="T26" fmla="*/ 94 w 237"/>
                  <a:gd name="T27" fmla="*/ 224 h 301"/>
                  <a:gd name="T28" fmla="*/ 96 w 237"/>
                  <a:gd name="T29" fmla="*/ 220 h 301"/>
                  <a:gd name="T30" fmla="*/ 98 w 237"/>
                  <a:gd name="T31" fmla="*/ 215 h 301"/>
                  <a:gd name="T32" fmla="*/ 0 w 237"/>
                  <a:gd name="T33" fmla="*/ 0 h 301"/>
                  <a:gd name="T34" fmla="*/ 47 w 237"/>
                  <a:gd name="T35" fmla="*/ 0 h 301"/>
                  <a:gd name="T36" fmla="*/ 101 w 237"/>
                  <a:gd name="T37" fmla="*/ 125 h 301"/>
                  <a:gd name="T38" fmla="*/ 106 w 237"/>
                  <a:gd name="T39" fmla="*/ 136 h 301"/>
                  <a:gd name="T40" fmla="*/ 111 w 237"/>
                  <a:gd name="T41" fmla="*/ 149 h 301"/>
                  <a:gd name="T42" fmla="*/ 116 w 237"/>
                  <a:gd name="T43" fmla="*/ 162 h 301"/>
                  <a:gd name="T44" fmla="*/ 120 w 237"/>
                  <a:gd name="T45" fmla="*/ 174 h 301"/>
                  <a:gd name="T46" fmla="*/ 124 w 237"/>
                  <a:gd name="T47" fmla="*/ 162 h 301"/>
                  <a:gd name="T48" fmla="*/ 129 w 237"/>
                  <a:gd name="T49" fmla="*/ 149 h 301"/>
                  <a:gd name="T50" fmla="*/ 133 w 237"/>
                  <a:gd name="T51" fmla="*/ 137 h 301"/>
                  <a:gd name="T52" fmla="*/ 138 w 237"/>
                  <a:gd name="T53" fmla="*/ 125 h 301"/>
                  <a:gd name="T54" fmla="*/ 193 w 237"/>
                  <a:gd name="T55" fmla="*/ 0 h 301"/>
                  <a:gd name="T56" fmla="*/ 237 w 237"/>
                  <a:gd name="T57" fmla="*/ 0 h 301"/>
                  <a:gd name="T58" fmla="*/ 139 w 237"/>
                  <a:gd name="T59" fmla="*/ 218 h 301"/>
                  <a:gd name="T60" fmla="*/ 131 w 237"/>
                  <a:gd name="T61" fmla="*/ 234 h 301"/>
                  <a:gd name="T62" fmla="*/ 125 w 237"/>
                  <a:gd name="T63" fmla="*/ 248 h 301"/>
                  <a:gd name="T64" fmla="*/ 119 w 237"/>
                  <a:gd name="T65" fmla="*/ 259 h 301"/>
                  <a:gd name="T66" fmla="*/ 113 w 237"/>
                  <a:gd name="T67" fmla="*/ 267 h 301"/>
                  <a:gd name="T68" fmla="*/ 108 w 237"/>
                  <a:gd name="T69" fmla="*/ 275 h 301"/>
                  <a:gd name="T70" fmla="*/ 102 w 237"/>
                  <a:gd name="T71" fmla="*/ 282 h 301"/>
                  <a:gd name="T72" fmla="*/ 94 w 237"/>
                  <a:gd name="T73" fmla="*/ 289 h 301"/>
                  <a:gd name="T74" fmla="*/ 87 w 237"/>
                  <a:gd name="T75" fmla="*/ 293 h 301"/>
                  <a:gd name="T76" fmla="*/ 79 w 237"/>
                  <a:gd name="T77" fmla="*/ 297 h 301"/>
                  <a:gd name="T78" fmla="*/ 70 w 237"/>
                  <a:gd name="T79" fmla="*/ 299 h 301"/>
                  <a:gd name="T80" fmla="*/ 61 w 237"/>
                  <a:gd name="T81" fmla="*/ 301 h 301"/>
                  <a:gd name="T82" fmla="*/ 51 w 237"/>
                  <a:gd name="T83" fmla="*/ 301 h 301"/>
                  <a:gd name="T84" fmla="*/ 37 w 237"/>
                  <a:gd name="T85" fmla="*/ 300 h 301"/>
                  <a:gd name="T86" fmla="*/ 23 w 237"/>
                  <a:gd name="T87" fmla="*/ 29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7" h="301">
                    <a:moveTo>
                      <a:pt x="23" y="297"/>
                    </a:moveTo>
                    <a:lnTo>
                      <a:pt x="18" y="262"/>
                    </a:lnTo>
                    <a:lnTo>
                      <a:pt x="31" y="266"/>
                    </a:lnTo>
                    <a:lnTo>
                      <a:pt x="44" y="267"/>
                    </a:lnTo>
                    <a:lnTo>
                      <a:pt x="50" y="266"/>
                    </a:lnTo>
                    <a:lnTo>
                      <a:pt x="56" y="266"/>
                    </a:lnTo>
                    <a:lnTo>
                      <a:pt x="61" y="264"/>
                    </a:lnTo>
                    <a:lnTo>
                      <a:pt x="66" y="262"/>
                    </a:lnTo>
                    <a:lnTo>
                      <a:pt x="70" y="260"/>
                    </a:lnTo>
                    <a:lnTo>
                      <a:pt x="74" y="257"/>
                    </a:lnTo>
                    <a:lnTo>
                      <a:pt x="78" y="254"/>
                    </a:lnTo>
                    <a:lnTo>
                      <a:pt x="80" y="251"/>
                    </a:lnTo>
                    <a:lnTo>
                      <a:pt x="87" y="241"/>
                    </a:lnTo>
                    <a:lnTo>
                      <a:pt x="94" y="224"/>
                    </a:lnTo>
                    <a:lnTo>
                      <a:pt x="96" y="220"/>
                    </a:lnTo>
                    <a:lnTo>
                      <a:pt x="98" y="215"/>
                    </a:lnTo>
                    <a:lnTo>
                      <a:pt x="0" y="0"/>
                    </a:lnTo>
                    <a:lnTo>
                      <a:pt x="47" y="0"/>
                    </a:lnTo>
                    <a:lnTo>
                      <a:pt x="101" y="125"/>
                    </a:lnTo>
                    <a:lnTo>
                      <a:pt x="106" y="136"/>
                    </a:lnTo>
                    <a:lnTo>
                      <a:pt x="111" y="149"/>
                    </a:lnTo>
                    <a:lnTo>
                      <a:pt x="116" y="162"/>
                    </a:lnTo>
                    <a:lnTo>
                      <a:pt x="120" y="174"/>
                    </a:lnTo>
                    <a:lnTo>
                      <a:pt x="124" y="162"/>
                    </a:lnTo>
                    <a:lnTo>
                      <a:pt x="129" y="149"/>
                    </a:lnTo>
                    <a:lnTo>
                      <a:pt x="133" y="137"/>
                    </a:lnTo>
                    <a:lnTo>
                      <a:pt x="138" y="125"/>
                    </a:lnTo>
                    <a:lnTo>
                      <a:pt x="193" y="0"/>
                    </a:lnTo>
                    <a:lnTo>
                      <a:pt x="237" y="0"/>
                    </a:lnTo>
                    <a:lnTo>
                      <a:pt x="139" y="218"/>
                    </a:lnTo>
                    <a:lnTo>
                      <a:pt x="131" y="234"/>
                    </a:lnTo>
                    <a:lnTo>
                      <a:pt x="125" y="248"/>
                    </a:lnTo>
                    <a:lnTo>
                      <a:pt x="119" y="259"/>
                    </a:lnTo>
                    <a:lnTo>
                      <a:pt x="113" y="267"/>
                    </a:lnTo>
                    <a:lnTo>
                      <a:pt x="108" y="275"/>
                    </a:lnTo>
                    <a:lnTo>
                      <a:pt x="102" y="282"/>
                    </a:lnTo>
                    <a:lnTo>
                      <a:pt x="94" y="289"/>
                    </a:lnTo>
                    <a:lnTo>
                      <a:pt x="87" y="293"/>
                    </a:lnTo>
                    <a:lnTo>
                      <a:pt x="79" y="297"/>
                    </a:lnTo>
                    <a:lnTo>
                      <a:pt x="70" y="299"/>
                    </a:lnTo>
                    <a:lnTo>
                      <a:pt x="61" y="301"/>
                    </a:lnTo>
                    <a:lnTo>
                      <a:pt x="51" y="301"/>
                    </a:lnTo>
                    <a:lnTo>
                      <a:pt x="37" y="300"/>
                    </a:lnTo>
                    <a:lnTo>
                      <a:pt x="23" y="297"/>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41" name="Freeform 155"/>
              <p:cNvSpPr>
                <a:spLocks noEditPoints="1"/>
              </p:cNvSpPr>
              <p:nvPr/>
            </p:nvSpPr>
            <p:spPr bwMode="auto">
              <a:xfrm>
                <a:off x="3312" y="975"/>
                <a:ext cx="59" cy="56"/>
              </a:xfrm>
              <a:custGeom>
                <a:avLst/>
                <a:gdLst>
                  <a:gd name="T0" fmla="*/ 238 w 239"/>
                  <a:gd name="T1" fmla="*/ 154 h 223"/>
                  <a:gd name="T2" fmla="*/ 232 w 239"/>
                  <a:gd name="T3" fmla="*/ 170 h 223"/>
                  <a:gd name="T4" fmla="*/ 223 w 239"/>
                  <a:gd name="T5" fmla="*/ 183 h 223"/>
                  <a:gd name="T6" fmla="*/ 211 w 239"/>
                  <a:gd name="T7" fmla="*/ 195 h 223"/>
                  <a:gd name="T8" fmla="*/ 197 w 239"/>
                  <a:gd name="T9" fmla="*/ 206 h 223"/>
                  <a:gd name="T10" fmla="*/ 182 w 239"/>
                  <a:gd name="T11" fmla="*/ 213 h 223"/>
                  <a:gd name="T12" fmla="*/ 164 w 239"/>
                  <a:gd name="T13" fmla="*/ 219 h 223"/>
                  <a:gd name="T14" fmla="*/ 145 w 239"/>
                  <a:gd name="T15" fmla="*/ 222 h 223"/>
                  <a:gd name="T16" fmla="*/ 124 w 239"/>
                  <a:gd name="T17" fmla="*/ 223 h 223"/>
                  <a:gd name="T18" fmla="*/ 97 w 239"/>
                  <a:gd name="T19" fmla="*/ 221 h 223"/>
                  <a:gd name="T20" fmla="*/ 73 w 239"/>
                  <a:gd name="T21" fmla="*/ 216 h 223"/>
                  <a:gd name="T22" fmla="*/ 51 w 239"/>
                  <a:gd name="T23" fmla="*/ 208 h 223"/>
                  <a:gd name="T24" fmla="*/ 33 w 239"/>
                  <a:gd name="T25" fmla="*/ 194 h 223"/>
                  <a:gd name="T26" fmla="*/ 19 w 239"/>
                  <a:gd name="T27" fmla="*/ 178 h 223"/>
                  <a:gd name="T28" fmla="*/ 8 w 239"/>
                  <a:gd name="T29" fmla="*/ 159 h 223"/>
                  <a:gd name="T30" fmla="*/ 3 w 239"/>
                  <a:gd name="T31" fmla="*/ 138 h 223"/>
                  <a:gd name="T32" fmla="*/ 0 w 239"/>
                  <a:gd name="T33" fmla="*/ 113 h 223"/>
                  <a:gd name="T34" fmla="*/ 3 w 239"/>
                  <a:gd name="T35" fmla="*/ 88 h 223"/>
                  <a:gd name="T36" fmla="*/ 9 w 239"/>
                  <a:gd name="T37" fmla="*/ 65 h 223"/>
                  <a:gd name="T38" fmla="*/ 19 w 239"/>
                  <a:gd name="T39" fmla="*/ 46 h 223"/>
                  <a:gd name="T40" fmla="*/ 33 w 239"/>
                  <a:gd name="T41" fmla="*/ 29 h 223"/>
                  <a:gd name="T42" fmla="*/ 52 w 239"/>
                  <a:gd name="T43" fmla="*/ 16 h 223"/>
                  <a:gd name="T44" fmla="*/ 73 w 239"/>
                  <a:gd name="T45" fmla="*/ 7 h 223"/>
                  <a:gd name="T46" fmla="*/ 96 w 239"/>
                  <a:gd name="T47" fmla="*/ 2 h 223"/>
                  <a:gd name="T48" fmla="*/ 121 w 239"/>
                  <a:gd name="T49" fmla="*/ 0 h 223"/>
                  <a:gd name="T50" fmla="*/ 146 w 239"/>
                  <a:gd name="T51" fmla="*/ 2 h 223"/>
                  <a:gd name="T52" fmla="*/ 168 w 239"/>
                  <a:gd name="T53" fmla="*/ 7 h 223"/>
                  <a:gd name="T54" fmla="*/ 188 w 239"/>
                  <a:gd name="T55" fmla="*/ 15 h 223"/>
                  <a:gd name="T56" fmla="*/ 206 w 239"/>
                  <a:gd name="T57" fmla="*/ 29 h 223"/>
                  <a:gd name="T58" fmla="*/ 220 w 239"/>
                  <a:gd name="T59" fmla="*/ 45 h 223"/>
                  <a:gd name="T60" fmla="*/ 230 w 239"/>
                  <a:gd name="T61" fmla="*/ 64 h 223"/>
                  <a:gd name="T62" fmla="*/ 237 w 239"/>
                  <a:gd name="T63" fmla="*/ 86 h 223"/>
                  <a:gd name="T64" fmla="*/ 239 w 239"/>
                  <a:gd name="T65" fmla="*/ 111 h 223"/>
                  <a:gd name="T66" fmla="*/ 239 w 239"/>
                  <a:gd name="T67" fmla="*/ 120 h 223"/>
                  <a:gd name="T68" fmla="*/ 46 w 239"/>
                  <a:gd name="T69" fmla="*/ 129 h 223"/>
                  <a:gd name="T70" fmla="*/ 50 w 239"/>
                  <a:gd name="T71" fmla="*/ 145 h 223"/>
                  <a:gd name="T72" fmla="*/ 56 w 239"/>
                  <a:gd name="T73" fmla="*/ 158 h 223"/>
                  <a:gd name="T74" fmla="*/ 65 w 239"/>
                  <a:gd name="T75" fmla="*/ 170 h 223"/>
                  <a:gd name="T76" fmla="*/ 75 w 239"/>
                  <a:gd name="T77" fmla="*/ 179 h 223"/>
                  <a:gd name="T78" fmla="*/ 88 w 239"/>
                  <a:gd name="T79" fmla="*/ 187 h 223"/>
                  <a:gd name="T80" fmla="*/ 101 w 239"/>
                  <a:gd name="T81" fmla="*/ 191 h 223"/>
                  <a:gd name="T82" fmla="*/ 116 w 239"/>
                  <a:gd name="T83" fmla="*/ 193 h 223"/>
                  <a:gd name="T84" fmla="*/ 135 w 239"/>
                  <a:gd name="T85" fmla="*/ 193 h 223"/>
                  <a:gd name="T86" fmla="*/ 157 w 239"/>
                  <a:gd name="T87" fmla="*/ 188 h 223"/>
                  <a:gd name="T88" fmla="*/ 173 w 239"/>
                  <a:gd name="T89" fmla="*/ 177 h 223"/>
                  <a:gd name="T90" fmla="*/ 187 w 239"/>
                  <a:gd name="T91" fmla="*/ 160 h 223"/>
                  <a:gd name="T92" fmla="*/ 49 w 239"/>
                  <a:gd name="T93" fmla="*/ 91 h 223"/>
                  <a:gd name="T94" fmla="*/ 191 w 239"/>
                  <a:gd name="T95" fmla="*/ 78 h 223"/>
                  <a:gd name="T96" fmla="*/ 182 w 239"/>
                  <a:gd name="T97" fmla="*/ 57 h 223"/>
                  <a:gd name="T98" fmla="*/ 171 w 239"/>
                  <a:gd name="T99" fmla="*/ 46 h 223"/>
                  <a:gd name="T100" fmla="*/ 159 w 239"/>
                  <a:gd name="T101" fmla="*/ 37 h 223"/>
                  <a:gd name="T102" fmla="*/ 145 w 239"/>
                  <a:gd name="T103" fmla="*/ 32 h 223"/>
                  <a:gd name="T104" fmla="*/ 130 w 239"/>
                  <a:gd name="T105" fmla="*/ 30 h 223"/>
                  <a:gd name="T106" fmla="*/ 115 w 239"/>
                  <a:gd name="T107" fmla="*/ 30 h 223"/>
                  <a:gd name="T108" fmla="*/ 101 w 239"/>
                  <a:gd name="T109" fmla="*/ 32 h 223"/>
                  <a:gd name="T110" fmla="*/ 88 w 239"/>
                  <a:gd name="T111" fmla="*/ 36 h 223"/>
                  <a:gd name="T112" fmla="*/ 77 w 239"/>
                  <a:gd name="T113" fmla="*/ 42 h 223"/>
                  <a:gd name="T114" fmla="*/ 66 w 239"/>
                  <a:gd name="T115" fmla="*/ 50 h 223"/>
                  <a:gd name="T116" fmla="*/ 58 w 239"/>
                  <a:gd name="T117" fmla="*/ 61 h 223"/>
                  <a:gd name="T118" fmla="*/ 52 w 239"/>
                  <a:gd name="T119" fmla="*/ 71 h 223"/>
                  <a:gd name="T120" fmla="*/ 49 w 239"/>
                  <a:gd name="T121" fmla="*/ 84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3">
                    <a:moveTo>
                      <a:pt x="192" y="150"/>
                    </a:moveTo>
                    <a:lnTo>
                      <a:pt x="238" y="154"/>
                    </a:lnTo>
                    <a:lnTo>
                      <a:pt x="234" y="162"/>
                    </a:lnTo>
                    <a:lnTo>
                      <a:pt x="232" y="170"/>
                    </a:lnTo>
                    <a:lnTo>
                      <a:pt x="226" y="177"/>
                    </a:lnTo>
                    <a:lnTo>
                      <a:pt x="223" y="183"/>
                    </a:lnTo>
                    <a:lnTo>
                      <a:pt x="218" y="190"/>
                    </a:lnTo>
                    <a:lnTo>
                      <a:pt x="211" y="195"/>
                    </a:lnTo>
                    <a:lnTo>
                      <a:pt x="205" y="200"/>
                    </a:lnTo>
                    <a:lnTo>
                      <a:pt x="197" y="206"/>
                    </a:lnTo>
                    <a:lnTo>
                      <a:pt x="191" y="210"/>
                    </a:lnTo>
                    <a:lnTo>
                      <a:pt x="182" y="213"/>
                    </a:lnTo>
                    <a:lnTo>
                      <a:pt x="173" y="216"/>
                    </a:lnTo>
                    <a:lnTo>
                      <a:pt x="164" y="219"/>
                    </a:lnTo>
                    <a:lnTo>
                      <a:pt x="155" y="221"/>
                    </a:lnTo>
                    <a:lnTo>
                      <a:pt x="145" y="222"/>
                    </a:lnTo>
                    <a:lnTo>
                      <a:pt x="135" y="223"/>
                    </a:lnTo>
                    <a:lnTo>
                      <a:pt x="124" y="223"/>
                    </a:lnTo>
                    <a:lnTo>
                      <a:pt x="110" y="223"/>
                    </a:lnTo>
                    <a:lnTo>
                      <a:pt x="97" y="221"/>
                    </a:lnTo>
                    <a:lnTo>
                      <a:pt x="84" y="219"/>
                    </a:lnTo>
                    <a:lnTo>
                      <a:pt x="73" y="216"/>
                    </a:lnTo>
                    <a:lnTo>
                      <a:pt x="61" y="212"/>
                    </a:lnTo>
                    <a:lnTo>
                      <a:pt x="51" y="208"/>
                    </a:lnTo>
                    <a:lnTo>
                      <a:pt x="42" y="201"/>
                    </a:lnTo>
                    <a:lnTo>
                      <a:pt x="33" y="194"/>
                    </a:lnTo>
                    <a:lnTo>
                      <a:pt x="26" y="187"/>
                    </a:lnTo>
                    <a:lnTo>
                      <a:pt x="19" y="178"/>
                    </a:lnTo>
                    <a:lnTo>
                      <a:pt x="13" y="170"/>
                    </a:lnTo>
                    <a:lnTo>
                      <a:pt x="8" y="159"/>
                    </a:lnTo>
                    <a:lnTo>
                      <a:pt x="6" y="149"/>
                    </a:lnTo>
                    <a:lnTo>
                      <a:pt x="3" y="138"/>
                    </a:lnTo>
                    <a:lnTo>
                      <a:pt x="0" y="126"/>
                    </a:lnTo>
                    <a:lnTo>
                      <a:pt x="0" y="113"/>
                    </a:lnTo>
                    <a:lnTo>
                      <a:pt x="0" y="100"/>
                    </a:lnTo>
                    <a:lnTo>
                      <a:pt x="3" y="88"/>
                    </a:lnTo>
                    <a:lnTo>
                      <a:pt x="6" y="76"/>
                    </a:lnTo>
                    <a:lnTo>
                      <a:pt x="9" y="65"/>
                    </a:lnTo>
                    <a:lnTo>
                      <a:pt x="13" y="55"/>
                    </a:lnTo>
                    <a:lnTo>
                      <a:pt x="19" y="46"/>
                    </a:lnTo>
                    <a:lnTo>
                      <a:pt x="26" y="37"/>
                    </a:lnTo>
                    <a:lnTo>
                      <a:pt x="33" y="29"/>
                    </a:lnTo>
                    <a:lnTo>
                      <a:pt x="42" y="23"/>
                    </a:lnTo>
                    <a:lnTo>
                      <a:pt x="52" y="16"/>
                    </a:lnTo>
                    <a:lnTo>
                      <a:pt x="61" y="11"/>
                    </a:lnTo>
                    <a:lnTo>
                      <a:pt x="73" y="7"/>
                    </a:lnTo>
                    <a:lnTo>
                      <a:pt x="84" y="4"/>
                    </a:lnTo>
                    <a:lnTo>
                      <a:pt x="96" y="2"/>
                    </a:lnTo>
                    <a:lnTo>
                      <a:pt x="108" y="0"/>
                    </a:lnTo>
                    <a:lnTo>
                      <a:pt x="121" y="0"/>
                    </a:lnTo>
                    <a:lnTo>
                      <a:pt x="134" y="0"/>
                    </a:lnTo>
                    <a:lnTo>
                      <a:pt x="146" y="2"/>
                    </a:lnTo>
                    <a:lnTo>
                      <a:pt x="158" y="4"/>
                    </a:lnTo>
                    <a:lnTo>
                      <a:pt x="168" y="7"/>
                    </a:lnTo>
                    <a:lnTo>
                      <a:pt x="178" y="11"/>
                    </a:lnTo>
                    <a:lnTo>
                      <a:pt x="188" y="15"/>
                    </a:lnTo>
                    <a:lnTo>
                      <a:pt x="197" y="22"/>
                    </a:lnTo>
                    <a:lnTo>
                      <a:pt x="206" y="29"/>
                    </a:lnTo>
                    <a:lnTo>
                      <a:pt x="214" y="36"/>
                    </a:lnTo>
                    <a:lnTo>
                      <a:pt x="220" y="45"/>
                    </a:lnTo>
                    <a:lnTo>
                      <a:pt x="226" y="54"/>
                    </a:lnTo>
                    <a:lnTo>
                      <a:pt x="230" y="64"/>
                    </a:lnTo>
                    <a:lnTo>
                      <a:pt x="234" y="74"/>
                    </a:lnTo>
                    <a:lnTo>
                      <a:pt x="237" y="86"/>
                    </a:lnTo>
                    <a:lnTo>
                      <a:pt x="238" y="98"/>
                    </a:lnTo>
                    <a:lnTo>
                      <a:pt x="239" y="111"/>
                    </a:lnTo>
                    <a:lnTo>
                      <a:pt x="239" y="115"/>
                    </a:lnTo>
                    <a:lnTo>
                      <a:pt x="239" y="120"/>
                    </a:lnTo>
                    <a:lnTo>
                      <a:pt x="46" y="120"/>
                    </a:lnTo>
                    <a:lnTo>
                      <a:pt x="46" y="129"/>
                    </a:lnTo>
                    <a:lnTo>
                      <a:pt x="49" y="137"/>
                    </a:lnTo>
                    <a:lnTo>
                      <a:pt x="50" y="145"/>
                    </a:lnTo>
                    <a:lnTo>
                      <a:pt x="52" y="152"/>
                    </a:lnTo>
                    <a:lnTo>
                      <a:pt x="56" y="158"/>
                    </a:lnTo>
                    <a:lnTo>
                      <a:pt x="60" y="165"/>
                    </a:lnTo>
                    <a:lnTo>
                      <a:pt x="65" y="170"/>
                    </a:lnTo>
                    <a:lnTo>
                      <a:pt x="70" y="175"/>
                    </a:lnTo>
                    <a:lnTo>
                      <a:pt x="75" y="179"/>
                    </a:lnTo>
                    <a:lnTo>
                      <a:pt x="82" y="183"/>
                    </a:lnTo>
                    <a:lnTo>
                      <a:pt x="88" y="187"/>
                    </a:lnTo>
                    <a:lnTo>
                      <a:pt x="94" y="189"/>
                    </a:lnTo>
                    <a:lnTo>
                      <a:pt x="101" y="191"/>
                    </a:lnTo>
                    <a:lnTo>
                      <a:pt x="108" y="193"/>
                    </a:lnTo>
                    <a:lnTo>
                      <a:pt x="116" y="193"/>
                    </a:lnTo>
                    <a:lnTo>
                      <a:pt x="124" y="194"/>
                    </a:lnTo>
                    <a:lnTo>
                      <a:pt x="135" y="193"/>
                    </a:lnTo>
                    <a:lnTo>
                      <a:pt x="146" y="191"/>
                    </a:lnTo>
                    <a:lnTo>
                      <a:pt x="157" y="188"/>
                    </a:lnTo>
                    <a:lnTo>
                      <a:pt x="166" y="183"/>
                    </a:lnTo>
                    <a:lnTo>
                      <a:pt x="173" y="177"/>
                    </a:lnTo>
                    <a:lnTo>
                      <a:pt x="181" y="170"/>
                    </a:lnTo>
                    <a:lnTo>
                      <a:pt x="187" y="160"/>
                    </a:lnTo>
                    <a:lnTo>
                      <a:pt x="192" y="150"/>
                    </a:lnTo>
                    <a:close/>
                    <a:moveTo>
                      <a:pt x="49" y="91"/>
                    </a:moveTo>
                    <a:lnTo>
                      <a:pt x="192" y="91"/>
                    </a:lnTo>
                    <a:lnTo>
                      <a:pt x="191" y="78"/>
                    </a:lnTo>
                    <a:lnTo>
                      <a:pt x="187" y="67"/>
                    </a:lnTo>
                    <a:lnTo>
                      <a:pt x="182" y="57"/>
                    </a:lnTo>
                    <a:lnTo>
                      <a:pt x="176" y="50"/>
                    </a:lnTo>
                    <a:lnTo>
                      <a:pt x="171" y="46"/>
                    </a:lnTo>
                    <a:lnTo>
                      <a:pt x="164" y="42"/>
                    </a:lnTo>
                    <a:lnTo>
                      <a:pt x="159" y="37"/>
                    </a:lnTo>
                    <a:lnTo>
                      <a:pt x="152" y="34"/>
                    </a:lnTo>
                    <a:lnTo>
                      <a:pt x="145" y="32"/>
                    </a:lnTo>
                    <a:lnTo>
                      <a:pt x="138" y="31"/>
                    </a:lnTo>
                    <a:lnTo>
                      <a:pt x="130" y="30"/>
                    </a:lnTo>
                    <a:lnTo>
                      <a:pt x="122" y="29"/>
                    </a:lnTo>
                    <a:lnTo>
                      <a:pt x="115" y="30"/>
                    </a:lnTo>
                    <a:lnTo>
                      <a:pt x="107" y="30"/>
                    </a:lnTo>
                    <a:lnTo>
                      <a:pt x="101" y="32"/>
                    </a:lnTo>
                    <a:lnTo>
                      <a:pt x="94" y="33"/>
                    </a:lnTo>
                    <a:lnTo>
                      <a:pt x="88" y="36"/>
                    </a:lnTo>
                    <a:lnTo>
                      <a:pt x="82" y="38"/>
                    </a:lnTo>
                    <a:lnTo>
                      <a:pt x="77" y="42"/>
                    </a:lnTo>
                    <a:lnTo>
                      <a:pt x="70" y="46"/>
                    </a:lnTo>
                    <a:lnTo>
                      <a:pt x="66" y="50"/>
                    </a:lnTo>
                    <a:lnTo>
                      <a:pt x="61" y="55"/>
                    </a:lnTo>
                    <a:lnTo>
                      <a:pt x="58" y="61"/>
                    </a:lnTo>
                    <a:lnTo>
                      <a:pt x="55" y="66"/>
                    </a:lnTo>
                    <a:lnTo>
                      <a:pt x="52" y="71"/>
                    </a:lnTo>
                    <a:lnTo>
                      <a:pt x="50" y="77"/>
                    </a:lnTo>
                    <a:lnTo>
                      <a:pt x="49" y="84"/>
                    </a:lnTo>
                    <a:lnTo>
                      <a:pt x="49" y="9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42" name="Freeform 156"/>
              <p:cNvSpPr>
                <a:spLocks/>
              </p:cNvSpPr>
              <p:nvPr/>
            </p:nvSpPr>
            <p:spPr bwMode="auto">
              <a:xfrm>
                <a:off x="3374" y="976"/>
                <a:ext cx="53" cy="53"/>
              </a:xfrm>
              <a:custGeom>
                <a:avLst/>
                <a:gdLst>
                  <a:gd name="T0" fmla="*/ 0 w 211"/>
                  <a:gd name="T1" fmla="*/ 0 h 214"/>
                  <a:gd name="T2" fmla="*/ 211 w 211"/>
                  <a:gd name="T3" fmla="*/ 0 h 214"/>
                  <a:gd name="T4" fmla="*/ 211 w 211"/>
                  <a:gd name="T5" fmla="*/ 30 h 214"/>
                  <a:gd name="T6" fmla="*/ 128 w 211"/>
                  <a:gd name="T7" fmla="*/ 30 h 214"/>
                  <a:gd name="T8" fmla="*/ 128 w 211"/>
                  <a:gd name="T9" fmla="*/ 214 h 214"/>
                  <a:gd name="T10" fmla="*/ 84 w 211"/>
                  <a:gd name="T11" fmla="*/ 214 h 214"/>
                  <a:gd name="T12" fmla="*/ 84 w 211"/>
                  <a:gd name="T13" fmla="*/ 30 h 214"/>
                  <a:gd name="T14" fmla="*/ 0 w 211"/>
                  <a:gd name="T15" fmla="*/ 30 h 214"/>
                  <a:gd name="T16" fmla="*/ 0 w 211"/>
                  <a:gd name="T1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4">
                    <a:moveTo>
                      <a:pt x="0" y="0"/>
                    </a:moveTo>
                    <a:lnTo>
                      <a:pt x="211" y="0"/>
                    </a:lnTo>
                    <a:lnTo>
                      <a:pt x="211" y="30"/>
                    </a:lnTo>
                    <a:lnTo>
                      <a:pt x="128" y="30"/>
                    </a:lnTo>
                    <a:lnTo>
                      <a:pt x="128" y="214"/>
                    </a:lnTo>
                    <a:lnTo>
                      <a:pt x="84" y="214"/>
                    </a:lnTo>
                    <a:lnTo>
                      <a:pt x="84" y="30"/>
                    </a:lnTo>
                    <a:lnTo>
                      <a:pt x="0" y="30"/>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43" name="Freeform 157"/>
              <p:cNvSpPr>
                <a:spLocks/>
              </p:cNvSpPr>
              <p:nvPr/>
            </p:nvSpPr>
            <p:spPr bwMode="auto">
              <a:xfrm>
                <a:off x="3433" y="975"/>
                <a:ext cx="56" cy="56"/>
              </a:xfrm>
              <a:custGeom>
                <a:avLst/>
                <a:gdLst>
                  <a:gd name="T0" fmla="*/ 226 w 226"/>
                  <a:gd name="T1" fmla="*/ 145 h 223"/>
                  <a:gd name="T2" fmla="*/ 221 w 226"/>
                  <a:gd name="T3" fmla="*/ 162 h 223"/>
                  <a:gd name="T4" fmla="*/ 213 w 226"/>
                  <a:gd name="T5" fmla="*/ 177 h 223"/>
                  <a:gd name="T6" fmla="*/ 203 w 226"/>
                  <a:gd name="T7" fmla="*/ 191 h 223"/>
                  <a:gd name="T8" fmla="*/ 189 w 226"/>
                  <a:gd name="T9" fmla="*/ 202 h 223"/>
                  <a:gd name="T10" fmla="*/ 174 w 226"/>
                  <a:gd name="T11" fmla="*/ 212 h 223"/>
                  <a:gd name="T12" fmla="*/ 157 w 226"/>
                  <a:gd name="T13" fmla="*/ 218 h 223"/>
                  <a:gd name="T14" fmla="*/ 138 w 226"/>
                  <a:gd name="T15" fmla="*/ 222 h 223"/>
                  <a:gd name="T16" fmla="*/ 118 w 226"/>
                  <a:gd name="T17" fmla="*/ 223 h 223"/>
                  <a:gd name="T18" fmla="*/ 92 w 226"/>
                  <a:gd name="T19" fmla="*/ 221 h 223"/>
                  <a:gd name="T20" fmla="*/ 69 w 226"/>
                  <a:gd name="T21" fmla="*/ 216 h 223"/>
                  <a:gd name="T22" fmla="*/ 49 w 226"/>
                  <a:gd name="T23" fmla="*/ 208 h 223"/>
                  <a:gd name="T24" fmla="*/ 33 w 226"/>
                  <a:gd name="T25" fmla="*/ 195 h 223"/>
                  <a:gd name="T26" fmla="*/ 19 w 226"/>
                  <a:gd name="T27" fmla="*/ 179 h 223"/>
                  <a:gd name="T28" fmla="*/ 8 w 226"/>
                  <a:gd name="T29" fmla="*/ 159 h 223"/>
                  <a:gd name="T30" fmla="*/ 2 w 226"/>
                  <a:gd name="T31" fmla="*/ 137 h 223"/>
                  <a:gd name="T32" fmla="*/ 0 w 226"/>
                  <a:gd name="T33" fmla="*/ 112 h 223"/>
                  <a:gd name="T34" fmla="*/ 3 w 226"/>
                  <a:gd name="T35" fmla="*/ 79 h 223"/>
                  <a:gd name="T36" fmla="*/ 14 w 226"/>
                  <a:gd name="T37" fmla="*/ 51 h 223"/>
                  <a:gd name="T38" fmla="*/ 21 w 226"/>
                  <a:gd name="T39" fmla="*/ 39 h 223"/>
                  <a:gd name="T40" fmla="*/ 31 w 226"/>
                  <a:gd name="T41" fmla="*/ 29 h 223"/>
                  <a:gd name="T42" fmla="*/ 43 w 226"/>
                  <a:gd name="T43" fmla="*/ 20 h 223"/>
                  <a:gd name="T44" fmla="*/ 57 w 226"/>
                  <a:gd name="T45" fmla="*/ 12 h 223"/>
                  <a:gd name="T46" fmla="*/ 86 w 226"/>
                  <a:gd name="T47" fmla="*/ 3 h 223"/>
                  <a:gd name="T48" fmla="*/ 118 w 226"/>
                  <a:gd name="T49" fmla="*/ 0 h 223"/>
                  <a:gd name="T50" fmla="*/ 138 w 226"/>
                  <a:gd name="T51" fmla="*/ 1 h 223"/>
                  <a:gd name="T52" fmla="*/ 156 w 226"/>
                  <a:gd name="T53" fmla="*/ 4 h 223"/>
                  <a:gd name="T54" fmla="*/ 172 w 226"/>
                  <a:gd name="T55" fmla="*/ 9 h 223"/>
                  <a:gd name="T56" fmla="*/ 188 w 226"/>
                  <a:gd name="T57" fmla="*/ 17 h 223"/>
                  <a:gd name="T58" fmla="*/ 199 w 226"/>
                  <a:gd name="T59" fmla="*/ 27 h 223"/>
                  <a:gd name="T60" fmla="*/ 209 w 226"/>
                  <a:gd name="T61" fmla="*/ 38 h 223"/>
                  <a:gd name="T62" fmla="*/ 217 w 226"/>
                  <a:gd name="T63" fmla="*/ 52 h 223"/>
                  <a:gd name="T64" fmla="*/ 222 w 226"/>
                  <a:gd name="T65" fmla="*/ 67 h 223"/>
                  <a:gd name="T66" fmla="*/ 175 w 226"/>
                  <a:gd name="T67" fmla="*/ 63 h 223"/>
                  <a:gd name="T68" fmla="*/ 165 w 226"/>
                  <a:gd name="T69" fmla="*/ 46 h 223"/>
                  <a:gd name="T70" fmla="*/ 149 w 226"/>
                  <a:gd name="T71" fmla="*/ 35 h 223"/>
                  <a:gd name="T72" fmla="*/ 130 w 226"/>
                  <a:gd name="T73" fmla="*/ 30 h 223"/>
                  <a:gd name="T74" fmla="*/ 111 w 226"/>
                  <a:gd name="T75" fmla="*/ 30 h 223"/>
                  <a:gd name="T76" fmla="*/ 96 w 226"/>
                  <a:gd name="T77" fmla="*/ 32 h 223"/>
                  <a:gd name="T78" fmla="*/ 83 w 226"/>
                  <a:gd name="T79" fmla="*/ 37 h 223"/>
                  <a:gd name="T80" fmla="*/ 71 w 226"/>
                  <a:gd name="T81" fmla="*/ 45 h 223"/>
                  <a:gd name="T82" fmla="*/ 61 w 226"/>
                  <a:gd name="T83" fmla="*/ 54 h 223"/>
                  <a:gd name="T84" fmla="*/ 53 w 226"/>
                  <a:gd name="T85" fmla="*/ 67 h 223"/>
                  <a:gd name="T86" fmla="*/ 48 w 226"/>
                  <a:gd name="T87" fmla="*/ 83 h 223"/>
                  <a:gd name="T88" fmla="*/ 45 w 226"/>
                  <a:gd name="T89" fmla="*/ 100 h 223"/>
                  <a:gd name="T90" fmla="*/ 45 w 226"/>
                  <a:gd name="T91" fmla="*/ 121 h 223"/>
                  <a:gd name="T92" fmla="*/ 48 w 226"/>
                  <a:gd name="T93" fmla="*/ 140 h 223"/>
                  <a:gd name="T94" fmla="*/ 53 w 226"/>
                  <a:gd name="T95" fmla="*/ 156 h 223"/>
                  <a:gd name="T96" fmla="*/ 61 w 226"/>
                  <a:gd name="T97" fmla="*/ 169 h 223"/>
                  <a:gd name="T98" fmla="*/ 71 w 226"/>
                  <a:gd name="T99" fmla="*/ 178 h 223"/>
                  <a:gd name="T100" fmla="*/ 82 w 226"/>
                  <a:gd name="T101" fmla="*/ 186 h 223"/>
                  <a:gd name="T102" fmla="*/ 95 w 226"/>
                  <a:gd name="T103" fmla="*/ 191 h 223"/>
                  <a:gd name="T104" fmla="*/ 110 w 226"/>
                  <a:gd name="T105" fmla="*/ 193 h 223"/>
                  <a:gd name="T106" fmla="*/ 129 w 226"/>
                  <a:gd name="T107" fmla="*/ 193 h 223"/>
                  <a:gd name="T108" fmla="*/ 151 w 226"/>
                  <a:gd name="T109" fmla="*/ 187 h 223"/>
                  <a:gd name="T110" fmla="*/ 168 w 226"/>
                  <a:gd name="T111" fmla="*/ 173 h 223"/>
                  <a:gd name="T112" fmla="*/ 180 w 226"/>
                  <a:gd name="T113"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6" h="223">
                    <a:moveTo>
                      <a:pt x="182" y="140"/>
                    </a:moveTo>
                    <a:lnTo>
                      <a:pt x="226" y="145"/>
                    </a:lnTo>
                    <a:lnTo>
                      <a:pt x="223" y="154"/>
                    </a:lnTo>
                    <a:lnTo>
                      <a:pt x="221" y="162"/>
                    </a:lnTo>
                    <a:lnTo>
                      <a:pt x="217" y="170"/>
                    </a:lnTo>
                    <a:lnTo>
                      <a:pt x="213" y="177"/>
                    </a:lnTo>
                    <a:lnTo>
                      <a:pt x="208" y="184"/>
                    </a:lnTo>
                    <a:lnTo>
                      <a:pt x="203" y="191"/>
                    </a:lnTo>
                    <a:lnTo>
                      <a:pt x="196" y="197"/>
                    </a:lnTo>
                    <a:lnTo>
                      <a:pt x="189" y="202"/>
                    </a:lnTo>
                    <a:lnTo>
                      <a:pt x="182" y="208"/>
                    </a:lnTo>
                    <a:lnTo>
                      <a:pt x="174" y="212"/>
                    </a:lnTo>
                    <a:lnTo>
                      <a:pt x="166" y="215"/>
                    </a:lnTo>
                    <a:lnTo>
                      <a:pt x="157" y="218"/>
                    </a:lnTo>
                    <a:lnTo>
                      <a:pt x="148" y="220"/>
                    </a:lnTo>
                    <a:lnTo>
                      <a:pt x="138" y="222"/>
                    </a:lnTo>
                    <a:lnTo>
                      <a:pt x="128" y="223"/>
                    </a:lnTo>
                    <a:lnTo>
                      <a:pt x="118" y="223"/>
                    </a:lnTo>
                    <a:lnTo>
                      <a:pt x="105" y="223"/>
                    </a:lnTo>
                    <a:lnTo>
                      <a:pt x="92" y="221"/>
                    </a:lnTo>
                    <a:lnTo>
                      <a:pt x="81" y="219"/>
                    </a:lnTo>
                    <a:lnTo>
                      <a:pt x="69" y="216"/>
                    </a:lnTo>
                    <a:lnTo>
                      <a:pt x="59" y="212"/>
                    </a:lnTo>
                    <a:lnTo>
                      <a:pt x="49" y="208"/>
                    </a:lnTo>
                    <a:lnTo>
                      <a:pt x="40" y="201"/>
                    </a:lnTo>
                    <a:lnTo>
                      <a:pt x="33" y="195"/>
                    </a:lnTo>
                    <a:lnTo>
                      <a:pt x="25" y="187"/>
                    </a:lnTo>
                    <a:lnTo>
                      <a:pt x="19" y="179"/>
                    </a:lnTo>
                    <a:lnTo>
                      <a:pt x="12" y="170"/>
                    </a:lnTo>
                    <a:lnTo>
                      <a:pt x="8" y="159"/>
                    </a:lnTo>
                    <a:lnTo>
                      <a:pt x="5" y="149"/>
                    </a:lnTo>
                    <a:lnTo>
                      <a:pt x="2" y="137"/>
                    </a:lnTo>
                    <a:lnTo>
                      <a:pt x="1" y="126"/>
                    </a:lnTo>
                    <a:lnTo>
                      <a:pt x="0" y="112"/>
                    </a:lnTo>
                    <a:lnTo>
                      <a:pt x="1" y="95"/>
                    </a:lnTo>
                    <a:lnTo>
                      <a:pt x="3" y="79"/>
                    </a:lnTo>
                    <a:lnTo>
                      <a:pt x="7" y="65"/>
                    </a:lnTo>
                    <a:lnTo>
                      <a:pt x="14" y="51"/>
                    </a:lnTo>
                    <a:lnTo>
                      <a:pt x="17" y="45"/>
                    </a:lnTo>
                    <a:lnTo>
                      <a:pt x="21" y="39"/>
                    </a:lnTo>
                    <a:lnTo>
                      <a:pt x="26" y="34"/>
                    </a:lnTo>
                    <a:lnTo>
                      <a:pt x="31" y="29"/>
                    </a:lnTo>
                    <a:lnTo>
                      <a:pt x="36" y="24"/>
                    </a:lnTo>
                    <a:lnTo>
                      <a:pt x="43" y="20"/>
                    </a:lnTo>
                    <a:lnTo>
                      <a:pt x="49" y="16"/>
                    </a:lnTo>
                    <a:lnTo>
                      <a:pt x="57" y="12"/>
                    </a:lnTo>
                    <a:lnTo>
                      <a:pt x="71" y="7"/>
                    </a:lnTo>
                    <a:lnTo>
                      <a:pt x="86" y="3"/>
                    </a:lnTo>
                    <a:lnTo>
                      <a:pt x="101" y="1"/>
                    </a:lnTo>
                    <a:lnTo>
                      <a:pt x="118" y="0"/>
                    </a:lnTo>
                    <a:lnTo>
                      <a:pt x="128" y="0"/>
                    </a:lnTo>
                    <a:lnTo>
                      <a:pt x="138" y="1"/>
                    </a:lnTo>
                    <a:lnTo>
                      <a:pt x="147" y="2"/>
                    </a:lnTo>
                    <a:lnTo>
                      <a:pt x="156" y="4"/>
                    </a:lnTo>
                    <a:lnTo>
                      <a:pt x="165" y="6"/>
                    </a:lnTo>
                    <a:lnTo>
                      <a:pt x="172" y="9"/>
                    </a:lnTo>
                    <a:lnTo>
                      <a:pt x="180" y="13"/>
                    </a:lnTo>
                    <a:lnTo>
                      <a:pt x="188" y="17"/>
                    </a:lnTo>
                    <a:lnTo>
                      <a:pt x="194" y="22"/>
                    </a:lnTo>
                    <a:lnTo>
                      <a:pt x="199" y="27"/>
                    </a:lnTo>
                    <a:lnTo>
                      <a:pt x="204" y="32"/>
                    </a:lnTo>
                    <a:lnTo>
                      <a:pt x="209" y="38"/>
                    </a:lnTo>
                    <a:lnTo>
                      <a:pt x="213" y="45"/>
                    </a:lnTo>
                    <a:lnTo>
                      <a:pt x="217" y="52"/>
                    </a:lnTo>
                    <a:lnTo>
                      <a:pt x="219" y="59"/>
                    </a:lnTo>
                    <a:lnTo>
                      <a:pt x="222" y="67"/>
                    </a:lnTo>
                    <a:lnTo>
                      <a:pt x="179" y="73"/>
                    </a:lnTo>
                    <a:lnTo>
                      <a:pt x="175" y="63"/>
                    </a:lnTo>
                    <a:lnTo>
                      <a:pt x="170" y="54"/>
                    </a:lnTo>
                    <a:lnTo>
                      <a:pt x="165" y="46"/>
                    </a:lnTo>
                    <a:lnTo>
                      <a:pt x="157" y="41"/>
                    </a:lnTo>
                    <a:lnTo>
                      <a:pt x="149" y="35"/>
                    </a:lnTo>
                    <a:lnTo>
                      <a:pt x="141" y="32"/>
                    </a:lnTo>
                    <a:lnTo>
                      <a:pt x="130" y="30"/>
                    </a:lnTo>
                    <a:lnTo>
                      <a:pt x="120" y="29"/>
                    </a:lnTo>
                    <a:lnTo>
                      <a:pt x="111" y="30"/>
                    </a:lnTo>
                    <a:lnTo>
                      <a:pt x="104" y="30"/>
                    </a:lnTo>
                    <a:lnTo>
                      <a:pt x="96" y="32"/>
                    </a:lnTo>
                    <a:lnTo>
                      <a:pt x="90" y="34"/>
                    </a:lnTo>
                    <a:lnTo>
                      <a:pt x="83" y="37"/>
                    </a:lnTo>
                    <a:lnTo>
                      <a:pt x="77" y="41"/>
                    </a:lnTo>
                    <a:lnTo>
                      <a:pt x="71" y="45"/>
                    </a:lnTo>
                    <a:lnTo>
                      <a:pt x="66" y="49"/>
                    </a:lnTo>
                    <a:lnTo>
                      <a:pt x="61" y="54"/>
                    </a:lnTo>
                    <a:lnTo>
                      <a:pt x="57" y="61"/>
                    </a:lnTo>
                    <a:lnTo>
                      <a:pt x="53" y="67"/>
                    </a:lnTo>
                    <a:lnTo>
                      <a:pt x="50" y="74"/>
                    </a:lnTo>
                    <a:lnTo>
                      <a:pt x="48" y="83"/>
                    </a:lnTo>
                    <a:lnTo>
                      <a:pt x="47" y="91"/>
                    </a:lnTo>
                    <a:lnTo>
                      <a:pt x="45" y="100"/>
                    </a:lnTo>
                    <a:lnTo>
                      <a:pt x="45" y="111"/>
                    </a:lnTo>
                    <a:lnTo>
                      <a:pt x="45" y="121"/>
                    </a:lnTo>
                    <a:lnTo>
                      <a:pt x="47" y="131"/>
                    </a:lnTo>
                    <a:lnTo>
                      <a:pt x="48" y="140"/>
                    </a:lnTo>
                    <a:lnTo>
                      <a:pt x="50" y="149"/>
                    </a:lnTo>
                    <a:lnTo>
                      <a:pt x="53" y="156"/>
                    </a:lnTo>
                    <a:lnTo>
                      <a:pt x="57" y="162"/>
                    </a:lnTo>
                    <a:lnTo>
                      <a:pt x="61" y="169"/>
                    </a:lnTo>
                    <a:lnTo>
                      <a:pt x="66" y="174"/>
                    </a:lnTo>
                    <a:lnTo>
                      <a:pt x="71" y="178"/>
                    </a:lnTo>
                    <a:lnTo>
                      <a:pt x="76" y="182"/>
                    </a:lnTo>
                    <a:lnTo>
                      <a:pt x="82" y="186"/>
                    </a:lnTo>
                    <a:lnTo>
                      <a:pt x="88" y="189"/>
                    </a:lnTo>
                    <a:lnTo>
                      <a:pt x="95" y="191"/>
                    </a:lnTo>
                    <a:lnTo>
                      <a:pt x="102" y="192"/>
                    </a:lnTo>
                    <a:lnTo>
                      <a:pt x="110" y="193"/>
                    </a:lnTo>
                    <a:lnTo>
                      <a:pt x="118" y="194"/>
                    </a:lnTo>
                    <a:lnTo>
                      <a:pt x="129" y="193"/>
                    </a:lnTo>
                    <a:lnTo>
                      <a:pt x="141" y="190"/>
                    </a:lnTo>
                    <a:lnTo>
                      <a:pt x="151" y="187"/>
                    </a:lnTo>
                    <a:lnTo>
                      <a:pt x="161" y="180"/>
                    </a:lnTo>
                    <a:lnTo>
                      <a:pt x="168" y="173"/>
                    </a:lnTo>
                    <a:lnTo>
                      <a:pt x="175" y="163"/>
                    </a:lnTo>
                    <a:lnTo>
                      <a:pt x="180" y="153"/>
                    </a:lnTo>
                    <a:lnTo>
                      <a:pt x="182" y="14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44" name="Freeform 158"/>
              <p:cNvSpPr>
                <a:spLocks noEditPoints="1"/>
              </p:cNvSpPr>
              <p:nvPr/>
            </p:nvSpPr>
            <p:spPr bwMode="auto">
              <a:xfrm>
                <a:off x="3493" y="976"/>
                <a:ext cx="57" cy="53"/>
              </a:xfrm>
              <a:custGeom>
                <a:avLst/>
                <a:gdLst>
                  <a:gd name="T0" fmla="*/ 229 w 229"/>
                  <a:gd name="T1" fmla="*/ 214 h 214"/>
                  <a:gd name="T2" fmla="*/ 186 w 229"/>
                  <a:gd name="T3" fmla="*/ 131 h 214"/>
                  <a:gd name="T4" fmla="*/ 149 w 229"/>
                  <a:gd name="T5" fmla="*/ 131 h 214"/>
                  <a:gd name="T6" fmla="*/ 132 w 229"/>
                  <a:gd name="T7" fmla="*/ 134 h 214"/>
                  <a:gd name="T8" fmla="*/ 120 w 229"/>
                  <a:gd name="T9" fmla="*/ 140 h 214"/>
                  <a:gd name="T10" fmla="*/ 103 w 229"/>
                  <a:gd name="T11" fmla="*/ 155 h 214"/>
                  <a:gd name="T12" fmla="*/ 54 w 229"/>
                  <a:gd name="T13" fmla="*/ 214 h 214"/>
                  <a:gd name="T14" fmla="*/ 47 w 229"/>
                  <a:gd name="T15" fmla="*/ 156 h 214"/>
                  <a:gd name="T16" fmla="*/ 69 w 229"/>
                  <a:gd name="T17" fmla="*/ 136 h 214"/>
                  <a:gd name="T18" fmla="*/ 79 w 229"/>
                  <a:gd name="T19" fmla="*/ 130 h 214"/>
                  <a:gd name="T20" fmla="*/ 90 w 229"/>
                  <a:gd name="T21" fmla="*/ 127 h 214"/>
                  <a:gd name="T22" fmla="*/ 73 w 229"/>
                  <a:gd name="T23" fmla="*/ 124 h 214"/>
                  <a:gd name="T24" fmla="*/ 57 w 229"/>
                  <a:gd name="T25" fmla="*/ 120 h 214"/>
                  <a:gd name="T26" fmla="*/ 45 w 229"/>
                  <a:gd name="T27" fmla="*/ 113 h 214"/>
                  <a:gd name="T28" fmla="*/ 35 w 229"/>
                  <a:gd name="T29" fmla="*/ 105 h 214"/>
                  <a:gd name="T30" fmla="*/ 21 w 229"/>
                  <a:gd name="T31" fmla="*/ 85 h 214"/>
                  <a:gd name="T32" fmla="*/ 17 w 229"/>
                  <a:gd name="T33" fmla="*/ 63 h 214"/>
                  <a:gd name="T34" fmla="*/ 18 w 229"/>
                  <a:gd name="T35" fmla="*/ 49 h 214"/>
                  <a:gd name="T36" fmla="*/ 22 w 229"/>
                  <a:gd name="T37" fmla="*/ 38 h 214"/>
                  <a:gd name="T38" fmla="*/ 30 w 229"/>
                  <a:gd name="T39" fmla="*/ 27 h 214"/>
                  <a:gd name="T40" fmla="*/ 40 w 229"/>
                  <a:gd name="T41" fmla="*/ 18 h 214"/>
                  <a:gd name="T42" fmla="*/ 54 w 229"/>
                  <a:gd name="T43" fmla="*/ 10 h 214"/>
                  <a:gd name="T44" fmla="*/ 69 w 229"/>
                  <a:gd name="T45" fmla="*/ 5 h 214"/>
                  <a:gd name="T46" fmla="*/ 88 w 229"/>
                  <a:gd name="T47" fmla="*/ 2 h 214"/>
                  <a:gd name="T48" fmla="*/ 110 w 229"/>
                  <a:gd name="T49" fmla="*/ 0 h 214"/>
                  <a:gd name="T50" fmla="*/ 186 w 229"/>
                  <a:gd name="T51" fmla="*/ 30 h 214"/>
                  <a:gd name="T52" fmla="*/ 104 w 229"/>
                  <a:gd name="T53" fmla="*/ 31 h 214"/>
                  <a:gd name="T54" fmla="*/ 84 w 229"/>
                  <a:gd name="T55" fmla="*/ 34 h 214"/>
                  <a:gd name="T56" fmla="*/ 75 w 229"/>
                  <a:gd name="T57" fmla="*/ 38 h 214"/>
                  <a:gd name="T58" fmla="*/ 68 w 229"/>
                  <a:gd name="T59" fmla="*/ 46 h 214"/>
                  <a:gd name="T60" fmla="*/ 61 w 229"/>
                  <a:gd name="T61" fmla="*/ 58 h 214"/>
                  <a:gd name="T62" fmla="*/ 63 w 229"/>
                  <a:gd name="T63" fmla="*/ 73 h 214"/>
                  <a:gd name="T64" fmla="*/ 68 w 229"/>
                  <a:gd name="T65" fmla="*/ 84 h 214"/>
                  <a:gd name="T66" fmla="*/ 74 w 229"/>
                  <a:gd name="T67" fmla="*/ 90 h 214"/>
                  <a:gd name="T68" fmla="*/ 88 w 229"/>
                  <a:gd name="T69" fmla="*/ 96 h 214"/>
                  <a:gd name="T70" fmla="*/ 117 w 229"/>
                  <a:gd name="T71" fmla="*/ 101 h 214"/>
                  <a:gd name="T72" fmla="*/ 186 w 229"/>
                  <a:gd name="T73" fmla="*/ 102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9" h="214">
                    <a:moveTo>
                      <a:pt x="229" y="0"/>
                    </a:moveTo>
                    <a:lnTo>
                      <a:pt x="229" y="214"/>
                    </a:lnTo>
                    <a:lnTo>
                      <a:pt x="186" y="214"/>
                    </a:lnTo>
                    <a:lnTo>
                      <a:pt x="186" y="131"/>
                    </a:lnTo>
                    <a:lnTo>
                      <a:pt x="160" y="131"/>
                    </a:lnTo>
                    <a:lnTo>
                      <a:pt x="149" y="131"/>
                    </a:lnTo>
                    <a:lnTo>
                      <a:pt x="140" y="132"/>
                    </a:lnTo>
                    <a:lnTo>
                      <a:pt x="132" y="134"/>
                    </a:lnTo>
                    <a:lnTo>
                      <a:pt x="126" y="136"/>
                    </a:lnTo>
                    <a:lnTo>
                      <a:pt x="120" y="140"/>
                    </a:lnTo>
                    <a:lnTo>
                      <a:pt x="112" y="147"/>
                    </a:lnTo>
                    <a:lnTo>
                      <a:pt x="103" y="155"/>
                    </a:lnTo>
                    <a:lnTo>
                      <a:pt x="93" y="168"/>
                    </a:lnTo>
                    <a:lnTo>
                      <a:pt x="54" y="214"/>
                    </a:lnTo>
                    <a:lnTo>
                      <a:pt x="0" y="214"/>
                    </a:lnTo>
                    <a:lnTo>
                      <a:pt x="47" y="156"/>
                    </a:lnTo>
                    <a:lnTo>
                      <a:pt x="57" y="145"/>
                    </a:lnTo>
                    <a:lnTo>
                      <a:pt x="69" y="136"/>
                    </a:lnTo>
                    <a:lnTo>
                      <a:pt x="74" y="133"/>
                    </a:lnTo>
                    <a:lnTo>
                      <a:pt x="79" y="130"/>
                    </a:lnTo>
                    <a:lnTo>
                      <a:pt x="85" y="128"/>
                    </a:lnTo>
                    <a:lnTo>
                      <a:pt x="90" y="127"/>
                    </a:lnTo>
                    <a:lnTo>
                      <a:pt x="82" y="126"/>
                    </a:lnTo>
                    <a:lnTo>
                      <a:pt x="73" y="124"/>
                    </a:lnTo>
                    <a:lnTo>
                      <a:pt x="65" y="122"/>
                    </a:lnTo>
                    <a:lnTo>
                      <a:pt x="57" y="120"/>
                    </a:lnTo>
                    <a:lnTo>
                      <a:pt x="51" y="116"/>
                    </a:lnTo>
                    <a:lnTo>
                      <a:pt x="45" y="113"/>
                    </a:lnTo>
                    <a:lnTo>
                      <a:pt x="40" y="109"/>
                    </a:lnTo>
                    <a:lnTo>
                      <a:pt x="35" y="105"/>
                    </a:lnTo>
                    <a:lnTo>
                      <a:pt x="27" y="95"/>
                    </a:lnTo>
                    <a:lnTo>
                      <a:pt x="21" y="85"/>
                    </a:lnTo>
                    <a:lnTo>
                      <a:pt x="18" y="74"/>
                    </a:lnTo>
                    <a:lnTo>
                      <a:pt x="17" y="63"/>
                    </a:lnTo>
                    <a:lnTo>
                      <a:pt x="17" y="57"/>
                    </a:lnTo>
                    <a:lnTo>
                      <a:pt x="18" y="49"/>
                    </a:lnTo>
                    <a:lnTo>
                      <a:pt x="19" y="44"/>
                    </a:lnTo>
                    <a:lnTo>
                      <a:pt x="22" y="38"/>
                    </a:lnTo>
                    <a:lnTo>
                      <a:pt x="26" y="32"/>
                    </a:lnTo>
                    <a:lnTo>
                      <a:pt x="30" y="27"/>
                    </a:lnTo>
                    <a:lnTo>
                      <a:pt x="35" y="22"/>
                    </a:lnTo>
                    <a:lnTo>
                      <a:pt x="40" y="18"/>
                    </a:lnTo>
                    <a:lnTo>
                      <a:pt x="46" y="13"/>
                    </a:lnTo>
                    <a:lnTo>
                      <a:pt x="54" y="10"/>
                    </a:lnTo>
                    <a:lnTo>
                      <a:pt x="61" y="7"/>
                    </a:lnTo>
                    <a:lnTo>
                      <a:pt x="69" y="5"/>
                    </a:lnTo>
                    <a:lnTo>
                      <a:pt x="78" y="3"/>
                    </a:lnTo>
                    <a:lnTo>
                      <a:pt x="88" y="2"/>
                    </a:lnTo>
                    <a:lnTo>
                      <a:pt x="98" y="1"/>
                    </a:lnTo>
                    <a:lnTo>
                      <a:pt x="110" y="0"/>
                    </a:lnTo>
                    <a:lnTo>
                      <a:pt x="229" y="0"/>
                    </a:lnTo>
                    <a:close/>
                    <a:moveTo>
                      <a:pt x="186" y="30"/>
                    </a:moveTo>
                    <a:lnTo>
                      <a:pt x="124" y="30"/>
                    </a:lnTo>
                    <a:lnTo>
                      <a:pt x="104" y="31"/>
                    </a:lnTo>
                    <a:lnTo>
                      <a:pt x="90" y="32"/>
                    </a:lnTo>
                    <a:lnTo>
                      <a:pt x="84" y="34"/>
                    </a:lnTo>
                    <a:lnTo>
                      <a:pt x="80" y="35"/>
                    </a:lnTo>
                    <a:lnTo>
                      <a:pt x="75" y="38"/>
                    </a:lnTo>
                    <a:lnTo>
                      <a:pt x="73" y="41"/>
                    </a:lnTo>
                    <a:lnTo>
                      <a:pt x="68" y="46"/>
                    </a:lnTo>
                    <a:lnTo>
                      <a:pt x="64" y="51"/>
                    </a:lnTo>
                    <a:lnTo>
                      <a:pt x="61" y="58"/>
                    </a:lnTo>
                    <a:lnTo>
                      <a:pt x="61" y="64"/>
                    </a:lnTo>
                    <a:lnTo>
                      <a:pt x="63" y="73"/>
                    </a:lnTo>
                    <a:lnTo>
                      <a:pt x="65" y="81"/>
                    </a:lnTo>
                    <a:lnTo>
                      <a:pt x="68" y="84"/>
                    </a:lnTo>
                    <a:lnTo>
                      <a:pt x="70" y="87"/>
                    </a:lnTo>
                    <a:lnTo>
                      <a:pt x="74" y="90"/>
                    </a:lnTo>
                    <a:lnTo>
                      <a:pt x="78" y="92"/>
                    </a:lnTo>
                    <a:lnTo>
                      <a:pt x="88" y="96"/>
                    </a:lnTo>
                    <a:lnTo>
                      <a:pt x="101" y="99"/>
                    </a:lnTo>
                    <a:lnTo>
                      <a:pt x="117" y="101"/>
                    </a:lnTo>
                    <a:lnTo>
                      <a:pt x="136" y="102"/>
                    </a:lnTo>
                    <a:lnTo>
                      <a:pt x="186" y="102"/>
                    </a:lnTo>
                    <a:lnTo>
                      <a:pt x="186" y="3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45" name="Freeform 159"/>
              <p:cNvSpPr>
                <a:spLocks/>
              </p:cNvSpPr>
              <p:nvPr/>
            </p:nvSpPr>
            <p:spPr bwMode="auto">
              <a:xfrm>
                <a:off x="2808" y="1091"/>
                <a:ext cx="53" cy="54"/>
              </a:xfrm>
              <a:custGeom>
                <a:avLst/>
                <a:gdLst>
                  <a:gd name="T0" fmla="*/ 0 w 213"/>
                  <a:gd name="T1" fmla="*/ 0 h 214"/>
                  <a:gd name="T2" fmla="*/ 44 w 213"/>
                  <a:gd name="T3" fmla="*/ 0 h 214"/>
                  <a:gd name="T4" fmla="*/ 44 w 213"/>
                  <a:gd name="T5" fmla="*/ 163 h 214"/>
                  <a:gd name="T6" fmla="*/ 166 w 213"/>
                  <a:gd name="T7" fmla="*/ 0 h 214"/>
                  <a:gd name="T8" fmla="*/ 213 w 213"/>
                  <a:gd name="T9" fmla="*/ 0 h 214"/>
                  <a:gd name="T10" fmla="*/ 213 w 213"/>
                  <a:gd name="T11" fmla="*/ 214 h 214"/>
                  <a:gd name="T12" fmla="*/ 169 w 213"/>
                  <a:gd name="T13" fmla="*/ 214 h 214"/>
                  <a:gd name="T14" fmla="*/ 169 w 213"/>
                  <a:gd name="T15" fmla="*/ 52 h 214"/>
                  <a:gd name="T16" fmla="*/ 47 w 213"/>
                  <a:gd name="T17" fmla="*/ 214 h 214"/>
                  <a:gd name="T18" fmla="*/ 0 w 213"/>
                  <a:gd name="T19" fmla="*/ 214 h 214"/>
                  <a:gd name="T20" fmla="*/ 0 w 213"/>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4">
                    <a:moveTo>
                      <a:pt x="0" y="0"/>
                    </a:moveTo>
                    <a:lnTo>
                      <a:pt x="44" y="0"/>
                    </a:lnTo>
                    <a:lnTo>
                      <a:pt x="44" y="163"/>
                    </a:lnTo>
                    <a:lnTo>
                      <a:pt x="166" y="0"/>
                    </a:lnTo>
                    <a:lnTo>
                      <a:pt x="213" y="0"/>
                    </a:lnTo>
                    <a:lnTo>
                      <a:pt x="213" y="214"/>
                    </a:lnTo>
                    <a:lnTo>
                      <a:pt x="169" y="214"/>
                    </a:lnTo>
                    <a:lnTo>
                      <a:pt x="169" y="52"/>
                    </a:lnTo>
                    <a:lnTo>
                      <a:pt x="47"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46" name="Freeform 160"/>
              <p:cNvSpPr>
                <a:spLocks/>
              </p:cNvSpPr>
              <p:nvPr/>
            </p:nvSpPr>
            <p:spPr bwMode="auto">
              <a:xfrm>
                <a:off x="2878" y="1091"/>
                <a:ext cx="52" cy="54"/>
              </a:xfrm>
              <a:custGeom>
                <a:avLst/>
                <a:gdLst>
                  <a:gd name="T0" fmla="*/ 0 w 210"/>
                  <a:gd name="T1" fmla="*/ 0 h 214"/>
                  <a:gd name="T2" fmla="*/ 45 w 210"/>
                  <a:gd name="T3" fmla="*/ 0 h 214"/>
                  <a:gd name="T4" fmla="*/ 45 w 210"/>
                  <a:gd name="T5" fmla="*/ 89 h 214"/>
                  <a:gd name="T6" fmla="*/ 167 w 210"/>
                  <a:gd name="T7" fmla="*/ 89 h 214"/>
                  <a:gd name="T8" fmla="*/ 167 w 210"/>
                  <a:gd name="T9" fmla="*/ 0 h 214"/>
                  <a:gd name="T10" fmla="*/ 210 w 210"/>
                  <a:gd name="T11" fmla="*/ 0 h 214"/>
                  <a:gd name="T12" fmla="*/ 210 w 210"/>
                  <a:gd name="T13" fmla="*/ 214 h 214"/>
                  <a:gd name="T14" fmla="*/ 167 w 210"/>
                  <a:gd name="T15" fmla="*/ 214 h 214"/>
                  <a:gd name="T16" fmla="*/ 167 w 210"/>
                  <a:gd name="T17" fmla="*/ 119 h 214"/>
                  <a:gd name="T18" fmla="*/ 45 w 210"/>
                  <a:gd name="T19" fmla="*/ 119 h 214"/>
                  <a:gd name="T20" fmla="*/ 45 w 210"/>
                  <a:gd name="T21" fmla="*/ 214 h 214"/>
                  <a:gd name="T22" fmla="*/ 0 w 210"/>
                  <a:gd name="T23" fmla="*/ 214 h 214"/>
                  <a:gd name="T24" fmla="*/ 0 w 210"/>
                  <a:gd name="T2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4">
                    <a:moveTo>
                      <a:pt x="0" y="0"/>
                    </a:moveTo>
                    <a:lnTo>
                      <a:pt x="45" y="0"/>
                    </a:lnTo>
                    <a:lnTo>
                      <a:pt x="45" y="89"/>
                    </a:lnTo>
                    <a:lnTo>
                      <a:pt x="167" y="89"/>
                    </a:lnTo>
                    <a:lnTo>
                      <a:pt x="167" y="0"/>
                    </a:lnTo>
                    <a:lnTo>
                      <a:pt x="210" y="0"/>
                    </a:lnTo>
                    <a:lnTo>
                      <a:pt x="210" y="214"/>
                    </a:lnTo>
                    <a:lnTo>
                      <a:pt x="167" y="214"/>
                    </a:lnTo>
                    <a:lnTo>
                      <a:pt x="167" y="119"/>
                    </a:lnTo>
                    <a:lnTo>
                      <a:pt x="45" y="119"/>
                    </a:lnTo>
                    <a:lnTo>
                      <a:pt x="45"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47" name="Freeform 161"/>
              <p:cNvSpPr>
                <a:spLocks noEditPoints="1"/>
              </p:cNvSpPr>
              <p:nvPr/>
            </p:nvSpPr>
            <p:spPr bwMode="auto">
              <a:xfrm>
                <a:off x="2943" y="1071"/>
                <a:ext cx="93" cy="94"/>
              </a:xfrm>
              <a:custGeom>
                <a:avLst/>
                <a:gdLst>
                  <a:gd name="T0" fmla="*/ 216 w 373"/>
                  <a:gd name="T1" fmla="*/ 97 h 378"/>
                  <a:gd name="T2" fmla="*/ 248 w 373"/>
                  <a:gd name="T3" fmla="*/ 81 h 378"/>
                  <a:gd name="T4" fmla="*/ 286 w 373"/>
                  <a:gd name="T5" fmla="*/ 78 h 378"/>
                  <a:gd name="T6" fmla="*/ 324 w 373"/>
                  <a:gd name="T7" fmla="*/ 89 h 378"/>
                  <a:gd name="T8" fmla="*/ 353 w 373"/>
                  <a:gd name="T9" fmla="*/ 117 h 378"/>
                  <a:gd name="T10" fmla="*/ 370 w 373"/>
                  <a:gd name="T11" fmla="*/ 155 h 378"/>
                  <a:gd name="T12" fmla="*/ 373 w 373"/>
                  <a:gd name="T13" fmla="*/ 201 h 378"/>
                  <a:gd name="T14" fmla="*/ 362 w 373"/>
                  <a:gd name="T15" fmla="*/ 244 h 378"/>
                  <a:gd name="T16" fmla="*/ 338 w 373"/>
                  <a:gd name="T17" fmla="*/ 278 h 378"/>
                  <a:gd name="T18" fmla="*/ 303 w 373"/>
                  <a:gd name="T19" fmla="*/ 296 h 378"/>
                  <a:gd name="T20" fmla="*/ 258 w 373"/>
                  <a:gd name="T21" fmla="*/ 301 h 378"/>
                  <a:gd name="T22" fmla="*/ 218 w 373"/>
                  <a:gd name="T23" fmla="*/ 285 h 378"/>
                  <a:gd name="T24" fmla="*/ 165 w 373"/>
                  <a:gd name="T25" fmla="*/ 278 h 378"/>
                  <a:gd name="T26" fmla="*/ 136 w 373"/>
                  <a:gd name="T27" fmla="*/ 295 h 378"/>
                  <a:gd name="T28" fmla="*/ 102 w 373"/>
                  <a:gd name="T29" fmla="*/ 301 h 378"/>
                  <a:gd name="T30" fmla="*/ 63 w 373"/>
                  <a:gd name="T31" fmla="*/ 293 h 378"/>
                  <a:gd name="T32" fmla="*/ 30 w 373"/>
                  <a:gd name="T33" fmla="*/ 271 h 378"/>
                  <a:gd name="T34" fmla="*/ 8 w 373"/>
                  <a:gd name="T35" fmla="*/ 236 h 378"/>
                  <a:gd name="T36" fmla="*/ 0 w 373"/>
                  <a:gd name="T37" fmla="*/ 187 h 378"/>
                  <a:gd name="T38" fmla="*/ 6 w 373"/>
                  <a:gd name="T39" fmla="*/ 144 h 378"/>
                  <a:gd name="T40" fmla="*/ 27 w 373"/>
                  <a:gd name="T41" fmla="*/ 108 h 378"/>
                  <a:gd name="T42" fmla="*/ 60 w 373"/>
                  <a:gd name="T43" fmla="*/ 85 h 378"/>
                  <a:gd name="T44" fmla="*/ 102 w 373"/>
                  <a:gd name="T45" fmla="*/ 77 h 378"/>
                  <a:gd name="T46" fmla="*/ 137 w 373"/>
                  <a:gd name="T47" fmla="*/ 83 h 378"/>
                  <a:gd name="T48" fmla="*/ 165 w 373"/>
                  <a:gd name="T49" fmla="*/ 103 h 378"/>
                  <a:gd name="T50" fmla="*/ 212 w 373"/>
                  <a:gd name="T51" fmla="*/ 230 h 378"/>
                  <a:gd name="T52" fmla="*/ 225 w 373"/>
                  <a:gd name="T53" fmla="*/ 255 h 378"/>
                  <a:gd name="T54" fmla="*/ 243 w 373"/>
                  <a:gd name="T55" fmla="*/ 267 h 378"/>
                  <a:gd name="T56" fmla="*/ 265 w 373"/>
                  <a:gd name="T57" fmla="*/ 271 h 378"/>
                  <a:gd name="T58" fmla="*/ 290 w 373"/>
                  <a:gd name="T59" fmla="*/ 267 h 378"/>
                  <a:gd name="T60" fmla="*/ 311 w 373"/>
                  <a:gd name="T61" fmla="*/ 251 h 378"/>
                  <a:gd name="T62" fmla="*/ 325 w 373"/>
                  <a:gd name="T63" fmla="*/ 225 h 378"/>
                  <a:gd name="T64" fmla="*/ 329 w 373"/>
                  <a:gd name="T65" fmla="*/ 187 h 378"/>
                  <a:gd name="T66" fmla="*/ 320 w 373"/>
                  <a:gd name="T67" fmla="*/ 138 h 378"/>
                  <a:gd name="T68" fmla="*/ 302 w 373"/>
                  <a:gd name="T69" fmla="*/ 118 h 378"/>
                  <a:gd name="T70" fmla="*/ 281 w 373"/>
                  <a:gd name="T71" fmla="*/ 108 h 378"/>
                  <a:gd name="T72" fmla="*/ 254 w 373"/>
                  <a:gd name="T73" fmla="*/ 108 h 378"/>
                  <a:gd name="T74" fmla="*/ 231 w 373"/>
                  <a:gd name="T75" fmla="*/ 119 h 378"/>
                  <a:gd name="T76" fmla="*/ 217 w 373"/>
                  <a:gd name="T77" fmla="*/ 139 h 378"/>
                  <a:gd name="T78" fmla="*/ 208 w 373"/>
                  <a:gd name="T79" fmla="*/ 190 h 378"/>
                  <a:gd name="T80" fmla="*/ 47 w 373"/>
                  <a:gd name="T81" fmla="*/ 217 h 378"/>
                  <a:gd name="T82" fmla="*/ 58 w 373"/>
                  <a:gd name="T83" fmla="*/ 246 h 378"/>
                  <a:gd name="T84" fmla="*/ 77 w 373"/>
                  <a:gd name="T85" fmla="*/ 264 h 378"/>
                  <a:gd name="T86" fmla="*/ 102 w 373"/>
                  <a:gd name="T87" fmla="*/ 271 h 378"/>
                  <a:gd name="T88" fmla="*/ 128 w 373"/>
                  <a:gd name="T89" fmla="*/ 268 h 378"/>
                  <a:gd name="T90" fmla="*/ 147 w 373"/>
                  <a:gd name="T91" fmla="*/ 257 h 378"/>
                  <a:gd name="T92" fmla="*/ 160 w 373"/>
                  <a:gd name="T93" fmla="*/ 233 h 378"/>
                  <a:gd name="T94" fmla="*/ 164 w 373"/>
                  <a:gd name="T95" fmla="*/ 171 h 378"/>
                  <a:gd name="T96" fmla="*/ 154 w 373"/>
                  <a:gd name="T97" fmla="*/ 134 h 378"/>
                  <a:gd name="T98" fmla="*/ 137 w 373"/>
                  <a:gd name="T99" fmla="*/ 116 h 378"/>
                  <a:gd name="T100" fmla="*/ 113 w 373"/>
                  <a:gd name="T101" fmla="*/ 107 h 378"/>
                  <a:gd name="T102" fmla="*/ 86 w 373"/>
                  <a:gd name="T103" fmla="*/ 109 h 378"/>
                  <a:gd name="T104" fmla="*/ 66 w 373"/>
                  <a:gd name="T105" fmla="*/ 123 h 378"/>
                  <a:gd name="T106" fmla="*/ 51 w 373"/>
                  <a:gd name="T107" fmla="*/ 145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3" h="378">
                    <a:moveTo>
                      <a:pt x="165" y="0"/>
                    </a:moveTo>
                    <a:lnTo>
                      <a:pt x="208" y="0"/>
                    </a:lnTo>
                    <a:lnTo>
                      <a:pt x="208" y="103"/>
                    </a:lnTo>
                    <a:lnTo>
                      <a:pt x="216" y="97"/>
                    </a:lnTo>
                    <a:lnTo>
                      <a:pt x="223" y="92"/>
                    </a:lnTo>
                    <a:lnTo>
                      <a:pt x="231" y="87"/>
                    </a:lnTo>
                    <a:lnTo>
                      <a:pt x="239" y="83"/>
                    </a:lnTo>
                    <a:lnTo>
                      <a:pt x="248" y="81"/>
                    </a:lnTo>
                    <a:lnTo>
                      <a:pt x="255" y="79"/>
                    </a:lnTo>
                    <a:lnTo>
                      <a:pt x="264" y="78"/>
                    </a:lnTo>
                    <a:lnTo>
                      <a:pt x="274" y="77"/>
                    </a:lnTo>
                    <a:lnTo>
                      <a:pt x="286" y="78"/>
                    </a:lnTo>
                    <a:lnTo>
                      <a:pt x="296" y="79"/>
                    </a:lnTo>
                    <a:lnTo>
                      <a:pt x="306" y="82"/>
                    </a:lnTo>
                    <a:lnTo>
                      <a:pt x="315" y="85"/>
                    </a:lnTo>
                    <a:lnTo>
                      <a:pt x="324" y="89"/>
                    </a:lnTo>
                    <a:lnTo>
                      <a:pt x="333" y="95"/>
                    </a:lnTo>
                    <a:lnTo>
                      <a:pt x="340" y="101"/>
                    </a:lnTo>
                    <a:lnTo>
                      <a:pt x="347" y="109"/>
                    </a:lnTo>
                    <a:lnTo>
                      <a:pt x="353" y="117"/>
                    </a:lnTo>
                    <a:lnTo>
                      <a:pt x="358" y="126"/>
                    </a:lnTo>
                    <a:lnTo>
                      <a:pt x="363" y="135"/>
                    </a:lnTo>
                    <a:lnTo>
                      <a:pt x="367" y="145"/>
                    </a:lnTo>
                    <a:lnTo>
                      <a:pt x="370" y="155"/>
                    </a:lnTo>
                    <a:lnTo>
                      <a:pt x="372" y="166"/>
                    </a:lnTo>
                    <a:lnTo>
                      <a:pt x="373" y="177"/>
                    </a:lnTo>
                    <a:lnTo>
                      <a:pt x="373" y="189"/>
                    </a:lnTo>
                    <a:lnTo>
                      <a:pt x="373" y="201"/>
                    </a:lnTo>
                    <a:lnTo>
                      <a:pt x="372" y="212"/>
                    </a:lnTo>
                    <a:lnTo>
                      <a:pt x="370" y="224"/>
                    </a:lnTo>
                    <a:lnTo>
                      <a:pt x="367" y="234"/>
                    </a:lnTo>
                    <a:lnTo>
                      <a:pt x="362" y="244"/>
                    </a:lnTo>
                    <a:lnTo>
                      <a:pt x="358" y="253"/>
                    </a:lnTo>
                    <a:lnTo>
                      <a:pt x="352" y="262"/>
                    </a:lnTo>
                    <a:lnTo>
                      <a:pt x="345" y="270"/>
                    </a:lnTo>
                    <a:lnTo>
                      <a:pt x="338" y="278"/>
                    </a:lnTo>
                    <a:lnTo>
                      <a:pt x="329" y="284"/>
                    </a:lnTo>
                    <a:lnTo>
                      <a:pt x="321" y="289"/>
                    </a:lnTo>
                    <a:lnTo>
                      <a:pt x="312" y="293"/>
                    </a:lnTo>
                    <a:lnTo>
                      <a:pt x="303" y="296"/>
                    </a:lnTo>
                    <a:lnTo>
                      <a:pt x="293" y="300"/>
                    </a:lnTo>
                    <a:lnTo>
                      <a:pt x="283" y="301"/>
                    </a:lnTo>
                    <a:lnTo>
                      <a:pt x="273" y="301"/>
                    </a:lnTo>
                    <a:lnTo>
                      <a:pt x="258" y="301"/>
                    </a:lnTo>
                    <a:lnTo>
                      <a:pt x="244" y="298"/>
                    </a:lnTo>
                    <a:lnTo>
                      <a:pt x="236" y="295"/>
                    </a:lnTo>
                    <a:lnTo>
                      <a:pt x="227" y="291"/>
                    </a:lnTo>
                    <a:lnTo>
                      <a:pt x="218" y="285"/>
                    </a:lnTo>
                    <a:lnTo>
                      <a:pt x="208" y="278"/>
                    </a:lnTo>
                    <a:lnTo>
                      <a:pt x="208" y="378"/>
                    </a:lnTo>
                    <a:lnTo>
                      <a:pt x="165" y="378"/>
                    </a:lnTo>
                    <a:lnTo>
                      <a:pt x="165" y="278"/>
                    </a:lnTo>
                    <a:lnTo>
                      <a:pt x="157" y="283"/>
                    </a:lnTo>
                    <a:lnTo>
                      <a:pt x="151" y="288"/>
                    </a:lnTo>
                    <a:lnTo>
                      <a:pt x="143" y="292"/>
                    </a:lnTo>
                    <a:lnTo>
                      <a:pt x="136" y="295"/>
                    </a:lnTo>
                    <a:lnTo>
                      <a:pt x="127" y="298"/>
                    </a:lnTo>
                    <a:lnTo>
                      <a:pt x="119" y="300"/>
                    </a:lnTo>
                    <a:lnTo>
                      <a:pt x="110" y="301"/>
                    </a:lnTo>
                    <a:lnTo>
                      <a:pt x="102" y="301"/>
                    </a:lnTo>
                    <a:lnTo>
                      <a:pt x="91" y="301"/>
                    </a:lnTo>
                    <a:lnTo>
                      <a:pt x="81" y="300"/>
                    </a:lnTo>
                    <a:lnTo>
                      <a:pt x="72" y="296"/>
                    </a:lnTo>
                    <a:lnTo>
                      <a:pt x="63" y="293"/>
                    </a:lnTo>
                    <a:lnTo>
                      <a:pt x="55" y="289"/>
                    </a:lnTo>
                    <a:lnTo>
                      <a:pt x="46" y="285"/>
                    </a:lnTo>
                    <a:lnTo>
                      <a:pt x="38" y="279"/>
                    </a:lnTo>
                    <a:lnTo>
                      <a:pt x="30" y="271"/>
                    </a:lnTo>
                    <a:lnTo>
                      <a:pt x="23" y="264"/>
                    </a:lnTo>
                    <a:lnTo>
                      <a:pt x="16" y="255"/>
                    </a:lnTo>
                    <a:lnTo>
                      <a:pt x="11" y="246"/>
                    </a:lnTo>
                    <a:lnTo>
                      <a:pt x="8" y="236"/>
                    </a:lnTo>
                    <a:lnTo>
                      <a:pt x="4" y="225"/>
                    </a:lnTo>
                    <a:lnTo>
                      <a:pt x="1" y="212"/>
                    </a:lnTo>
                    <a:lnTo>
                      <a:pt x="0" y="200"/>
                    </a:lnTo>
                    <a:lnTo>
                      <a:pt x="0" y="187"/>
                    </a:lnTo>
                    <a:lnTo>
                      <a:pt x="0" y="176"/>
                    </a:lnTo>
                    <a:lnTo>
                      <a:pt x="1" y="164"/>
                    </a:lnTo>
                    <a:lnTo>
                      <a:pt x="4" y="154"/>
                    </a:lnTo>
                    <a:lnTo>
                      <a:pt x="6" y="144"/>
                    </a:lnTo>
                    <a:lnTo>
                      <a:pt x="10" y="135"/>
                    </a:lnTo>
                    <a:lnTo>
                      <a:pt x="15" y="125"/>
                    </a:lnTo>
                    <a:lnTo>
                      <a:pt x="20" y="117"/>
                    </a:lnTo>
                    <a:lnTo>
                      <a:pt x="27" y="108"/>
                    </a:lnTo>
                    <a:lnTo>
                      <a:pt x="34" y="101"/>
                    </a:lnTo>
                    <a:lnTo>
                      <a:pt x="42" y="95"/>
                    </a:lnTo>
                    <a:lnTo>
                      <a:pt x="51" y="89"/>
                    </a:lnTo>
                    <a:lnTo>
                      <a:pt x="60" y="85"/>
                    </a:lnTo>
                    <a:lnTo>
                      <a:pt x="69" y="81"/>
                    </a:lnTo>
                    <a:lnTo>
                      <a:pt x="79" y="79"/>
                    </a:lnTo>
                    <a:lnTo>
                      <a:pt x="90" y="78"/>
                    </a:lnTo>
                    <a:lnTo>
                      <a:pt x="102" y="77"/>
                    </a:lnTo>
                    <a:lnTo>
                      <a:pt x="110" y="78"/>
                    </a:lnTo>
                    <a:lnTo>
                      <a:pt x="119" y="79"/>
                    </a:lnTo>
                    <a:lnTo>
                      <a:pt x="128" y="81"/>
                    </a:lnTo>
                    <a:lnTo>
                      <a:pt x="137" y="83"/>
                    </a:lnTo>
                    <a:lnTo>
                      <a:pt x="145" y="87"/>
                    </a:lnTo>
                    <a:lnTo>
                      <a:pt x="151" y="92"/>
                    </a:lnTo>
                    <a:lnTo>
                      <a:pt x="159" y="97"/>
                    </a:lnTo>
                    <a:lnTo>
                      <a:pt x="165" y="103"/>
                    </a:lnTo>
                    <a:lnTo>
                      <a:pt x="165" y="0"/>
                    </a:lnTo>
                    <a:close/>
                    <a:moveTo>
                      <a:pt x="208" y="190"/>
                    </a:moveTo>
                    <a:lnTo>
                      <a:pt x="210" y="212"/>
                    </a:lnTo>
                    <a:lnTo>
                      <a:pt x="212" y="230"/>
                    </a:lnTo>
                    <a:lnTo>
                      <a:pt x="215" y="238"/>
                    </a:lnTo>
                    <a:lnTo>
                      <a:pt x="217" y="245"/>
                    </a:lnTo>
                    <a:lnTo>
                      <a:pt x="221" y="250"/>
                    </a:lnTo>
                    <a:lnTo>
                      <a:pt x="225" y="255"/>
                    </a:lnTo>
                    <a:lnTo>
                      <a:pt x="229" y="259"/>
                    </a:lnTo>
                    <a:lnTo>
                      <a:pt x="234" y="263"/>
                    </a:lnTo>
                    <a:lnTo>
                      <a:pt x="237" y="265"/>
                    </a:lnTo>
                    <a:lnTo>
                      <a:pt x="243" y="267"/>
                    </a:lnTo>
                    <a:lnTo>
                      <a:pt x="248" y="269"/>
                    </a:lnTo>
                    <a:lnTo>
                      <a:pt x="253" y="270"/>
                    </a:lnTo>
                    <a:lnTo>
                      <a:pt x="259" y="271"/>
                    </a:lnTo>
                    <a:lnTo>
                      <a:pt x="265" y="271"/>
                    </a:lnTo>
                    <a:lnTo>
                      <a:pt x="272" y="271"/>
                    </a:lnTo>
                    <a:lnTo>
                      <a:pt x="278" y="270"/>
                    </a:lnTo>
                    <a:lnTo>
                      <a:pt x="284" y="269"/>
                    </a:lnTo>
                    <a:lnTo>
                      <a:pt x="290" y="267"/>
                    </a:lnTo>
                    <a:lnTo>
                      <a:pt x="296" y="264"/>
                    </a:lnTo>
                    <a:lnTo>
                      <a:pt x="301" y="260"/>
                    </a:lnTo>
                    <a:lnTo>
                      <a:pt x="306" y="255"/>
                    </a:lnTo>
                    <a:lnTo>
                      <a:pt x="311" y="251"/>
                    </a:lnTo>
                    <a:lnTo>
                      <a:pt x="315" y="246"/>
                    </a:lnTo>
                    <a:lnTo>
                      <a:pt x="319" y="240"/>
                    </a:lnTo>
                    <a:lnTo>
                      <a:pt x="323" y="232"/>
                    </a:lnTo>
                    <a:lnTo>
                      <a:pt x="325" y="225"/>
                    </a:lnTo>
                    <a:lnTo>
                      <a:pt x="326" y="217"/>
                    </a:lnTo>
                    <a:lnTo>
                      <a:pt x="329" y="208"/>
                    </a:lnTo>
                    <a:lnTo>
                      <a:pt x="329" y="198"/>
                    </a:lnTo>
                    <a:lnTo>
                      <a:pt x="329" y="187"/>
                    </a:lnTo>
                    <a:lnTo>
                      <a:pt x="329" y="168"/>
                    </a:lnTo>
                    <a:lnTo>
                      <a:pt x="325" y="151"/>
                    </a:lnTo>
                    <a:lnTo>
                      <a:pt x="323" y="145"/>
                    </a:lnTo>
                    <a:lnTo>
                      <a:pt x="320" y="138"/>
                    </a:lnTo>
                    <a:lnTo>
                      <a:pt x="316" y="133"/>
                    </a:lnTo>
                    <a:lnTo>
                      <a:pt x="312" y="126"/>
                    </a:lnTo>
                    <a:lnTo>
                      <a:pt x="307" y="122"/>
                    </a:lnTo>
                    <a:lnTo>
                      <a:pt x="302" y="118"/>
                    </a:lnTo>
                    <a:lnTo>
                      <a:pt x="297" y="115"/>
                    </a:lnTo>
                    <a:lnTo>
                      <a:pt x="292" y="112"/>
                    </a:lnTo>
                    <a:lnTo>
                      <a:pt x="287" y="109"/>
                    </a:lnTo>
                    <a:lnTo>
                      <a:pt x="281" y="108"/>
                    </a:lnTo>
                    <a:lnTo>
                      <a:pt x="274" y="107"/>
                    </a:lnTo>
                    <a:lnTo>
                      <a:pt x="268" y="106"/>
                    </a:lnTo>
                    <a:lnTo>
                      <a:pt x="260" y="107"/>
                    </a:lnTo>
                    <a:lnTo>
                      <a:pt x="254" y="108"/>
                    </a:lnTo>
                    <a:lnTo>
                      <a:pt x="248" y="109"/>
                    </a:lnTo>
                    <a:lnTo>
                      <a:pt x="241" y="112"/>
                    </a:lnTo>
                    <a:lnTo>
                      <a:pt x="236" y="115"/>
                    </a:lnTo>
                    <a:lnTo>
                      <a:pt x="231" y="119"/>
                    </a:lnTo>
                    <a:lnTo>
                      <a:pt x="227" y="123"/>
                    </a:lnTo>
                    <a:lnTo>
                      <a:pt x="223" y="127"/>
                    </a:lnTo>
                    <a:lnTo>
                      <a:pt x="220" y="134"/>
                    </a:lnTo>
                    <a:lnTo>
                      <a:pt x="217" y="139"/>
                    </a:lnTo>
                    <a:lnTo>
                      <a:pt x="215" y="146"/>
                    </a:lnTo>
                    <a:lnTo>
                      <a:pt x="212" y="154"/>
                    </a:lnTo>
                    <a:lnTo>
                      <a:pt x="210" y="170"/>
                    </a:lnTo>
                    <a:lnTo>
                      <a:pt x="208" y="190"/>
                    </a:lnTo>
                    <a:close/>
                    <a:moveTo>
                      <a:pt x="44" y="186"/>
                    </a:moveTo>
                    <a:lnTo>
                      <a:pt x="44" y="197"/>
                    </a:lnTo>
                    <a:lnTo>
                      <a:pt x="46" y="207"/>
                    </a:lnTo>
                    <a:lnTo>
                      <a:pt x="47" y="217"/>
                    </a:lnTo>
                    <a:lnTo>
                      <a:pt x="48" y="225"/>
                    </a:lnTo>
                    <a:lnTo>
                      <a:pt x="51" y="232"/>
                    </a:lnTo>
                    <a:lnTo>
                      <a:pt x="55" y="240"/>
                    </a:lnTo>
                    <a:lnTo>
                      <a:pt x="58" y="246"/>
                    </a:lnTo>
                    <a:lnTo>
                      <a:pt x="62" y="251"/>
                    </a:lnTo>
                    <a:lnTo>
                      <a:pt x="67" y="257"/>
                    </a:lnTo>
                    <a:lnTo>
                      <a:pt x="72" y="260"/>
                    </a:lnTo>
                    <a:lnTo>
                      <a:pt x="77" y="264"/>
                    </a:lnTo>
                    <a:lnTo>
                      <a:pt x="84" y="266"/>
                    </a:lnTo>
                    <a:lnTo>
                      <a:pt x="89" y="268"/>
                    </a:lnTo>
                    <a:lnTo>
                      <a:pt x="95" y="270"/>
                    </a:lnTo>
                    <a:lnTo>
                      <a:pt x="102" y="271"/>
                    </a:lnTo>
                    <a:lnTo>
                      <a:pt x="108" y="271"/>
                    </a:lnTo>
                    <a:lnTo>
                      <a:pt x="116" y="271"/>
                    </a:lnTo>
                    <a:lnTo>
                      <a:pt x="122" y="270"/>
                    </a:lnTo>
                    <a:lnTo>
                      <a:pt x="128" y="268"/>
                    </a:lnTo>
                    <a:lnTo>
                      <a:pt x="133" y="266"/>
                    </a:lnTo>
                    <a:lnTo>
                      <a:pt x="138" y="264"/>
                    </a:lnTo>
                    <a:lnTo>
                      <a:pt x="143" y="260"/>
                    </a:lnTo>
                    <a:lnTo>
                      <a:pt x="147" y="257"/>
                    </a:lnTo>
                    <a:lnTo>
                      <a:pt x="151" y="251"/>
                    </a:lnTo>
                    <a:lnTo>
                      <a:pt x="154" y="246"/>
                    </a:lnTo>
                    <a:lnTo>
                      <a:pt x="157" y="240"/>
                    </a:lnTo>
                    <a:lnTo>
                      <a:pt x="160" y="233"/>
                    </a:lnTo>
                    <a:lnTo>
                      <a:pt x="161" y="226"/>
                    </a:lnTo>
                    <a:lnTo>
                      <a:pt x="164" y="210"/>
                    </a:lnTo>
                    <a:lnTo>
                      <a:pt x="165" y="191"/>
                    </a:lnTo>
                    <a:lnTo>
                      <a:pt x="164" y="171"/>
                    </a:lnTo>
                    <a:lnTo>
                      <a:pt x="161" y="155"/>
                    </a:lnTo>
                    <a:lnTo>
                      <a:pt x="159" y="147"/>
                    </a:lnTo>
                    <a:lnTo>
                      <a:pt x="156" y="140"/>
                    </a:lnTo>
                    <a:lnTo>
                      <a:pt x="154" y="134"/>
                    </a:lnTo>
                    <a:lnTo>
                      <a:pt x="150" y="128"/>
                    </a:lnTo>
                    <a:lnTo>
                      <a:pt x="146" y="123"/>
                    </a:lnTo>
                    <a:lnTo>
                      <a:pt x="142" y="119"/>
                    </a:lnTo>
                    <a:lnTo>
                      <a:pt x="137" y="116"/>
                    </a:lnTo>
                    <a:lnTo>
                      <a:pt x="132" y="113"/>
                    </a:lnTo>
                    <a:lnTo>
                      <a:pt x="126" y="110"/>
                    </a:lnTo>
                    <a:lnTo>
                      <a:pt x="119" y="108"/>
                    </a:lnTo>
                    <a:lnTo>
                      <a:pt x="113" y="107"/>
                    </a:lnTo>
                    <a:lnTo>
                      <a:pt x="105" y="107"/>
                    </a:lnTo>
                    <a:lnTo>
                      <a:pt x="99" y="107"/>
                    </a:lnTo>
                    <a:lnTo>
                      <a:pt x="93" y="108"/>
                    </a:lnTo>
                    <a:lnTo>
                      <a:pt x="86" y="109"/>
                    </a:lnTo>
                    <a:lnTo>
                      <a:pt x="81" y="113"/>
                    </a:lnTo>
                    <a:lnTo>
                      <a:pt x="75" y="115"/>
                    </a:lnTo>
                    <a:lnTo>
                      <a:pt x="70" y="119"/>
                    </a:lnTo>
                    <a:lnTo>
                      <a:pt x="66" y="123"/>
                    </a:lnTo>
                    <a:lnTo>
                      <a:pt x="61" y="127"/>
                    </a:lnTo>
                    <a:lnTo>
                      <a:pt x="57" y="134"/>
                    </a:lnTo>
                    <a:lnTo>
                      <a:pt x="53" y="139"/>
                    </a:lnTo>
                    <a:lnTo>
                      <a:pt x="51" y="145"/>
                    </a:lnTo>
                    <a:lnTo>
                      <a:pt x="48" y="153"/>
                    </a:lnTo>
                    <a:lnTo>
                      <a:pt x="46" y="168"/>
                    </a:lnTo>
                    <a:lnTo>
                      <a:pt x="44" y="186"/>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48" name="Freeform 162"/>
              <p:cNvSpPr>
                <a:spLocks noEditPoints="1"/>
              </p:cNvSpPr>
              <p:nvPr/>
            </p:nvSpPr>
            <p:spPr bwMode="auto">
              <a:xfrm>
                <a:off x="3045" y="1090"/>
                <a:ext cx="61" cy="56"/>
              </a:xfrm>
              <a:custGeom>
                <a:avLst/>
                <a:gdLst>
                  <a:gd name="T0" fmla="*/ 2 w 242"/>
                  <a:gd name="T1" fmla="*/ 84 h 224"/>
                  <a:gd name="T2" fmla="*/ 15 w 242"/>
                  <a:gd name="T3" fmla="*/ 49 h 224"/>
                  <a:gd name="T4" fmla="*/ 39 w 242"/>
                  <a:gd name="T5" fmla="*/ 24 h 224"/>
                  <a:gd name="T6" fmla="*/ 67 w 242"/>
                  <a:gd name="T7" fmla="*/ 9 h 224"/>
                  <a:gd name="T8" fmla="*/ 98 w 242"/>
                  <a:gd name="T9" fmla="*/ 2 h 224"/>
                  <a:gd name="T10" fmla="*/ 135 w 242"/>
                  <a:gd name="T11" fmla="*/ 1 h 224"/>
                  <a:gd name="T12" fmla="*/ 170 w 242"/>
                  <a:gd name="T13" fmla="*/ 7 h 224"/>
                  <a:gd name="T14" fmla="*/ 199 w 242"/>
                  <a:gd name="T15" fmla="*/ 22 h 224"/>
                  <a:gd name="T16" fmla="*/ 223 w 242"/>
                  <a:gd name="T17" fmla="*/ 45 h 224"/>
                  <a:gd name="T18" fmla="*/ 237 w 242"/>
                  <a:gd name="T19" fmla="*/ 73 h 224"/>
                  <a:gd name="T20" fmla="*/ 242 w 242"/>
                  <a:gd name="T21" fmla="*/ 109 h 224"/>
                  <a:gd name="T22" fmla="*/ 236 w 242"/>
                  <a:gd name="T23" fmla="*/ 154 h 224"/>
                  <a:gd name="T24" fmla="*/ 227 w 242"/>
                  <a:gd name="T25" fmla="*/ 174 h 224"/>
                  <a:gd name="T26" fmla="*/ 197 w 242"/>
                  <a:gd name="T27" fmla="*/ 204 h 224"/>
                  <a:gd name="T28" fmla="*/ 154 w 242"/>
                  <a:gd name="T29" fmla="*/ 221 h 224"/>
                  <a:gd name="T30" fmla="*/ 108 w 242"/>
                  <a:gd name="T31" fmla="*/ 224 h 224"/>
                  <a:gd name="T32" fmla="*/ 72 w 242"/>
                  <a:gd name="T33" fmla="*/ 217 h 224"/>
                  <a:gd name="T34" fmla="*/ 42 w 242"/>
                  <a:gd name="T35" fmla="*/ 202 h 224"/>
                  <a:gd name="T36" fmla="*/ 19 w 242"/>
                  <a:gd name="T37" fmla="*/ 180 h 224"/>
                  <a:gd name="T38" fmla="*/ 5 w 242"/>
                  <a:gd name="T39" fmla="*/ 149 h 224"/>
                  <a:gd name="T40" fmla="*/ 0 w 242"/>
                  <a:gd name="T41" fmla="*/ 112 h 224"/>
                  <a:gd name="T42" fmla="*/ 46 w 242"/>
                  <a:gd name="T43" fmla="*/ 131 h 224"/>
                  <a:gd name="T44" fmla="*/ 53 w 242"/>
                  <a:gd name="T45" fmla="*/ 155 h 224"/>
                  <a:gd name="T46" fmla="*/ 67 w 242"/>
                  <a:gd name="T47" fmla="*/ 173 h 224"/>
                  <a:gd name="T48" fmla="*/ 85 w 242"/>
                  <a:gd name="T49" fmla="*/ 186 h 224"/>
                  <a:gd name="T50" fmla="*/ 105 w 242"/>
                  <a:gd name="T51" fmla="*/ 193 h 224"/>
                  <a:gd name="T52" fmla="*/ 129 w 242"/>
                  <a:gd name="T53" fmla="*/ 194 h 224"/>
                  <a:gd name="T54" fmla="*/ 151 w 242"/>
                  <a:gd name="T55" fmla="*/ 189 h 224"/>
                  <a:gd name="T56" fmla="*/ 170 w 242"/>
                  <a:gd name="T57" fmla="*/ 178 h 224"/>
                  <a:gd name="T58" fmla="*/ 185 w 242"/>
                  <a:gd name="T59" fmla="*/ 162 h 224"/>
                  <a:gd name="T60" fmla="*/ 194 w 242"/>
                  <a:gd name="T61" fmla="*/ 140 h 224"/>
                  <a:gd name="T62" fmla="*/ 197 w 242"/>
                  <a:gd name="T63" fmla="*/ 111 h 224"/>
                  <a:gd name="T64" fmla="*/ 194 w 242"/>
                  <a:gd name="T65" fmla="*/ 84 h 224"/>
                  <a:gd name="T66" fmla="*/ 185 w 242"/>
                  <a:gd name="T67" fmla="*/ 62 h 224"/>
                  <a:gd name="T68" fmla="*/ 170 w 242"/>
                  <a:gd name="T69" fmla="*/ 46 h 224"/>
                  <a:gd name="T70" fmla="*/ 151 w 242"/>
                  <a:gd name="T71" fmla="*/ 36 h 224"/>
                  <a:gd name="T72" fmla="*/ 129 w 242"/>
                  <a:gd name="T73" fmla="*/ 30 h 224"/>
                  <a:gd name="T74" fmla="*/ 105 w 242"/>
                  <a:gd name="T75" fmla="*/ 31 h 224"/>
                  <a:gd name="T76" fmla="*/ 85 w 242"/>
                  <a:gd name="T77" fmla="*/ 38 h 224"/>
                  <a:gd name="T78" fmla="*/ 67 w 242"/>
                  <a:gd name="T79" fmla="*/ 50 h 224"/>
                  <a:gd name="T80" fmla="*/ 53 w 242"/>
                  <a:gd name="T81" fmla="*/ 69 h 224"/>
                  <a:gd name="T82" fmla="*/ 46 w 242"/>
                  <a:gd name="T83" fmla="*/ 9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2" h="224">
                    <a:moveTo>
                      <a:pt x="0" y="112"/>
                    </a:moveTo>
                    <a:lnTo>
                      <a:pt x="0" y="98"/>
                    </a:lnTo>
                    <a:lnTo>
                      <a:pt x="2" y="84"/>
                    </a:lnTo>
                    <a:lnTo>
                      <a:pt x="5" y="71"/>
                    </a:lnTo>
                    <a:lnTo>
                      <a:pt x="10" y="61"/>
                    </a:lnTo>
                    <a:lnTo>
                      <a:pt x="15" y="49"/>
                    </a:lnTo>
                    <a:lnTo>
                      <a:pt x="23" y="40"/>
                    </a:lnTo>
                    <a:lnTo>
                      <a:pt x="30" y="31"/>
                    </a:lnTo>
                    <a:lnTo>
                      <a:pt x="39" y="24"/>
                    </a:lnTo>
                    <a:lnTo>
                      <a:pt x="48" y="19"/>
                    </a:lnTo>
                    <a:lnTo>
                      <a:pt x="57" y="14"/>
                    </a:lnTo>
                    <a:lnTo>
                      <a:pt x="67" y="9"/>
                    </a:lnTo>
                    <a:lnTo>
                      <a:pt x="77" y="6"/>
                    </a:lnTo>
                    <a:lnTo>
                      <a:pt x="88" y="3"/>
                    </a:lnTo>
                    <a:lnTo>
                      <a:pt x="98" y="2"/>
                    </a:lnTo>
                    <a:lnTo>
                      <a:pt x="109" y="1"/>
                    </a:lnTo>
                    <a:lnTo>
                      <a:pt x="122" y="0"/>
                    </a:lnTo>
                    <a:lnTo>
                      <a:pt x="135" y="1"/>
                    </a:lnTo>
                    <a:lnTo>
                      <a:pt x="147" y="2"/>
                    </a:lnTo>
                    <a:lnTo>
                      <a:pt x="159" y="4"/>
                    </a:lnTo>
                    <a:lnTo>
                      <a:pt x="170" y="7"/>
                    </a:lnTo>
                    <a:lnTo>
                      <a:pt x="180" y="11"/>
                    </a:lnTo>
                    <a:lnTo>
                      <a:pt x="190" y="17"/>
                    </a:lnTo>
                    <a:lnTo>
                      <a:pt x="199" y="22"/>
                    </a:lnTo>
                    <a:lnTo>
                      <a:pt x="208" y="29"/>
                    </a:lnTo>
                    <a:lnTo>
                      <a:pt x="217" y="37"/>
                    </a:lnTo>
                    <a:lnTo>
                      <a:pt x="223" y="45"/>
                    </a:lnTo>
                    <a:lnTo>
                      <a:pt x="230" y="53"/>
                    </a:lnTo>
                    <a:lnTo>
                      <a:pt x="234" y="64"/>
                    </a:lnTo>
                    <a:lnTo>
                      <a:pt x="237" y="73"/>
                    </a:lnTo>
                    <a:lnTo>
                      <a:pt x="240" y="85"/>
                    </a:lnTo>
                    <a:lnTo>
                      <a:pt x="242" y="97"/>
                    </a:lnTo>
                    <a:lnTo>
                      <a:pt x="242" y="109"/>
                    </a:lnTo>
                    <a:lnTo>
                      <a:pt x="241" y="129"/>
                    </a:lnTo>
                    <a:lnTo>
                      <a:pt x="239" y="146"/>
                    </a:lnTo>
                    <a:lnTo>
                      <a:pt x="236" y="154"/>
                    </a:lnTo>
                    <a:lnTo>
                      <a:pt x="234" y="162"/>
                    </a:lnTo>
                    <a:lnTo>
                      <a:pt x="231" y="168"/>
                    </a:lnTo>
                    <a:lnTo>
                      <a:pt x="227" y="174"/>
                    </a:lnTo>
                    <a:lnTo>
                      <a:pt x="220" y="186"/>
                    </a:lnTo>
                    <a:lnTo>
                      <a:pt x="209" y="195"/>
                    </a:lnTo>
                    <a:lnTo>
                      <a:pt x="197" y="204"/>
                    </a:lnTo>
                    <a:lnTo>
                      <a:pt x="184" y="211"/>
                    </a:lnTo>
                    <a:lnTo>
                      <a:pt x="169" y="216"/>
                    </a:lnTo>
                    <a:lnTo>
                      <a:pt x="154" y="221"/>
                    </a:lnTo>
                    <a:lnTo>
                      <a:pt x="138" y="224"/>
                    </a:lnTo>
                    <a:lnTo>
                      <a:pt x="122" y="224"/>
                    </a:lnTo>
                    <a:lnTo>
                      <a:pt x="108" y="224"/>
                    </a:lnTo>
                    <a:lnTo>
                      <a:pt x="95" y="223"/>
                    </a:lnTo>
                    <a:lnTo>
                      <a:pt x="84" y="221"/>
                    </a:lnTo>
                    <a:lnTo>
                      <a:pt x="72" y="217"/>
                    </a:lnTo>
                    <a:lnTo>
                      <a:pt x="61" y="213"/>
                    </a:lnTo>
                    <a:lnTo>
                      <a:pt x="52" y="208"/>
                    </a:lnTo>
                    <a:lnTo>
                      <a:pt x="42" y="202"/>
                    </a:lnTo>
                    <a:lnTo>
                      <a:pt x="33" y="195"/>
                    </a:lnTo>
                    <a:lnTo>
                      <a:pt x="25" y="188"/>
                    </a:lnTo>
                    <a:lnTo>
                      <a:pt x="19" y="180"/>
                    </a:lnTo>
                    <a:lnTo>
                      <a:pt x="13" y="170"/>
                    </a:lnTo>
                    <a:lnTo>
                      <a:pt x="8" y="160"/>
                    </a:lnTo>
                    <a:lnTo>
                      <a:pt x="5" y="149"/>
                    </a:lnTo>
                    <a:lnTo>
                      <a:pt x="2" y="138"/>
                    </a:lnTo>
                    <a:lnTo>
                      <a:pt x="0" y="125"/>
                    </a:lnTo>
                    <a:lnTo>
                      <a:pt x="0" y="112"/>
                    </a:lnTo>
                    <a:close/>
                    <a:moveTo>
                      <a:pt x="44" y="112"/>
                    </a:moveTo>
                    <a:lnTo>
                      <a:pt x="46" y="122"/>
                    </a:lnTo>
                    <a:lnTo>
                      <a:pt x="46" y="131"/>
                    </a:lnTo>
                    <a:lnTo>
                      <a:pt x="48" y="140"/>
                    </a:lnTo>
                    <a:lnTo>
                      <a:pt x="51" y="148"/>
                    </a:lnTo>
                    <a:lnTo>
                      <a:pt x="53" y="155"/>
                    </a:lnTo>
                    <a:lnTo>
                      <a:pt x="57" y="163"/>
                    </a:lnTo>
                    <a:lnTo>
                      <a:pt x="62" y="168"/>
                    </a:lnTo>
                    <a:lnTo>
                      <a:pt x="67" y="173"/>
                    </a:lnTo>
                    <a:lnTo>
                      <a:pt x="72" y="178"/>
                    </a:lnTo>
                    <a:lnTo>
                      <a:pt x="79" y="183"/>
                    </a:lnTo>
                    <a:lnTo>
                      <a:pt x="85" y="186"/>
                    </a:lnTo>
                    <a:lnTo>
                      <a:pt x="91" y="189"/>
                    </a:lnTo>
                    <a:lnTo>
                      <a:pt x="98" y="191"/>
                    </a:lnTo>
                    <a:lnTo>
                      <a:pt x="105" y="193"/>
                    </a:lnTo>
                    <a:lnTo>
                      <a:pt x="113" y="194"/>
                    </a:lnTo>
                    <a:lnTo>
                      <a:pt x="122" y="194"/>
                    </a:lnTo>
                    <a:lnTo>
                      <a:pt x="129" y="194"/>
                    </a:lnTo>
                    <a:lnTo>
                      <a:pt x="137" y="193"/>
                    </a:lnTo>
                    <a:lnTo>
                      <a:pt x="145" y="191"/>
                    </a:lnTo>
                    <a:lnTo>
                      <a:pt x="151" y="189"/>
                    </a:lnTo>
                    <a:lnTo>
                      <a:pt x="157" y="186"/>
                    </a:lnTo>
                    <a:lnTo>
                      <a:pt x="164" y="183"/>
                    </a:lnTo>
                    <a:lnTo>
                      <a:pt x="170" y="178"/>
                    </a:lnTo>
                    <a:lnTo>
                      <a:pt x="175" y="173"/>
                    </a:lnTo>
                    <a:lnTo>
                      <a:pt x="180" y="168"/>
                    </a:lnTo>
                    <a:lnTo>
                      <a:pt x="185" y="162"/>
                    </a:lnTo>
                    <a:lnTo>
                      <a:pt x="189" y="155"/>
                    </a:lnTo>
                    <a:lnTo>
                      <a:pt x="192" y="148"/>
                    </a:lnTo>
                    <a:lnTo>
                      <a:pt x="194" y="140"/>
                    </a:lnTo>
                    <a:lnTo>
                      <a:pt x="195" y="131"/>
                    </a:lnTo>
                    <a:lnTo>
                      <a:pt x="197" y="121"/>
                    </a:lnTo>
                    <a:lnTo>
                      <a:pt x="197" y="111"/>
                    </a:lnTo>
                    <a:lnTo>
                      <a:pt x="197" y="102"/>
                    </a:lnTo>
                    <a:lnTo>
                      <a:pt x="195" y="92"/>
                    </a:lnTo>
                    <a:lnTo>
                      <a:pt x="194" y="84"/>
                    </a:lnTo>
                    <a:lnTo>
                      <a:pt x="192" y="76"/>
                    </a:lnTo>
                    <a:lnTo>
                      <a:pt x="189" y="69"/>
                    </a:lnTo>
                    <a:lnTo>
                      <a:pt x="185" y="62"/>
                    </a:lnTo>
                    <a:lnTo>
                      <a:pt x="180" y="57"/>
                    </a:lnTo>
                    <a:lnTo>
                      <a:pt x="175" y="50"/>
                    </a:lnTo>
                    <a:lnTo>
                      <a:pt x="170" y="46"/>
                    </a:lnTo>
                    <a:lnTo>
                      <a:pt x="164" y="42"/>
                    </a:lnTo>
                    <a:lnTo>
                      <a:pt x="157" y="39"/>
                    </a:lnTo>
                    <a:lnTo>
                      <a:pt x="151" y="36"/>
                    </a:lnTo>
                    <a:lnTo>
                      <a:pt x="145" y="33"/>
                    </a:lnTo>
                    <a:lnTo>
                      <a:pt x="137" y="31"/>
                    </a:lnTo>
                    <a:lnTo>
                      <a:pt x="129" y="30"/>
                    </a:lnTo>
                    <a:lnTo>
                      <a:pt x="122" y="30"/>
                    </a:lnTo>
                    <a:lnTo>
                      <a:pt x="113" y="30"/>
                    </a:lnTo>
                    <a:lnTo>
                      <a:pt x="105" y="31"/>
                    </a:lnTo>
                    <a:lnTo>
                      <a:pt x="98" y="33"/>
                    </a:lnTo>
                    <a:lnTo>
                      <a:pt x="91" y="36"/>
                    </a:lnTo>
                    <a:lnTo>
                      <a:pt x="85" y="38"/>
                    </a:lnTo>
                    <a:lnTo>
                      <a:pt x="79" y="42"/>
                    </a:lnTo>
                    <a:lnTo>
                      <a:pt x="72" y="46"/>
                    </a:lnTo>
                    <a:lnTo>
                      <a:pt x="67" y="50"/>
                    </a:lnTo>
                    <a:lnTo>
                      <a:pt x="62" y="56"/>
                    </a:lnTo>
                    <a:lnTo>
                      <a:pt x="57" y="62"/>
                    </a:lnTo>
                    <a:lnTo>
                      <a:pt x="53" y="69"/>
                    </a:lnTo>
                    <a:lnTo>
                      <a:pt x="51" y="77"/>
                    </a:lnTo>
                    <a:lnTo>
                      <a:pt x="48" y="84"/>
                    </a:lnTo>
                    <a:lnTo>
                      <a:pt x="46" y="92"/>
                    </a:lnTo>
                    <a:lnTo>
                      <a:pt x="46" y="102"/>
                    </a:lnTo>
                    <a:lnTo>
                      <a:pt x="44"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49" name="Freeform 163"/>
              <p:cNvSpPr>
                <a:spLocks noEditPoints="1"/>
              </p:cNvSpPr>
              <p:nvPr/>
            </p:nvSpPr>
            <p:spPr bwMode="auto">
              <a:xfrm>
                <a:off x="3119" y="1090"/>
                <a:ext cx="56" cy="75"/>
              </a:xfrm>
              <a:custGeom>
                <a:avLst/>
                <a:gdLst>
                  <a:gd name="T0" fmla="*/ 0 w 224"/>
                  <a:gd name="T1" fmla="*/ 5 h 301"/>
                  <a:gd name="T2" fmla="*/ 39 w 224"/>
                  <a:gd name="T3" fmla="*/ 32 h 301"/>
                  <a:gd name="T4" fmla="*/ 54 w 224"/>
                  <a:gd name="T5" fmla="*/ 19 h 301"/>
                  <a:gd name="T6" fmla="*/ 71 w 224"/>
                  <a:gd name="T7" fmla="*/ 8 h 301"/>
                  <a:gd name="T8" fmla="*/ 91 w 224"/>
                  <a:gd name="T9" fmla="*/ 2 h 301"/>
                  <a:gd name="T10" fmla="*/ 114 w 224"/>
                  <a:gd name="T11" fmla="*/ 0 h 301"/>
                  <a:gd name="T12" fmla="*/ 146 w 224"/>
                  <a:gd name="T13" fmla="*/ 4 h 301"/>
                  <a:gd name="T14" fmla="*/ 172 w 224"/>
                  <a:gd name="T15" fmla="*/ 15 h 301"/>
                  <a:gd name="T16" fmla="*/ 195 w 224"/>
                  <a:gd name="T17" fmla="*/ 31 h 301"/>
                  <a:gd name="T18" fmla="*/ 210 w 224"/>
                  <a:gd name="T19" fmla="*/ 54 h 301"/>
                  <a:gd name="T20" fmla="*/ 221 w 224"/>
                  <a:gd name="T21" fmla="*/ 81 h 301"/>
                  <a:gd name="T22" fmla="*/ 224 w 224"/>
                  <a:gd name="T23" fmla="*/ 110 h 301"/>
                  <a:gd name="T24" fmla="*/ 221 w 224"/>
                  <a:gd name="T25" fmla="*/ 142 h 301"/>
                  <a:gd name="T26" fmla="*/ 209 w 224"/>
                  <a:gd name="T27" fmla="*/ 170 h 301"/>
                  <a:gd name="T28" fmla="*/ 193 w 224"/>
                  <a:gd name="T29" fmla="*/ 193 h 301"/>
                  <a:gd name="T30" fmla="*/ 168 w 224"/>
                  <a:gd name="T31" fmla="*/ 210 h 301"/>
                  <a:gd name="T32" fmla="*/ 141 w 224"/>
                  <a:gd name="T33" fmla="*/ 221 h 301"/>
                  <a:gd name="T34" fmla="*/ 111 w 224"/>
                  <a:gd name="T35" fmla="*/ 224 h 301"/>
                  <a:gd name="T36" fmla="*/ 90 w 224"/>
                  <a:gd name="T37" fmla="*/ 223 h 301"/>
                  <a:gd name="T38" fmla="*/ 72 w 224"/>
                  <a:gd name="T39" fmla="*/ 216 h 301"/>
                  <a:gd name="T40" fmla="*/ 55 w 224"/>
                  <a:gd name="T41" fmla="*/ 208 h 301"/>
                  <a:gd name="T42" fmla="*/ 43 w 224"/>
                  <a:gd name="T43" fmla="*/ 197 h 301"/>
                  <a:gd name="T44" fmla="*/ 0 w 224"/>
                  <a:gd name="T45" fmla="*/ 301 h 301"/>
                  <a:gd name="T46" fmla="*/ 39 w 224"/>
                  <a:gd name="T47" fmla="*/ 124 h 301"/>
                  <a:gd name="T48" fmla="*/ 41 w 224"/>
                  <a:gd name="T49" fmla="*/ 142 h 301"/>
                  <a:gd name="T50" fmla="*/ 47 w 224"/>
                  <a:gd name="T51" fmla="*/ 156 h 301"/>
                  <a:gd name="T52" fmla="*/ 54 w 224"/>
                  <a:gd name="T53" fmla="*/ 169 h 301"/>
                  <a:gd name="T54" fmla="*/ 64 w 224"/>
                  <a:gd name="T55" fmla="*/ 180 h 301"/>
                  <a:gd name="T56" fmla="*/ 76 w 224"/>
                  <a:gd name="T57" fmla="*/ 187 h 301"/>
                  <a:gd name="T58" fmla="*/ 87 w 224"/>
                  <a:gd name="T59" fmla="*/ 191 h 301"/>
                  <a:gd name="T60" fmla="*/ 101 w 224"/>
                  <a:gd name="T61" fmla="*/ 194 h 301"/>
                  <a:gd name="T62" fmla="*/ 115 w 224"/>
                  <a:gd name="T63" fmla="*/ 194 h 301"/>
                  <a:gd name="T64" fmla="*/ 129 w 224"/>
                  <a:gd name="T65" fmla="*/ 191 h 301"/>
                  <a:gd name="T66" fmla="*/ 142 w 224"/>
                  <a:gd name="T67" fmla="*/ 186 h 301"/>
                  <a:gd name="T68" fmla="*/ 153 w 224"/>
                  <a:gd name="T69" fmla="*/ 178 h 301"/>
                  <a:gd name="T70" fmla="*/ 163 w 224"/>
                  <a:gd name="T71" fmla="*/ 168 h 301"/>
                  <a:gd name="T72" fmla="*/ 171 w 224"/>
                  <a:gd name="T73" fmla="*/ 155 h 301"/>
                  <a:gd name="T74" fmla="*/ 176 w 224"/>
                  <a:gd name="T75" fmla="*/ 140 h 301"/>
                  <a:gd name="T76" fmla="*/ 179 w 224"/>
                  <a:gd name="T77" fmla="*/ 121 h 301"/>
                  <a:gd name="T78" fmla="*/ 179 w 224"/>
                  <a:gd name="T79" fmla="*/ 101 h 301"/>
                  <a:gd name="T80" fmla="*/ 176 w 224"/>
                  <a:gd name="T81" fmla="*/ 83 h 301"/>
                  <a:gd name="T82" fmla="*/ 171 w 224"/>
                  <a:gd name="T83" fmla="*/ 67 h 301"/>
                  <a:gd name="T84" fmla="*/ 163 w 224"/>
                  <a:gd name="T85" fmla="*/ 54 h 301"/>
                  <a:gd name="T86" fmla="*/ 153 w 224"/>
                  <a:gd name="T87" fmla="*/ 44 h 301"/>
                  <a:gd name="T88" fmla="*/ 142 w 224"/>
                  <a:gd name="T89" fmla="*/ 37 h 301"/>
                  <a:gd name="T90" fmla="*/ 130 w 224"/>
                  <a:gd name="T91" fmla="*/ 31 h 301"/>
                  <a:gd name="T92" fmla="*/ 116 w 224"/>
                  <a:gd name="T93" fmla="*/ 29 h 301"/>
                  <a:gd name="T94" fmla="*/ 102 w 224"/>
                  <a:gd name="T95" fmla="*/ 29 h 301"/>
                  <a:gd name="T96" fmla="*/ 90 w 224"/>
                  <a:gd name="T97" fmla="*/ 31 h 301"/>
                  <a:gd name="T98" fmla="*/ 77 w 224"/>
                  <a:gd name="T99" fmla="*/ 37 h 301"/>
                  <a:gd name="T100" fmla="*/ 66 w 224"/>
                  <a:gd name="T101" fmla="*/ 45 h 301"/>
                  <a:gd name="T102" fmla="*/ 55 w 224"/>
                  <a:gd name="T103" fmla="*/ 56 h 301"/>
                  <a:gd name="T104" fmla="*/ 47 w 224"/>
                  <a:gd name="T105" fmla="*/ 69 h 301"/>
                  <a:gd name="T106" fmla="*/ 41 w 224"/>
                  <a:gd name="T107" fmla="*/ 85 h 301"/>
                  <a:gd name="T108" fmla="*/ 39 w 224"/>
                  <a:gd name="T109" fmla="*/ 103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4" h="301">
                    <a:moveTo>
                      <a:pt x="0" y="301"/>
                    </a:moveTo>
                    <a:lnTo>
                      <a:pt x="0" y="5"/>
                    </a:lnTo>
                    <a:lnTo>
                      <a:pt x="39" y="5"/>
                    </a:lnTo>
                    <a:lnTo>
                      <a:pt x="39" y="32"/>
                    </a:lnTo>
                    <a:lnTo>
                      <a:pt x="47" y="25"/>
                    </a:lnTo>
                    <a:lnTo>
                      <a:pt x="54" y="19"/>
                    </a:lnTo>
                    <a:lnTo>
                      <a:pt x="62" y="12"/>
                    </a:lnTo>
                    <a:lnTo>
                      <a:pt x="71" y="8"/>
                    </a:lnTo>
                    <a:lnTo>
                      <a:pt x="81" y="5"/>
                    </a:lnTo>
                    <a:lnTo>
                      <a:pt x="91" y="2"/>
                    </a:lnTo>
                    <a:lnTo>
                      <a:pt x="102" y="1"/>
                    </a:lnTo>
                    <a:lnTo>
                      <a:pt x="114" y="0"/>
                    </a:lnTo>
                    <a:lnTo>
                      <a:pt x="130" y="1"/>
                    </a:lnTo>
                    <a:lnTo>
                      <a:pt x="146" y="4"/>
                    </a:lnTo>
                    <a:lnTo>
                      <a:pt x="160" y="8"/>
                    </a:lnTo>
                    <a:lnTo>
                      <a:pt x="172" y="15"/>
                    </a:lnTo>
                    <a:lnTo>
                      <a:pt x="185" y="22"/>
                    </a:lnTo>
                    <a:lnTo>
                      <a:pt x="195" y="31"/>
                    </a:lnTo>
                    <a:lnTo>
                      <a:pt x="204" y="42"/>
                    </a:lnTo>
                    <a:lnTo>
                      <a:pt x="210" y="54"/>
                    </a:lnTo>
                    <a:lnTo>
                      <a:pt x="217" y="67"/>
                    </a:lnTo>
                    <a:lnTo>
                      <a:pt x="221" y="81"/>
                    </a:lnTo>
                    <a:lnTo>
                      <a:pt x="223" y="95"/>
                    </a:lnTo>
                    <a:lnTo>
                      <a:pt x="224" y="110"/>
                    </a:lnTo>
                    <a:lnTo>
                      <a:pt x="223" y="127"/>
                    </a:lnTo>
                    <a:lnTo>
                      <a:pt x="221" y="142"/>
                    </a:lnTo>
                    <a:lnTo>
                      <a:pt x="215" y="156"/>
                    </a:lnTo>
                    <a:lnTo>
                      <a:pt x="209" y="170"/>
                    </a:lnTo>
                    <a:lnTo>
                      <a:pt x="201" y="183"/>
                    </a:lnTo>
                    <a:lnTo>
                      <a:pt x="193" y="193"/>
                    </a:lnTo>
                    <a:lnTo>
                      <a:pt x="181" y="203"/>
                    </a:lnTo>
                    <a:lnTo>
                      <a:pt x="168" y="210"/>
                    </a:lnTo>
                    <a:lnTo>
                      <a:pt x="154" y="216"/>
                    </a:lnTo>
                    <a:lnTo>
                      <a:pt x="141" y="221"/>
                    </a:lnTo>
                    <a:lnTo>
                      <a:pt x="125" y="224"/>
                    </a:lnTo>
                    <a:lnTo>
                      <a:pt x="111" y="224"/>
                    </a:lnTo>
                    <a:lnTo>
                      <a:pt x="100" y="224"/>
                    </a:lnTo>
                    <a:lnTo>
                      <a:pt x="90" y="223"/>
                    </a:lnTo>
                    <a:lnTo>
                      <a:pt x="81" y="219"/>
                    </a:lnTo>
                    <a:lnTo>
                      <a:pt x="72" y="216"/>
                    </a:lnTo>
                    <a:lnTo>
                      <a:pt x="63" y="212"/>
                    </a:lnTo>
                    <a:lnTo>
                      <a:pt x="55" y="208"/>
                    </a:lnTo>
                    <a:lnTo>
                      <a:pt x="49" y="203"/>
                    </a:lnTo>
                    <a:lnTo>
                      <a:pt x="43" y="197"/>
                    </a:lnTo>
                    <a:lnTo>
                      <a:pt x="43" y="301"/>
                    </a:lnTo>
                    <a:lnTo>
                      <a:pt x="0" y="301"/>
                    </a:lnTo>
                    <a:close/>
                    <a:moveTo>
                      <a:pt x="39" y="113"/>
                    </a:moveTo>
                    <a:lnTo>
                      <a:pt x="39" y="124"/>
                    </a:lnTo>
                    <a:lnTo>
                      <a:pt x="40" y="132"/>
                    </a:lnTo>
                    <a:lnTo>
                      <a:pt x="41" y="142"/>
                    </a:lnTo>
                    <a:lnTo>
                      <a:pt x="44" y="149"/>
                    </a:lnTo>
                    <a:lnTo>
                      <a:pt x="47" y="156"/>
                    </a:lnTo>
                    <a:lnTo>
                      <a:pt x="50" y="164"/>
                    </a:lnTo>
                    <a:lnTo>
                      <a:pt x="54" y="169"/>
                    </a:lnTo>
                    <a:lnTo>
                      <a:pt x="59" y="174"/>
                    </a:lnTo>
                    <a:lnTo>
                      <a:pt x="64" y="180"/>
                    </a:lnTo>
                    <a:lnTo>
                      <a:pt x="69" y="183"/>
                    </a:lnTo>
                    <a:lnTo>
                      <a:pt x="76" y="187"/>
                    </a:lnTo>
                    <a:lnTo>
                      <a:pt x="81" y="189"/>
                    </a:lnTo>
                    <a:lnTo>
                      <a:pt x="87" y="191"/>
                    </a:lnTo>
                    <a:lnTo>
                      <a:pt x="94" y="193"/>
                    </a:lnTo>
                    <a:lnTo>
                      <a:pt x="101" y="194"/>
                    </a:lnTo>
                    <a:lnTo>
                      <a:pt x="107" y="194"/>
                    </a:lnTo>
                    <a:lnTo>
                      <a:pt x="115" y="194"/>
                    </a:lnTo>
                    <a:lnTo>
                      <a:pt x="121" y="193"/>
                    </a:lnTo>
                    <a:lnTo>
                      <a:pt x="129" y="191"/>
                    </a:lnTo>
                    <a:lnTo>
                      <a:pt x="135" y="189"/>
                    </a:lnTo>
                    <a:lnTo>
                      <a:pt x="142" y="186"/>
                    </a:lnTo>
                    <a:lnTo>
                      <a:pt x="147" y="183"/>
                    </a:lnTo>
                    <a:lnTo>
                      <a:pt x="153" y="178"/>
                    </a:lnTo>
                    <a:lnTo>
                      <a:pt x="158" y="173"/>
                    </a:lnTo>
                    <a:lnTo>
                      <a:pt x="163" y="168"/>
                    </a:lnTo>
                    <a:lnTo>
                      <a:pt x="167" y="162"/>
                    </a:lnTo>
                    <a:lnTo>
                      <a:pt x="171" y="155"/>
                    </a:lnTo>
                    <a:lnTo>
                      <a:pt x="174" y="148"/>
                    </a:lnTo>
                    <a:lnTo>
                      <a:pt x="176" y="140"/>
                    </a:lnTo>
                    <a:lnTo>
                      <a:pt x="177" y="130"/>
                    </a:lnTo>
                    <a:lnTo>
                      <a:pt x="179" y="121"/>
                    </a:lnTo>
                    <a:lnTo>
                      <a:pt x="179" y="110"/>
                    </a:lnTo>
                    <a:lnTo>
                      <a:pt x="179" y="101"/>
                    </a:lnTo>
                    <a:lnTo>
                      <a:pt x="177" y="91"/>
                    </a:lnTo>
                    <a:lnTo>
                      <a:pt x="176" y="83"/>
                    </a:lnTo>
                    <a:lnTo>
                      <a:pt x="174" y="74"/>
                    </a:lnTo>
                    <a:lnTo>
                      <a:pt x="171" y="67"/>
                    </a:lnTo>
                    <a:lnTo>
                      <a:pt x="167" y="61"/>
                    </a:lnTo>
                    <a:lnTo>
                      <a:pt x="163" y="54"/>
                    </a:lnTo>
                    <a:lnTo>
                      <a:pt x="158" y="49"/>
                    </a:lnTo>
                    <a:lnTo>
                      <a:pt x="153" y="44"/>
                    </a:lnTo>
                    <a:lnTo>
                      <a:pt x="148" y="40"/>
                    </a:lnTo>
                    <a:lnTo>
                      <a:pt x="142" y="37"/>
                    </a:lnTo>
                    <a:lnTo>
                      <a:pt x="137" y="33"/>
                    </a:lnTo>
                    <a:lnTo>
                      <a:pt x="130" y="31"/>
                    </a:lnTo>
                    <a:lnTo>
                      <a:pt x="124" y="30"/>
                    </a:lnTo>
                    <a:lnTo>
                      <a:pt x="116" y="29"/>
                    </a:lnTo>
                    <a:lnTo>
                      <a:pt x="110" y="28"/>
                    </a:lnTo>
                    <a:lnTo>
                      <a:pt x="102" y="29"/>
                    </a:lnTo>
                    <a:lnTo>
                      <a:pt x="96" y="30"/>
                    </a:lnTo>
                    <a:lnTo>
                      <a:pt x="90" y="31"/>
                    </a:lnTo>
                    <a:lnTo>
                      <a:pt x="83" y="33"/>
                    </a:lnTo>
                    <a:lnTo>
                      <a:pt x="77" y="37"/>
                    </a:lnTo>
                    <a:lnTo>
                      <a:pt x="72" y="41"/>
                    </a:lnTo>
                    <a:lnTo>
                      <a:pt x="66" y="45"/>
                    </a:lnTo>
                    <a:lnTo>
                      <a:pt x="60" y="50"/>
                    </a:lnTo>
                    <a:lnTo>
                      <a:pt x="55" y="56"/>
                    </a:lnTo>
                    <a:lnTo>
                      <a:pt x="50" y="62"/>
                    </a:lnTo>
                    <a:lnTo>
                      <a:pt x="47" y="69"/>
                    </a:lnTo>
                    <a:lnTo>
                      <a:pt x="44" y="77"/>
                    </a:lnTo>
                    <a:lnTo>
                      <a:pt x="41" y="85"/>
                    </a:lnTo>
                    <a:lnTo>
                      <a:pt x="40" y="93"/>
                    </a:lnTo>
                    <a:lnTo>
                      <a:pt x="39" y="103"/>
                    </a:lnTo>
                    <a:lnTo>
                      <a:pt x="39" y="11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50" name="Freeform 164"/>
              <p:cNvSpPr>
                <a:spLocks/>
              </p:cNvSpPr>
              <p:nvPr/>
            </p:nvSpPr>
            <p:spPr bwMode="auto">
              <a:xfrm>
                <a:off x="3188" y="1091"/>
                <a:ext cx="69" cy="54"/>
              </a:xfrm>
              <a:custGeom>
                <a:avLst/>
                <a:gdLst>
                  <a:gd name="T0" fmla="*/ 0 w 275"/>
                  <a:gd name="T1" fmla="*/ 0 h 214"/>
                  <a:gd name="T2" fmla="*/ 68 w 275"/>
                  <a:gd name="T3" fmla="*/ 0 h 214"/>
                  <a:gd name="T4" fmla="*/ 137 w 275"/>
                  <a:gd name="T5" fmla="*/ 171 h 214"/>
                  <a:gd name="T6" fmla="*/ 212 w 275"/>
                  <a:gd name="T7" fmla="*/ 0 h 214"/>
                  <a:gd name="T8" fmla="*/ 275 w 275"/>
                  <a:gd name="T9" fmla="*/ 0 h 214"/>
                  <a:gd name="T10" fmla="*/ 275 w 275"/>
                  <a:gd name="T11" fmla="*/ 214 h 214"/>
                  <a:gd name="T12" fmla="*/ 231 w 275"/>
                  <a:gd name="T13" fmla="*/ 214 h 214"/>
                  <a:gd name="T14" fmla="*/ 231 w 275"/>
                  <a:gd name="T15" fmla="*/ 42 h 214"/>
                  <a:gd name="T16" fmla="*/ 155 w 275"/>
                  <a:gd name="T17" fmla="*/ 214 h 214"/>
                  <a:gd name="T18" fmla="*/ 115 w 275"/>
                  <a:gd name="T19" fmla="*/ 214 h 214"/>
                  <a:gd name="T20" fmla="*/ 43 w 275"/>
                  <a:gd name="T21" fmla="*/ 34 h 214"/>
                  <a:gd name="T22" fmla="*/ 43 w 275"/>
                  <a:gd name="T23" fmla="*/ 214 h 214"/>
                  <a:gd name="T24" fmla="*/ 0 w 275"/>
                  <a:gd name="T25" fmla="*/ 214 h 214"/>
                  <a:gd name="T26" fmla="*/ 0 w 275"/>
                  <a:gd name="T2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5" h="214">
                    <a:moveTo>
                      <a:pt x="0" y="0"/>
                    </a:moveTo>
                    <a:lnTo>
                      <a:pt x="68" y="0"/>
                    </a:lnTo>
                    <a:lnTo>
                      <a:pt x="137" y="171"/>
                    </a:lnTo>
                    <a:lnTo>
                      <a:pt x="212" y="0"/>
                    </a:lnTo>
                    <a:lnTo>
                      <a:pt x="275" y="0"/>
                    </a:lnTo>
                    <a:lnTo>
                      <a:pt x="275" y="214"/>
                    </a:lnTo>
                    <a:lnTo>
                      <a:pt x="231" y="214"/>
                    </a:lnTo>
                    <a:lnTo>
                      <a:pt x="231" y="42"/>
                    </a:lnTo>
                    <a:lnTo>
                      <a:pt x="155" y="214"/>
                    </a:lnTo>
                    <a:lnTo>
                      <a:pt x="115" y="214"/>
                    </a:lnTo>
                    <a:lnTo>
                      <a:pt x="43" y="34"/>
                    </a:lnTo>
                    <a:lnTo>
                      <a:pt x="43"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51" name="Freeform 165"/>
              <p:cNvSpPr>
                <a:spLocks noEditPoints="1"/>
              </p:cNvSpPr>
              <p:nvPr/>
            </p:nvSpPr>
            <p:spPr bwMode="auto">
              <a:xfrm>
                <a:off x="3270" y="1090"/>
                <a:ext cx="60" cy="56"/>
              </a:xfrm>
              <a:custGeom>
                <a:avLst/>
                <a:gdLst>
                  <a:gd name="T0" fmla="*/ 160 w 239"/>
                  <a:gd name="T1" fmla="*/ 208 h 224"/>
                  <a:gd name="T2" fmla="*/ 126 w 239"/>
                  <a:gd name="T3" fmla="*/ 221 h 224"/>
                  <a:gd name="T4" fmla="*/ 89 w 239"/>
                  <a:gd name="T5" fmla="*/ 224 h 224"/>
                  <a:gd name="T6" fmla="*/ 60 w 239"/>
                  <a:gd name="T7" fmla="*/ 222 h 224"/>
                  <a:gd name="T8" fmla="*/ 36 w 239"/>
                  <a:gd name="T9" fmla="*/ 214 h 224"/>
                  <a:gd name="T10" fmla="*/ 18 w 239"/>
                  <a:gd name="T11" fmla="*/ 203 h 224"/>
                  <a:gd name="T12" fmla="*/ 7 w 239"/>
                  <a:gd name="T13" fmla="*/ 187 h 224"/>
                  <a:gd name="T14" fmla="*/ 0 w 239"/>
                  <a:gd name="T15" fmla="*/ 169 h 224"/>
                  <a:gd name="T16" fmla="*/ 3 w 239"/>
                  <a:gd name="T17" fmla="*/ 148 h 224"/>
                  <a:gd name="T18" fmla="*/ 13 w 239"/>
                  <a:gd name="T19" fmla="*/ 128 h 224"/>
                  <a:gd name="T20" fmla="*/ 32 w 239"/>
                  <a:gd name="T21" fmla="*/ 113 h 224"/>
                  <a:gd name="T22" fmla="*/ 55 w 239"/>
                  <a:gd name="T23" fmla="*/ 104 h 224"/>
                  <a:gd name="T24" fmla="*/ 79 w 239"/>
                  <a:gd name="T25" fmla="*/ 99 h 224"/>
                  <a:gd name="T26" fmla="*/ 127 w 239"/>
                  <a:gd name="T27" fmla="*/ 93 h 224"/>
                  <a:gd name="T28" fmla="*/ 181 w 239"/>
                  <a:gd name="T29" fmla="*/ 83 h 224"/>
                  <a:gd name="T30" fmla="*/ 181 w 239"/>
                  <a:gd name="T31" fmla="*/ 64 h 224"/>
                  <a:gd name="T32" fmla="*/ 168 w 239"/>
                  <a:gd name="T33" fmla="*/ 43 h 224"/>
                  <a:gd name="T34" fmla="*/ 154 w 239"/>
                  <a:gd name="T35" fmla="*/ 35 h 224"/>
                  <a:gd name="T36" fmla="*/ 118 w 239"/>
                  <a:gd name="T37" fmla="*/ 30 h 224"/>
                  <a:gd name="T38" fmla="*/ 82 w 239"/>
                  <a:gd name="T39" fmla="*/ 36 h 224"/>
                  <a:gd name="T40" fmla="*/ 60 w 239"/>
                  <a:gd name="T41" fmla="*/ 51 h 224"/>
                  <a:gd name="T42" fmla="*/ 8 w 239"/>
                  <a:gd name="T43" fmla="*/ 66 h 224"/>
                  <a:gd name="T44" fmla="*/ 21 w 239"/>
                  <a:gd name="T45" fmla="*/ 37 h 224"/>
                  <a:gd name="T46" fmla="*/ 44 w 239"/>
                  <a:gd name="T47" fmla="*/ 17 h 224"/>
                  <a:gd name="T48" fmla="*/ 79 w 239"/>
                  <a:gd name="T49" fmla="*/ 4 h 224"/>
                  <a:gd name="T50" fmla="*/ 125 w 239"/>
                  <a:gd name="T51" fmla="*/ 0 h 224"/>
                  <a:gd name="T52" fmla="*/ 168 w 239"/>
                  <a:gd name="T53" fmla="*/ 4 h 224"/>
                  <a:gd name="T54" fmla="*/ 197 w 239"/>
                  <a:gd name="T55" fmla="*/ 14 h 224"/>
                  <a:gd name="T56" fmla="*/ 214 w 239"/>
                  <a:gd name="T57" fmla="*/ 28 h 224"/>
                  <a:gd name="T58" fmla="*/ 223 w 239"/>
                  <a:gd name="T59" fmla="*/ 47 h 224"/>
                  <a:gd name="T60" fmla="*/ 225 w 239"/>
                  <a:gd name="T61" fmla="*/ 70 h 224"/>
                  <a:gd name="T62" fmla="*/ 225 w 239"/>
                  <a:gd name="T63" fmla="*/ 152 h 224"/>
                  <a:gd name="T64" fmla="*/ 228 w 239"/>
                  <a:gd name="T65" fmla="*/ 193 h 224"/>
                  <a:gd name="T66" fmla="*/ 235 w 239"/>
                  <a:gd name="T67" fmla="*/ 213 h 224"/>
                  <a:gd name="T68" fmla="*/ 190 w 239"/>
                  <a:gd name="T69" fmla="*/ 213 h 224"/>
                  <a:gd name="T70" fmla="*/ 184 w 239"/>
                  <a:gd name="T71" fmla="*/ 193 h 224"/>
                  <a:gd name="T72" fmla="*/ 150 w 239"/>
                  <a:gd name="T73" fmla="*/ 120 h 224"/>
                  <a:gd name="T74" fmla="*/ 97 w 239"/>
                  <a:gd name="T75" fmla="*/ 127 h 224"/>
                  <a:gd name="T76" fmla="*/ 70 w 239"/>
                  <a:gd name="T77" fmla="*/ 132 h 224"/>
                  <a:gd name="T78" fmla="*/ 56 w 239"/>
                  <a:gd name="T79" fmla="*/ 141 h 224"/>
                  <a:gd name="T80" fmla="*/ 49 w 239"/>
                  <a:gd name="T81" fmla="*/ 152 h 224"/>
                  <a:gd name="T82" fmla="*/ 47 w 239"/>
                  <a:gd name="T83" fmla="*/ 169 h 224"/>
                  <a:gd name="T84" fmla="*/ 60 w 239"/>
                  <a:gd name="T85" fmla="*/ 186 h 224"/>
                  <a:gd name="T86" fmla="*/ 87 w 239"/>
                  <a:gd name="T87" fmla="*/ 195 h 224"/>
                  <a:gd name="T88" fmla="*/ 124 w 239"/>
                  <a:gd name="T89" fmla="*/ 193 h 224"/>
                  <a:gd name="T90" fmla="*/ 154 w 239"/>
                  <a:gd name="T91" fmla="*/ 182 h 224"/>
                  <a:gd name="T92" fmla="*/ 173 w 239"/>
                  <a:gd name="T93" fmla="*/ 162 h 224"/>
                  <a:gd name="T94" fmla="*/ 181 w 239"/>
                  <a:gd name="T95" fmla="*/ 13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9" h="224">
                    <a:moveTo>
                      <a:pt x="184" y="193"/>
                    </a:moveTo>
                    <a:lnTo>
                      <a:pt x="172" y="201"/>
                    </a:lnTo>
                    <a:lnTo>
                      <a:pt x="160" y="208"/>
                    </a:lnTo>
                    <a:lnTo>
                      <a:pt x="149" y="213"/>
                    </a:lnTo>
                    <a:lnTo>
                      <a:pt x="137" y="217"/>
                    </a:lnTo>
                    <a:lnTo>
                      <a:pt x="126" y="221"/>
                    </a:lnTo>
                    <a:lnTo>
                      <a:pt x="113" y="223"/>
                    </a:lnTo>
                    <a:lnTo>
                      <a:pt x="102" y="224"/>
                    </a:lnTo>
                    <a:lnTo>
                      <a:pt x="89" y="224"/>
                    </a:lnTo>
                    <a:lnTo>
                      <a:pt x="79" y="224"/>
                    </a:lnTo>
                    <a:lnTo>
                      <a:pt x="69" y="223"/>
                    </a:lnTo>
                    <a:lnTo>
                      <a:pt x="60" y="222"/>
                    </a:lnTo>
                    <a:lnTo>
                      <a:pt x="51" y="219"/>
                    </a:lnTo>
                    <a:lnTo>
                      <a:pt x="44" y="217"/>
                    </a:lnTo>
                    <a:lnTo>
                      <a:pt x="36" y="214"/>
                    </a:lnTo>
                    <a:lnTo>
                      <a:pt x="30" y="211"/>
                    </a:lnTo>
                    <a:lnTo>
                      <a:pt x="23" y="207"/>
                    </a:lnTo>
                    <a:lnTo>
                      <a:pt x="18" y="203"/>
                    </a:lnTo>
                    <a:lnTo>
                      <a:pt x="13" y="197"/>
                    </a:lnTo>
                    <a:lnTo>
                      <a:pt x="9" y="192"/>
                    </a:lnTo>
                    <a:lnTo>
                      <a:pt x="7" y="187"/>
                    </a:lnTo>
                    <a:lnTo>
                      <a:pt x="4" y="182"/>
                    </a:lnTo>
                    <a:lnTo>
                      <a:pt x="2" y="175"/>
                    </a:lnTo>
                    <a:lnTo>
                      <a:pt x="0" y="169"/>
                    </a:lnTo>
                    <a:lnTo>
                      <a:pt x="0" y="163"/>
                    </a:lnTo>
                    <a:lnTo>
                      <a:pt x="0" y="155"/>
                    </a:lnTo>
                    <a:lnTo>
                      <a:pt x="3" y="148"/>
                    </a:lnTo>
                    <a:lnTo>
                      <a:pt x="5" y="141"/>
                    </a:lnTo>
                    <a:lnTo>
                      <a:pt x="9" y="134"/>
                    </a:lnTo>
                    <a:lnTo>
                      <a:pt x="13" y="128"/>
                    </a:lnTo>
                    <a:lnTo>
                      <a:pt x="19" y="123"/>
                    </a:lnTo>
                    <a:lnTo>
                      <a:pt x="24" y="118"/>
                    </a:lnTo>
                    <a:lnTo>
                      <a:pt x="32" y="113"/>
                    </a:lnTo>
                    <a:lnTo>
                      <a:pt x="38" y="109"/>
                    </a:lnTo>
                    <a:lnTo>
                      <a:pt x="46" y="106"/>
                    </a:lnTo>
                    <a:lnTo>
                      <a:pt x="55" y="104"/>
                    </a:lnTo>
                    <a:lnTo>
                      <a:pt x="64" y="101"/>
                    </a:lnTo>
                    <a:lnTo>
                      <a:pt x="70" y="100"/>
                    </a:lnTo>
                    <a:lnTo>
                      <a:pt x="79" y="99"/>
                    </a:lnTo>
                    <a:lnTo>
                      <a:pt x="90" y="98"/>
                    </a:lnTo>
                    <a:lnTo>
                      <a:pt x="102" y="95"/>
                    </a:lnTo>
                    <a:lnTo>
                      <a:pt x="127" y="93"/>
                    </a:lnTo>
                    <a:lnTo>
                      <a:pt x="149" y="90"/>
                    </a:lnTo>
                    <a:lnTo>
                      <a:pt x="167" y="87"/>
                    </a:lnTo>
                    <a:lnTo>
                      <a:pt x="181" y="83"/>
                    </a:lnTo>
                    <a:lnTo>
                      <a:pt x="181" y="78"/>
                    </a:lnTo>
                    <a:lnTo>
                      <a:pt x="181" y="73"/>
                    </a:lnTo>
                    <a:lnTo>
                      <a:pt x="181" y="64"/>
                    </a:lnTo>
                    <a:lnTo>
                      <a:pt x="178" y="54"/>
                    </a:lnTo>
                    <a:lnTo>
                      <a:pt x="174" y="48"/>
                    </a:lnTo>
                    <a:lnTo>
                      <a:pt x="168" y="43"/>
                    </a:lnTo>
                    <a:lnTo>
                      <a:pt x="164" y="40"/>
                    </a:lnTo>
                    <a:lnTo>
                      <a:pt x="159" y="37"/>
                    </a:lnTo>
                    <a:lnTo>
                      <a:pt x="154" y="35"/>
                    </a:lnTo>
                    <a:lnTo>
                      <a:pt x="148" y="33"/>
                    </a:lnTo>
                    <a:lnTo>
                      <a:pt x="134" y="31"/>
                    </a:lnTo>
                    <a:lnTo>
                      <a:pt x="118" y="30"/>
                    </a:lnTo>
                    <a:lnTo>
                      <a:pt x="104" y="30"/>
                    </a:lnTo>
                    <a:lnTo>
                      <a:pt x="92" y="32"/>
                    </a:lnTo>
                    <a:lnTo>
                      <a:pt x="82" y="36"/>
                    </a:lnTo>
                    <a:lnTo>
                      <a:pt x="73" y="39"/>
                    </a:lnTo>
                    <a:lnTo>
                      <a:pt x="65" y="45"/>
                    </a:lnTo>
                    <a:lnTo>
                      <a:pt x="60" y="51"/>
                    </a:lnTo>
                    <a:lnTo>
                      <a:pt x="55" y="61"/>
                    </a:lnTo>
                    <a:lnTo>
                      <a:pt x="51" y="71"/>
                    </a:lnTo>
                    <a:lnTo>
                      <a:pt x="8" y="66"/>
                    </a:lnTo>
                    <a:lnTo>
                      <a:pt x="12" y="56"/>
                    </a:lnTo>
                    <a:lnTo>
                      <a:pt x="16" y="45"/>
                    </a:lnTo>
                    <a:lnTo>
                      <a:pt x="21" y="37"/>
                    </a:lnTo>
                    <a:lnTo>
                      <a:pt x="27" y="29"/>
                    </a:lnTo>
                    <a:lnTo>
                      <a:pt x="35" y="23"/>
                    </a:lnTo>
                    <a:lnTo>
                      <a:pt x="44" y="17"/>
                    </a:lnTo>
                    <a:lnTo>
                      <a:pt x="54" y="11"/>
                    </a:lnTo>
                    <a:lnTo>
                      <a:pt x="66" y="7"/>
                    </a:lnTo>
                    <a:lnTo>
                      <a:pt x="79" y="4"/>
                    </a:lnTo>
                    <a:lnTo>
                      <a:pt x="93" y="2"/>
                    </a:lnTo>
                    <a:lnTo>
                      <a:pt x="108" y="1"/>
                    </a:lnTo>
                    <a:lnTo>
                      <a:pt x="125" y="0"/>
                    </a:lnTo>
                    <a:lnTo>
                      <a:pt x="140" y="1"/>
                    </a:lnTo>
                    <a:lnTo>
                      <a:pt x="155" y="2"/>
                    </a:lnTo>
                    <a:lnTo>
                      <a:pt x="168" y="4"/>
                    </a:lnTo>
                    <a:lnTo>
                      <a:pt x="178" y="6"/>
                    </a:lnTo>
                    <a:lnTo>
                      <a:pt x="188" y="10"/>
                    </a:lnTo>
                    <a:lnTo>
                      <a:pt x="197" y="14"/>
                    </a:lnTo>
                    <a:lnTo>
                      <a:pt x="204" y="18"/>
                    </a:lnTo>
                    <a:lnTo>
                      <a:pt x="209" y="23"/>
                    </a:lnTo>
                    <a:lnTo>
                      <a:pt x="214" y="28"/>
                    </a:lnTo>
                    <a:lnTo>
                      <a:pt x="217" y="33"/>
                    </a:lnTo>
                    <a:lnTo>
                      <a:pt x="220" y="41"/>
                    </a:lnTo>
                    <a:lnTo>
                      <a:pt x="223" y="47"/>
                    </a:lnTo>
                    <a:lnTo>
                      <a:pt x="224" y="53"/>
                    </a:lnTo>
                    <a:lnTo>
                      <a:pt x="224" y="61"/>
                    </a:lnTo>
                    <a:lnTo>
                      <a:pt x="225" y="70"/>
                    </a:lnTo>
                    <a:lnTo>
                      <a:pt x="225" y="81"/>
                    </a:lnTo>
                    <a:lnTo>
                      <a:pt x="225" y="129"/>
                    </a:lnTo>
                    <a:lnTo>
                      <a:pt x="225" y="152"/>
                    </a:lnTo>
                    <a:lnTo>
                      <a:pt x="225" y="171"/>
                    </a:lnTo>
                    <a:lnTo>
                      <a:pt x="226" y="185"/>
                    </a:lnTo>
                    <a:lnTo>
                      <a:pt x="228" y="193"/>
                    </a:lnTo>
                    <a:lnTo>
                      <a:pt x="229" y="201"/>
                    </a:lnTo>
                    <a:lnTo>
                      <a:pt x="231" y="207"/>
                    </a:lnTo>
                    <a:lnTo>
                      <a:pt x="235" y="213"/>
                    </a:lnTo>
                    <a:lnTo>
                      <a:pt x="239" y="219"/>
                    </a:lnTo>
                    <a:lnTo>
                      <a:pt x="193" y="219"/>
                    </a:lnTo>
                    <a:lnTo>
                      <a:pt x="190" y="213"/>
                    </a:lnTo>
                    <a:lnTo>
                      <a:pt x="187" y="207"/>
                    </a:lnTo>
                    <a:lnTo>
                      <a:pt x="186" y="201"/>
                    </a:lnTo>
                    <a:lnTo>
                      <a:pt x="184" y="193"/>
                    </a:lnTo>
                    <a:close/>
                    <a:moveTo>
                      <a:pt x="181" y="111"/>
                    </a:moveTo>
                    <a:lnTo>
                      <a:pt x="167" y="115"/>
                    </a:lnTo>
                    <a:lnTo>
                      <a:pt x="150" y="120"/>
                    </a:lnTo>
                    <a:lnTo>
                      <a:pt x="131" y="123"/>
                    </a:lnTo>
                    <a:lnTo>
                      <a:pt x="108" y="126"/>
                    </a:lnTo>
                    <a:lnTo>
                      <a:pt x="97" y="127"/>
                    </a:lnTo>
                    <a:lnTo>
                      <a:pt x="85" y="129"/>
                    </a:lnTo>
                    <a:lnTo>
                      <a:pt x="77" y="131"/>
                    </a:lnTo>
                    <a:lnTo>
                      <a:pt x="70" y="132"/>
                    </a:lnTo>
                    <a:lnTo>
                      <a:pt x="65" y="135"/>
                    </a:lnTo>
                    <a:lnTo>
                      <a:pt x="60" y="138"/>
                    </a:lnTo>
                    <a:lnTo>
                      <a:pt x="56" y="141"/>
                    </a:lnTo>
                    <a:lnTo>
                      <a:pt x="54" y="145"/>
                    </a:lnTo>
                    <a:lnTo>
                      <a:pt x="51" y="148"/>
                    </a:lnTo>
                    <a:lnTo>
                      <a:pt x="49" y="152"/>
                    </a:lnTo>
                    <a:lnTo>
                      <a:pt x="47" y="157"/>
                    </a:lnTo>
                    <a:lnTo>
                      <a:pt x="47" y="162"/>
                    </a:lnTo>
                    <a:lnTo>
                      <a:pt x="47" y="169"/>
                    </a:lnTo>
                    <a:lnTo>
                      <a:pt x="50" y="175"/>
                    </a:lnTo>
                    <a:lnTo>
                      <a:pt x="55" y="181"/>
                    </a:lnTo>
                    <a:lnTo>
                      <a:pt x="60" y="186"/>
                    </a:lnTo>
                    <a:lnTo>
                      <a:pt x="68" y="190"/>
                    </a:lnTo>
                    <a:lnTo>
                      <a:pt x="77" y="193"/>
                    </a:lnTo>
                    <a:lnTo>
                      <a:pt x="87" y="195"/>
                    </a:lnTo>
                    <a:lnTo>
                      <a:pt x="99" y="195"/>
                    </a:lnTo>
                    <a:lnTo>
                      <a:pt x="112" y="195"/>
                    </a:lnTo>
                    <a:lnTo>
                      <a:pt x="124" y="193"/>
                    </a:lnTo>
                    <a:lnTo>
                      <a:pt x="134" y="190"/>
                    </a:lnTo>
                    <a:lnTo>
                      <a:pt x="144" y="187"/>
                    </a:lnTo>
                    <a:lnTo>
                      <a:pt x="154" y="182"/>
                    </a:lnTo>
                    <a:lnTo>
                      <a:pt x="162" y="175"/>
                    </a:lnTo>
                    <a:lnTo>
                      <a:pt x="168" y="169"/>
                    </a:lnTo>
                    <a:lnTo>
                      <a:pt x="173" y="162"/>
                    </a:lnTo>
                    <a:lnTo>
                      <a:pt x="177" y="154"/>
                    </a:lnTo>
                    <a:lnTo>
                      <a:pt x="179" y="146"/>
                    </a:lnTo>
                    <a:lnTo>
                      <a:pt x="181" y="136"/>
                    </a:lnTo>
                    <a:lnTo>
                      <a:pt x="181" y="125"/>
                    </a:lnTo>
                    <a:lnTo>
                      <a:pt x="181" y="11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52" name="Freeform 166"/>
              <p:cNvSpPr>
                <a:spLocks/>
              </p:cNvSpPr>
              <p:nvPr/>
            </p:nvSpPr>
            <p:spPr bwMode="auto">
              <a:xfrm>
                <a:off x="3344" y="1091"/>
                <a:ext cx="59" cy="69"/>
              </a:xfrm>
              <a:custGeom>
                <a:avLst/>
                <a:gdLst>
                  <a:gd name="T0" fmla="*/ 0 w 237"/>
                  <a:gd name="T1" fmla="*/ 0 h 275"/>
                  <a:gd name="T2" fmla="*/ 44 w 237"/>
                  <a:gd name="T3" fmla="*/ 0 h 275"/>
                  <a:gd name="T4" fmla="*/ 44 w 237"/>
                  <a:gd name="T5" fmla="*/ 184 h 275"/>
                  <a:gd name="T6" fmla="*/ 165 w 237"/>
                  <a:gd name="T7" fmla="*/ 184 h 275"/>
                  <a:gd name="T8" fmla="*/ 165 w 237"/>
                  <a:gd name="T9" fmla="*/ 0 h 275"/>
                  <a:gd name="T10" fmla="*/ 209 w 237"/>
                  <a:gd name="T11" fmla="*/ 0 h 275"/>
                  <a:gd name="T12" fmla="*/ 209 w 237"/>
                  <a:gd name="T13" fmla="*/ 184 h 275"/>
                  <a:gd name="T14" fmla="*/ 237 w 237"/>
                  <a:gd name="T15" fmla="*/ 184 h 275"/>
                  <a:gd name="T16" fmla="*/ 237 w 237"/>
                  <a:gd name="T17" fmla="*/ 275 h 275"/>
                  <a:gd name="T18" fmla="*/ 202 w 237"/>
                  <a:gd name="T19" fmla="*/ 275 h 275"/>
                  <a:gd name="T20" fmla="*/ 202 w 237"/>
                  <a:gd name="T21" fmla="*/ 214 h 275"/>
                  <a:gd name="T22" fmla="*/ 0 w 237"/>
                  <a:gd name="T23" fmla="*/ 214 h 275"/>
                  <a:gd name="T24" fmla="*/ 0 w 237"/>
                  <a:gd name="T2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275">
                    <a:moveTo>
                      <a:pt x="0" y="0"/>
                    </a:moveTo>
                    <a:lnTo>
                      <a:pt x="44" y="0"/>
                    </a:lnTo>
                    <a:lnTo>
                      <a:pt x="44" y="184"/>
                    </a:lnTo>
                    <a:lnTo>
                      <a:pt x="165" y="184"/>
                    </a:lnTo>
                    <a:lnTo>
                      <a:pt x="165" y="0"/>
                    </a:lnTo>
                    <a:lnTo>
                      <a:pt x="209" y="0"/>
                    </a:lnTo>
                    <a:lnTo>
                      <a:pt x="209" y="184"/>
                    </a:lnTo>
                    <a:lnTo>
                      <a:pt x="237" y="184"/>
                    </a:lnTo>
                    <a:lnTo>
                      <a:pt x="237" y="275"/>
                    </a:lnTo>
                    <a:lnTo>
                      <a:pt x="202" y="275"/>
                    </a:lnTo>
                    <a:lnTo>
                      <a:pt x="202"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53" name="Freeform 167"/>
              <p:cNvSpPr>
                <a:spLocks/>
              </p:cNvSpPr>
              <p:nvPr/>
            </p:nvSpPr>
            <p:spPr bwMode="auto">
              <a:xfrm>
                <a:off x="3415" y="1091"/>
                <a:ext cx="53" cy="54"/>
              </a:xfrm>
              <a:custGeom>
                <a:avLst/>
                <a:gdLst>
                  <a:gd name="T0" fmla="*/ 0 w 213"/>
                  <a:gd name="T1" fmla="*/ 0 h 214"/>
                  <a:gd name="T2" fmla="*/ 44 w 213"/>
                  <a:gd name="T3" fmla="*/ 0 h 214"/>
                  <a:gd name="T4" fmla="*/ 44 w 213"/>
                  <a:gd name="T5" fmla="*/ 163 h 214"/>
                  <a:gd name="T6" fmla="*/ 166 w 213"/>
                  <a:gd name="T7" fmla="*/ 0 h 214"/>
                  <a:gd name="T8" fmla="*/ 213 w 213"/>
                  <a:gd name="T9" fmla="*/ 0 h 214"/>
                  <a:gd name="T10" fmla="*/ 213 w 213"/>
                  <a:gd name="T11" fmla="*/ 214 h 214"/>
                  <a:gd name="T12" fmla="*/ 169 w 213"/>
                  <a:gd name="T13" fmla="*/ 214 h 214"/>
                  <a:gd name="T14" fmla="*/ 169 w 213"/>
                  <a:gd name="T15" fmla="*/ 52 h 214"/>
                  <a:gd name="T16" fmla="*/ 47 w 213"/>
                  <a:gd name="T17" fmla="*/ 214 h 214"/>
                  <a:gd name="T18" fmla="*/ 0 w 213"/>
                  <a:gd name="T19" fmla="*/ 214 h 214"/>
                  <a:gd name="T20" fmla="*/ 0 w 213"/>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4">
                    <a:moveTo>
                      <a:pt x="0" y="0"/>
                    </a:moveTo>
                    <a:lnTo>
                      <a:pt x="44" y="0"/>
                    </a:lnTo>
                    <a:lnTo>
                      <a:pt x="44" y="163"/>
                    </a:lnTo>
                    <a:lnTo>
                      <a:pt x="166" y="0"/>
                    </a:lnTo>
                    <a:lnTo>
                      <a:pt x="213" y="0"/>
                    </a:lnTo>
                    <a:lnTo>
                      <a:pt x="213" y="214"/>
                    </a:lnTo>
                    <a:lnTo>
                      <a:pt x="169" y="214"/>
                    </a:lnTo>
                    <a:lnTo>
                      <a:pt x="169" y="52"/>
                    </a:lnTo>
                    <a:lnTo>
                      <a:pt x="47"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54" name="Freeform 168"/>
              <p:cNvSpPr>
                <a:spLocks noEditPoints="1"/>
              </p:cNvSpPr>
              <p:nvPr/>
            </p:nvSpPr>
            <p:spPr bwMode="auto">
              <a:xfrm>
                <a:off x="3479" y="1091"/>
                <a:ext cx="57" cy="54"/>
              </a:xfrm>
              <a:custGeom>
                <a:avLst/>
                <a:gdLst>
                  <a:gd name="T0" fmla="*/ 229 w 229"/>
                  <a:gd name="T1" fmla="*/ 214 h 214"/>
                  <a:gd name="T2" fmla="*/ 186 w 229"/>
                  <a:gd name="T3" fmla="*/ 130 h 214"/>
                  <a:gd name="T4" fmla="*/ 149 w 229"/>
                  <a:gd name="T5" fmla="*/ 131 h 214"/>
                  <a:gd name="T6" fmla="*/ 133 w 229"/>
                  <a:gd name="T7" fmla="*/ 134 h 214"/>
                  <a:gd name="T8" fmla="*/ 120 w 229"/>
                  <a:gd name="T9" fmla="*/ 140 h 214"/>
                  <a:gd name="T10" fmla="*/ 103 w 229"/>
                  <a:gd name="T11" fmla="*/ 156 h 214"/>
                  <a:gd name="T12" fmla="*/ 54 w 229"/>
                  <a:gd name="T13" fmla="*/ 214 h 214"/>
                  <a:gd name="T14" fmla="*/ 47 w 229"/>
                  <a:gd name="T15" fmla="*/ 157 h 214"/>
                  <a:gd name="T16" fmla="*/ 69 w 229"/>
                  <a:gd name="T17" fmla="*/ 136 h 214"/>
                  <a:gd name="T18" fmla="*/ 79 w 229"/>
                  <a:gd name="T19" fmla="*/ 130 h 214"/>
                  <a:gd name="T20" fmla="*/ 91 w 229"/>
                  <a:gd name="T21" fmla="*/ 127 h 214"/>
                  <a:gd name="T22" fmla="*/ 73 w 229"/>
                  <a:gd name="T23" fmla="*/ 124 h 214"/>
                  <a:gd name="T24" fmla="*/ 58 w 229"/>
                  <a:gd name="T25" fmla="*/ 119 h 214"/>
                  <a:gd name="T26" fmla="*/ 45 w 229"/>
                  <a:gd name="T27" fmla="*/ 113 h 214"/>
                  <a:gd name="T28" fmla="*/ 35 w 229"/>
                  <a:gd name="T29" fmla="*/ 104 h 214"/>
                  <a:gd name="T30" fmla="*/ 21 w 229"/>
                  <a:gd name="T31" fmla="*/ 85 h 214"/>
                  <a:gd name="T32" fmla="*/ 17 w 229"/>
                  <a:gd name="T33" fmla="*/ 62 h 214"/>
                  <a:gd name="T34" fmla="*/ 18 w 229"/>
                  <a:gd name="T35" fmla="*/ 49 h 214"/>
                  <a:gd name="T36" fmla="*/ 22 w 229"/>
                  <a:gd name="T37" fmla="*/ 37 h 214"/>
                  <a:gd name="T38" fmla="*/ 30 w 229"/>
                  <a:gd name="T39" fmla="*/ 26 h 214"/>
                  <a:gd name="T40" fmla="*/ 40 w 229"/>
                  <a:gd name="T41" fmla="*/ 17 h 214"/>
                  <a:gd name="T42" fmla="*/ 54 w 229"/>
                  <a:gd name="T43" fmla="*/ 10 h 214"/>
                  <a:gd name="T44" fmla="*/ 69 w 229"/>
                  <a:gd name="T45" fmla="*/ 4 h 214"/>
                  <a:gd name="T46" fmla="*/ 88 w 229"/>
                  <a:gd name="T47" fmla="*/ 1 h 214"/>
                  <a:gd name="T48" fmla="*/ 110 w 229"/>
                  <a:gd name="T49" fmla="*/ 0 h 214"/>
                  <a:gd name="T50" fmla="*/ 186 w 229"/>
                  <a:gd name="T51" fmla="*/ 30 h 214"/>
                  <a:gd name="T52" fmla="*/ 105 w 229"/>
                  <a:gd name="T53" fmla="*/ 31 h 214"/>
                  <a:gd name="T54" fmla="*/ 84 w 229"/>
                  <a:gd name="T55" fmla="*/ 34 h 214"/>
                  <a:gd name="T56" fmla="*/ 75 w 229"/>
                  <a:gd name="T57" fmla="*/ 38 h 214"/>
                  <a:gd name="T58" fmla="*/ 68 w 229"/>
                  <a:gd name="T59" fmla="*/ 45 h 214"/>
                  <a:gd name="T60" fmla="*/ 61 w 229"/>
                  <a:gd name="T61" fmla="*/ 57 h 214"/>
                  <a:gd name="T62" fmla="*/ 63 w 229"/>
                  <a:gd name="T63" fmla="*/ 73 h 214"/>
                  <a:gd name="T64" fmla="*/ 68 w 229"/>
                  <a:gd name="T65" fmla="*/ 84 h 214"/>
                  <a:gd name="T66" fmla="*/ 74 w 229"/>
                  <a:gd name="T67" fmla="*/ 89 h 214"/>
                  <a:gd name="T68" fmla="*/ 88 w 229"/>
                  <a:gd name="T69" fmla="*/ 96 h 214"/>
                  <a:gd name="T70" fmla="*/ 117 w 229"/>
                  <a:gd name="T71" fmla="*/ 100 h 214"/>
                  <a:gd name="T72" fmla="*/ 186 w 229"/>
                  <a:gd name="T73" fmla="*/ 1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9" h="214">
                    <a:moveTo>
                      <a:pt x="229" y="0"/>
                    </a:moveTo>
                    <a:lnTo>
                      <a:pt x="229" y="214"/>
                    </a:lnTo>
                    <a:lnTo>
                      <a:pt x="186" y="214"/>
                    </a:lnTo>
                    <a:lnTo>
                      <a:pt x="186" y="130"/>
                    </a:lnTo>
                    <a:lnTo>
                      <a:pt x="160" y="130"/>
                    </a:lnTo>
                    <a:lnTo>
                      <a:pt x="149" y="131"/>
                    </a:lnTo>
                    <a:lnTo>
                      <a:pt x="140" y="133"/>
                    </a:lnTo>
                    <a:lnTo>
                      <a:pt x="133" y="134"/>
                    </a:lnTo>
                    <a:lnTo>
                      <a:pt x="126" y="136"/>
                    </a:lnTo>
                    <a:lnTo>
                      <a:pt x="120" y="140"/>
                    </a:lnTo>
                    <a:lnTo>
                      <a:pt x="112" y="146"/>
                    </a:lnTo>
                    <a:lnTo>
                      <a:pt x="103" y="156"/>
                    </a:lnTo>
                    <a:lnTo>
                      <a:pt x="93" y="167"/>
                    </a:lnTo>
                    <a:lnTo>
                      <a:pt x="54" y="214"/>
                    </a:lnTo>
                    <a:lnTo>
                      <a:pt x="0" y="214"/>
                    </a:lnTo>
                    <a:lnTo>
                      <a:pt x="47" y="157"/>
                    </a:lnTo>
                    <a:lnTo>
                      <a:pt x="58" y="145"/>
                    </a:lnTo>
                    <a:lnTo>
                      <a:pt x="69" y="136"/>
                    </a:lnTo>
                    <a:lnTo>
                      <a:pt x="74" y="133"/>
                    </a:lnTo>
                    <a:lnTo>
                      <a:pt x="79" y="130"/>
                    </a:lnTo>
                    <a:lnTo>
                      <a:pt x="86" y="128"/>
                    </a:lnTo>
                    <a:lnTo>
                      <a:pt x="91" y="127"/>
                    </a:lnTo>
                    <a:lnTo>
                      <a:pt x="82" y="125"/>
                    </a:lnTo>
                    <a:lnTo>
                      <a:pt x="73" y="124"/>
                    </a:lnTo>
                    <a:lnTo>
                      <a:pt x="65" y="122"/>
                    </a:lnTo>
                    <a:lnTo>
                      <a:pt x="58" y="119"/>
                    </a:lnTo>
                    <a:lnTo>
                      <a:pt x="51" y="116"/>
                    </a:lnTo>
                    <a:lnTo>
                      <a:pt x="45" y="113"/>
                    </a:lnTo>
                    <a:lnTo>
                      <a:pt x="40" y="108"/>
                    </a:lnTo>
                    <a:lnTo>
                      <a:pt x="35" y="104"/>
                    </a:lnTo>
                    <a:lnTo>
                      <a:pt x="27" y="95"/>
                    </a:lnTo>
                    <a:lnTo>
                      <a:pt x="21" y="85"/>
                    </a:lnTo>
                    <a:lnTo>
                      <a:pt x="18" y="74"/>
                    </a:lnTo>
                    <a:lnTo>
                      <a:pt x="17" y="62"/>
                    </a:lnTo>
                    <a:lnTo>
                      <a:pt x="17" y="56"/>
                    </a:lnTo>
                    <a:lnTo>
                      <a:pt x="18" y="49"/>
                    </a:lnTo>
                    <a:lnTo>
                      <a:pt x="19" y="43"/>
                    </a:lnTo>
                    <a:lnTo>
                      <a:pt x="22" y="37"/>
                    </a:lnTo>
                    <a:lnTo>
                      <a:pt x="26" y="32"/>
                    </a:lnTo>
                    <a:lnTo>
                      <a:pt x="30" y="26"/>
                    </a:lnTo>
                    <a:lnTo>
                      <a:pt x="35" y="22"/>
                    </a:lnTo>
                    <a:lnTo>
                      <a:pt x="40" y="17"/>
                    </a:lnTo>
                    <a:lnTo>
                      <a:pt x="46" y="14"/>
                    </a:lnTo>
                    <a:lnTo>
                      <a:pt x="54" y="10"/>
                    </a:lnTo>
                    <a:lnTo>
                      <a:pt x="61" y="6"/>
                    </a:lnTo>
                    <a:lnTo>
                      <a:pt x="69" y="4"/>
                    </a:lnTo>
                    <a:lnTo>
                      <a:pt x="78" y="2"/>
                    </a:lnTo>
                    <a:lnTo>
                      <a:pt x="88" y="1"/>
                    </a:lnTo>
                    <a:lnTo>
                      <a:pt x="98" y="0"/>
                    </a:lnTo>
                    <a:lnTo>
                      <a:pt x="110" y="0"/>
                    </a:lnTo>
                    <a:lnTo>
                      <a:pt x="229" y="0"/>
                    </a:lnTo>
                    <a:close/>
                    <a:moveTo>
                      <a:pt x="186" y="30"/>
                    </a:moveTo>
                    <a:lnTo>
                      <a:pt x="124" y="30"/>
                    </a:lnTo>
                    <a:lnTo>
                      <a:pt x="105" y="31"/>
                    </a:lnTo>
                    <a:lnTo>
                      <a:pt x="91" y="33"/>
                    </a:lnTo>
                    <a:lnTo>
                      <a:pt x="84" y="34"/>
                    </a:lnTo>
                    <a:lnTo>
                      <a:pt x="80" y="36"/>
                    </a:lnTo>
                    <a:lnTo>
                      <a:pt x="75" y="38"/>
                    </a:lnTo>
                    <a:lnTo>
                      <a:pt x="73" y="40"/>
                    </a:lnTo>
                    <a:lnTo>
                      <a:pt x="68" y="45"/>
                    </a:lnTo>
                    <a:lnTo>
                      <a:pt x="64" y="52"/>
                    </a:lnTo>
                    <a:lnTo>
                      <a:pt x="61" y="57"/>
                    </a:lnTo>
                    <a:lnTo>
                      <a:pt x="61" y="64"/>
                    </a:lnTo>
                    <a:lnTo>
                      <a:pt x="63" y="73"/>
                    </a:lnTo>
                    <a:lnTo>
                      <a:pt x="65" y="80"/>
                    </a:lnTo>
                    <a:lnTo>
                      <a:pt x="68" y="84"/>
                    </a:lnTo>
                    <a:lnTo>
                      <a:pt x="70" y="86"/>
                    </a:lnTo>
                    <a:lnTo>
                      <a:pt x="74" y="89"/>
                    </a:lnTo>
                    <a:lnTo>
                      <a:pt x="78" y="92"/>
                    </a:lnTo>
                    <a:lnTo>
                      <a:pt x="88" y="96"/>
                    </a:lnTo>
                    <a:lnTo>
                      <a:pt x="101" y="99"/>
                    </a:lnTo>
                    <a:lnTo>
                      <a:pt x="117" y="100"/>
                    </a:lnTo>
                    <a:lnTo>
                      <a:pt x="136" y="101"/>
                    </a:lnTo>
                    <a:lnTo>
                      <a:pt x="186" y="101"/>
                    </a:lnTo>
                    <a:lnTo>
                      <a:pt x="186" y="3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55" name="Freeform 169"/>
              <p:cNvSpPr>
                <a:spLocks/>
              </p:cNvSpPr>
              <p:nvPr/>
            </p:nvSpPr>
            <p:spPr bwMode="auto">
              <a:xfrm>
                <a:off x="2479" y="2162"/>
                <a:ext cx="1393" cy="13"/>
              </a:xfrm>
              <a:custGeom>
                <a:avLst/>
                <a:gdLst>
                  <a:gd name="T0" fmla="*/ 5573 w 5573"/>
                  <a:gd name="T1" fmla="*/ 25 h 52"/>
                  <a:gd name="T2" fmla="*/ 5541 w 5573"/>
                  <a:gd name="T3" fmla="*/ 0 h 52"/>
                  <a:gd name="T4" fmla="*/ 0 w 5573"/>
                  <a:gd name="T5" fmla="*/ 0 h 52"/>
                  <a:gd name="T6" fmla="*/ 0 w 5573"/>
                  <a:gd name="T7" fmla="*/ 52 h 52"/>
                  <a:gd name="T8" fmla="*/ 5541 w 5573"/>
                  <a:gd name="T9" fmla="*/ 52 h 52"/>
                  <a:gd name="T10" fmla="*/ 5573 w 5573"/>
                  <a:gd name="T11" fmla="*/ 25 h 52"/>
                  <a:gd name="T12" fmla="*/ 5541 w 5573"/>
                  <a:gd name="T13" fmla="*/ 52 h 52"/>
                  <a:gd name="T14" fmla="*/ 5573 w 5573"/>
                  <a:gd name="T15" fmla="*/ 52 h 52"/>
                  <a:gd name="T16" fmla="*/ 5573 w 5573"/>
                  <a:gd name="T17"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73" h="52">
                    <a:moveTo>
                      <a:pt x="5573" y="25"/>
                    </a:moveTo>
                    <a:lnTo>
                      <a:pt x="5541" y="0"/>
                    </a:lnTo>
                    <a:lnTo>
                      <a:pt x="0" y="0"/>
                    </a:lnTo>
                    <a:lnTo>
                      <a:pt x="0" y="52"/>
                    </a:lnTo>
                    <a:lnTo>
                      <a:pt x="5541" y="52"/>
                    </a:lnTo>
                    <a:lnTo>
                      <a:pt x="5573" y="25"/>
                    </a:lnTo>
                    <a:lnTo>
                      <a:pt x="5541" y="52"/>
                    </a:lnTo>
                    <a:lnTo>
                      <a:pt x="5573" y="52"/>
                    </a:lnTo>
                    <a:lnTo>
                      <a:pt x="5573" y="2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56" name="Freeform 170"/>
              <p:cNvSpPr>
                <a:spLocks/>
              </p:cNvSpPr>
              <p:nvPr/>
            </p:nvSpPr>
            <p:spPr bwMode="auto">
              <a:xfrm>
                <a:off x="3856" y="1619"/>
                <a:ext cx="16" cy="550"/>
              </a:xfrm>
              <a:custGeom>
                <a:avLst/>
                <a:gdLst>
                  <a:gd name="T0" fmla="*/ 30 w 62"/>
                  <a:gd name="T1" fmla="*/ 0 h 2199"/>
                  <a:gd name="T2" fmla="*/ 0 w 62"/>
                  <a:gd name="T3" fmla="*/ 25 h 2199"/>
                  <a:gd name="T4" fmla="*/ 0 w 62"/>
                  <a:gd name="T5" fmla="*/ 2199 h 2199"/>
                  <a:gd name="T6" fmla="*/ 62 w 62"/>
                  <a:gd name="T7" fmla="*/ 2199 h 2199"/>
                  <a:gd name="T8" fmla="*/ 62 w 62"/>
                  <a:gd name="T9" fmla="*/ 25 h 2199"/>
                  <a:gd name="T10" fmla="*/ 30 w 62"/>
                  <a:gd name="T11" fmla="*/ 0 h 2199"/>
                  <a:gd name="T12" fmla="*/ 62 w 62"/>
                  <a:gd name="T13" fmla="*/ 25 h 2199"/>
                  <a:gd name="T14" fmla="*/ 62 w 62"/>
                  <a:gd name="T15" fmla="*/ 0 h 2199"/>
                  <a:gd name="T16" fmla="*/ 30 w 62"/>
                  <a:gd name="T17" fmla="*/ 0 h 2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199">
                    <a:moveTo>
                      <a:pt x="30" y="0"/>
                    </a:moveTo>
                    <a:lnTo>
                      <a:pt x="0" y="25"/>
                    </a:lnTo>
                    <a:lnTo>
                      <a:pt x="0" y="2199"/>
                    </a:lnTo>
                    <a:lnTo>
                      <a:pt x="62" y="2199"/>
                    </a:lnTo>
                    <a:lnTo>
                      <a:pt x="62" y="25"/>
                    </a:lnTo>
                    <a:lnTo>
                      <a:pt x="30" y="0"/>
                    </a:lnTo>
                    <a:lnTo>
                      <a:pt x="62" y="25"/>
                    </a:lnTo>
                    <a:lnTo>
                      <a:pt x="62" y="0"/>
                    </a:lnTo>
                    <a:lnTo>
                      <a:pt x="3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57" name="Freeform 171"/>
              <p:cNvSpPr>
                <a:spLocks/>
              </p:cNvSpPr>
              <p:nvPr/>
            </p:nvSpPr>
            <p:spPr bwMode="auto">
              <a:xfrm>
                <a:off x="2471" y="1619"/>
                <a:ext cx="1393" cy="13"/>
              </a:xfrm>
              <a:custGeom>
                <a:avLst/>
                <a:gdLst>
                  <a:gd name="T0" fmla="*/ 0 w 5573"/>
                  <a:gd name="T1" fmla="*/ 25 h 52"/>
                  <a:gd name="T2" fmla="*/ 32 w 5573"/>
                  <a:gd name="T3" fmla="*/ 52 h 52"/>
                  <a:gd name="T4" fmla="*/ 5573 w 5573"/>
                  <a:gd name="T5" fmla="*/ 52 h 52"/>
                  <a:gd name="T6" fmla="*/ 5573 w 5573"/>
                  <a:gd name="T7" fmla="*/ 0 h 52"/>
                  <a:gd name="T8" fmla="*/ 32 w 5573"/>
                  <a:gd name="T9" fmla="*/ 0 h 52"/>
                  <a:gd name="T10" fmla="*/ 0 w 5573"/>
                  <a:gd name="T11" fmla="*/ 25 h 52"/>
                  <a:gd name="T12" fmla="*/ 32 w 5573"/>
                  <a:gd name="T13" fmla="*/ 0 h 52"/>
                  <a:gd name="T14" fmla="*/ 0 w 5573"/>
                  <a:gd name="T15" fmla="*/ 0 h 52"/>
                  <a:gd name="T16" fmla="*/ 0 w 5573"/>
                  <a:gd name="T17"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73" h="52">
                    <a:moveTo>
                      <a:pt x="0" y="25"/>
                    </a:moveTo>
                    <a:lnTo>
                      <a:pt x="32" y="52"/>
                    </a:lnTo>
                    <a:lnTo>
                      <a:pt x="5573" y="52"/>
                    </a:lnTo>
                    <a:lnTo>
                      <a:pt x="5573" y="0"/>
                    </a:lnTo>
                    <a:lnTo>
                      <a:pt x="32" y="0"/>
                    </a:lnTo>
                    <a:lnTo>
                      <a:pt x="0" y="25"/>
                    </a:lnTo>
                    <a:lnTo>
                      <a:pt x="32" y="0"/>
                    </a:lnTo>
                    <a:lnTo>
                      <a:pt x="0" y="0"/>
                    </a:lnTo>
                    <a:lnTo>
                      <a:pt x="0" y="2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58" name="Freeform 172"/>
              <p:cNvSpPr>
                <a:spLocks/>
              </p:cNvSpPr>
              <p:nvPr/>
            </p:nvSpPr>
            <p:spPr bwMode="auto">
              <a:xfrm>
                <a:off x="2471" y="1625"/>
                <a:ext cx="15" cy="550"/>
              </a:xfrm>
              <a:custGeom>
                <a:avLst/>
                <a:gdLst>
                  <a:gd name="T0" fmla="*/ 32 w 63"/>
                  <a:gd name="T1" fmla="*/ 2201 h 2201"/>
                  <a:gd name="T2" fmla="*/ 63 w 63"/>
                  <a:gd name="T3" fmla="*/ 2174 h 2201"/>
                  <a:gd name="T4" fmla="*/ 63 w 63"/>
                  <a:gd name="T5" fmla="*/ 0 h 2201"/>
                  <a:gd name="T6" fmla="*/ 0 w 63"/>
                  <a:gd name="T7" fmla="*/ 0 h 2201"/>
                  <a:gd name="T8" fmla="*/ 0 w 63"/>
                  <a:gd name="T9" fmla="*/ 2174 h 2201"/>
                  <a:gd name="T10" fmla="*/ 32 w 63"/>
                  <a:gd name="T11" fmla="*/ 2201 h 2201"/>
                  <a:gd name="T12" fmla="*/ 0 w 63"/>
                  <a:gd name="T13" fmla="*/ 2174 h 2201"/>
                  <a:gd name="T14" fmla="*/ 0 w 63"/>
                  <a:gd name="T15" fmla="*/ 2201 h 2201"/>
                  <a:gd name="T16" fmla="*/ 32 w 63"/>
                  <a:gd name="T17" fmla="*/ 2201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2201">
                    <a:moveTo>
                      <a:pt x="32" y="2201"/>
                    </a:moveTo>
                    <a:lnTo>
                      <a:pt x="63" y="2174"/>
                    </a:lnTo>
                    <a:lnTo>
                      <a:pt x="63" y="0"/>
                    </a:lnTo>
                    <a:lnTo>
                      <a:pt x="0" y="0"/>
                    </a:lnTo>
                    <a:lnTo>
                      <a:pt x="0" y="2174"/>
                    </a:lnTo>
                    <a:lnTo>
                      <a:pt x="32" y="2201"/>
                    </a:lnTo>
                    <a:lnTo>
                      <a:pt x="0" y="2174"/>
                    </a:lnTo>
                    <a:lnTo>
                      <a:pt x="0" y="2201"/>
                    </a:lnTo>
                    <a:lnTo>
                      <a:pt x="32" y="220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59" name="Freeform 173"/>
              <p:cNvSpPr>
                <a:spLocks noEditPoints="1"/>
              </p:cNvSpPr>
              <p:nvPr/>
            </p:nvSpPr>
            <p:spPr bwMode="auto">
              <a:xfrm>
                <a:off x="2905" y="1679"/>
                <a:ext cx="68" cy="74"/>
              </a:xfrm>
              <a:custGeom>
                <a:avLst/>
                <a:gdLst>
                  <a:gd name="T0" fmla="*/ 0 w 269"/>
                  <a:gd name="T1" fmla="*/ 0 h 295"/>
                  <a:gd name="T2" fmla="*/ 153 w 269"/>
                  <a:gd name="T3" fmla="*/ 0 h 295"/>
                  <a:gd name="T4" fmla="*/ 185 w 269"/>
                  <a:gd name="T5" fmla="*/ 5 h 295"/>
                  <a:gd name="T6" fmla="*/ 211 w 269"/>
                  <a:gd name="T7" fmla="*/ 13 h 295"/>
                  <a:gd name="T8" fmla="*/ 230 w 269"/>
                  <a:gd name="T9" fmla="*/ 27 h 295"/>
                  <a:gd name="T10" fmla="*/ 244 w 269"/>
                  <a:gd name="T11" fmla="*/ 46 h 295"/>
                  <a:gd name="T12" fmla="*/ 251 w 269"/>
                  <a:gd name="T13" fmla="*/ 65 h 295"/>
                  <a:gd name="T14" fmla="*/ 251 w 269"/>
                  <a:gd name="T15" fmla="*/ 85 h 295"/>
                  <a:gd name="T16" fmla="*/ 245 w 269"/>
                  <a:gd name="T17" fmla="*/ 103 h 295"/>
                  <a:gd name="T18" fmla="*/ 232 w 269"/>
                  <a:gd name="T19" fmla="*/ 120 h 295"/>
                  <a:gd name="T20" fmla="*/ 213 w 269"/>
                  <a:gd name="T21" fmla="*/ 132 h 295"/>
                  <a:gd name="T22" fmla="*/ 217 w 269"/>
                  <a:gd name="T23" fmla="*/ 143 h 295"/>
                  <a:gd name="T24" fmla="*/ 242 w 269"/>
                  <a:gd name="T25" fmla="*/ 156 h 295"/>
                  <a:gd name="T26" fmla="*/ 259 w 269"/>
                  <a:gd name="T27" fmla="*/ 175 h 295"/>
                  <a:gd name="T28" fmla="*/ 268 w 269"/>
                  <a:gd name="T29" fmla="*/ 197 h 295"/>
                  <a:gd name="T30" fmla="*/ 269 w 269"/>
                  <a:gd name="T31" fmla="*/ 220 h 295"/>
                  <a:gd name="T32" fmla="*/ 263 w 269"/>
                  <a:gd name="T33" fmla="*/ 239 h 295"/>
                  <a:gd name="T34" fmla="*/ 253 w 269"/>
                  <a:gd name="T35" fmla="*/ 257 h 295"/>
                  <a:gd name="T36" fmla="*/ 240 w 269"/>
                  <a:gd name="T37" fmla="*/ 271 h 295"/>
                  <a:gd name="T38" fmla="*/ 225 w 269"/>
                  <a:gd name="T39" fmla="*/ 280 h 295"/>
                  <a:gd name="T40" fmla="*/ 204 w 269"/>
                  <a:gd name="T41" fmla="*/ 288 h 295"/>
                  <a:gd name="T42" fmla="*/ 181 w 269"/>
                  <a:gd name="T43" fmla="*/ 293 h 295"/>
                  <a:gd name="T44" fmla="*/ 152 w 269"/>
                  <a:gd name="T45" fmla="*/ 295 h 295"/>
                  <a:gd name="T46" fmla="*/ 0 w 269"/>
                  <a:gd name="T47" fmla="*/ 295 h 295"/>
                  <a:gd name="T48" fmla="*/ 124 w 269"/>
                  <a:gd name="T49" fmla="*/ 124 h 295"/>
                  <a:gd name="T50" fmla="*/ 151 w 269"/>
                  <a:gd name="T51" fmla="*/ 123 h 295"/>
                  <a:gd name="T52" fmla="*/ 169 w 269"/>
                  <a:gd name="T53" fmla="*/ 121 h 295"/>
                  <a:gd name="T54" fmla="*/ 185 w 269"/>
                  <a:gd name="T55" fmla="*/ 114 h 295"/>
                  <a:gd name="T56" fmla="*/ 197 w 269"/>
                  <a:gd name="T57" fmla="*/ 106 h 295"/>
                  <a:gd name="T58" fmla="*/ 203 w 269"/>
                  <a:gd name="T59" fmla="*/ 94 h 295"/>
                  <a:gd name="T60" fmla="*/ 206 w 269"/>
                  <a:gd name="T61" fmla="*/ 80 h 295"/>
                  <a:gd name="T62" fmla="*/ 203 w 269"/>
                  <a:gd name="T63" fmla="*/ 66 h 295"/>
                  <a:gd name="T64" fmla="*/ 197 w 269"/>
                  <a:gd name="T65" fmla="*/ 54 h 295"/>
                  <a:gd name="T66" fmla="*/ 187 w 269"/>
                  <a:gd name="T67" fmla="*/ 45 h 295"/>
                  <a:gd name="T68" fmla="*/ 173 w 269"/>
                  <a:gd name="T69" fmla="*/ 39 h 295"/>
                  <a:gd name="T70" fmla="*/ 151 w 269"/>
                  <a:gd name="T71" fmla="*/ 36 h 295"/>
                  <a:gd name="T72" fmla="*/ 118 w 269"/>
                  <a:gd name="T73" fmla="*/ 34 h 295"/>
                  <a:gd name="T74" fmla="*/ 47 w 269"/>
                  <a:gd name="T75" fmla="*/ 124 h 295"/>
                  <a:gd name="T76" fmla="*/ 136 w 269"/>
                  <a:gd name="T77" fmla="*/ 260 h 295"/>
                  <a:gd name="T78" fmla="*/ 167 w 269"/>
                  <a:gd name="T79" fmla="*/ 259 h 295"/>
                  <a:gd name="T80" fmla="*/ 183 w 269"/>
                  <a:gd name="T81" fmla="*/ 256 h 295"/>
                  <a:gd name="T82" fmla="*/ 195 w 269"/>
                  <a:gd name="T83" fmla="*/ 251 h 295"/>
                  <a:gd name="T84" fmla="*/ 206 w 269"/>
                  <a:gd name="T85" fmla="*/ 245 h 295"/>
                  <a:gd name="T86" fmla="*/ 213 w 269"/>
                  <a:gd name="T87" fmla="*/ 235 h 295"/>
                  <a:gd name="T88" fmla="*/ 218 w 269"/>
                  <a:gd name="T89" fmla="*/ 224 h 295"/>
                  <a:gd name="T90" fmla="*/ 221 w 269"/>
                  <a:gd name="T91" fmla="*/ 210 h 295"/>
                  <a:gd name="T92" fmla="*/ 218 w 269"/>
                  <a:gd name="T93" fmla="*/ 194 h 295"/>
                  <a:gd name="T94" fmla="*/ 211 w 269"/>
                  <a:gd name="T95" fmla="*/ 181 h 295"/>
                  <a:gd name="T96" fmla="*/ 198 w 269"/>
                  <a:gd name="T97" fmla="*/ 171 h 295"/>
                  <a:gd name="T98" fmla="*/ 181 w 269"/>
                  <a:gd name="T99" fmla="*/ 164 h 295"/>
                  <a:gd name="T100" fmla="*/ 160 w 269"/>
                  <a:gd name="T101" fmla="*/ 161 h 295"/>
                  <a:gd name="T102" fmla="*/ 129 w 269"/>
                  <a:gd name="T103" fmla="*/ 158 h 295"/>
                  <a:gd name="T104" fmla="*/ 47 w 269"/>
                  <a:gd name="T105" fmla="*/ 26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9" h="295">
                    <a:moveTo>
                      <a:pt x="0" y="295"/>
                    </a:moveTo>
                    <a:lnTo>
                      <a:pt x="0" y="0"/>
                    </a:lnTo>
                    <a:lnTo>
                      <a:pt x="133" y="0"/>
                    </a:lnTo>
                    <a:lnTo>
                      <a:pt x="153" y="0"/>
                    </a:lnTo>
                    <a:lnTo>
                      <a:pt x="170" y="2"/>
                    </a:lnTo>
                    <a:lnTo>
                      <a:pt x="185" y="5"/>
                    </a:lnTo>
                    <a:lnTo>
                      <a:pt x="199" y="8"/>
                    </a:lnTo>
                    <a:lnTo>
                      <a:pt x="211" y="13"/>
                    </a:lnTo>
                    <a:lnTo>
                      <a:pt x="221" y="20"/>
                    </a:lnTo>
                    <a:lnTo>
                      <a:pt x="230" y="27"/>
                    </a:lnTo>
                    <a:lnTo>
                      <a:pt x="237" y="37"/>
                    </a:lnTo>
                    <a:lnTo>
                      <a:pt x="244" y="46"/>
                    </a:lnTo>
                    <a:lnTo>
                      <a:pt x="249" y="55"/>
                    </a:lnTo>
                    <a:lnTo>
                      <a:pt x="251" y="65"/>
                    </a:lnTo>
                    <a:lnTo>
                      <a:pt x="253" y="75"/>
                    </a:lnTo>
                    <a:lnTo>
                      <a:pt x="251" y="85"/>
                    </a:lnTo>
                    <a:lnTo>
                      <a:pt x="249" y="93"/>
                    </a:lnTo>
                    <a:lnTo>
                      <a:pt x="245" y="103"/>
                    </a:lnTo>
                    <a:lnTo>
                      <a:pt x="240" y="111"/>
                    </a:lnTo>
                    <a:lnTo>
                      <a:pt x="232" y="120"/>
                    </a:lnTo>
                    <a:lnTo>
                      <a:pt x="223" y="126"/>
                    </a:lnTo>
                    <a:lnTo>
                      <a:pt x="213" y="132"/>
                    </a:lnTo>
                    <a:lnTo>
                      <a:pt x="202" y="138"/>
                    </a:lnTo>
                    <a:lnTo>
                      <a:pt x="217" y="143"/>
                    </a:lnTo>
                    <a:lnTo>
                      <a:pt x="231" y="149"/>
                    </a:lnTo>
                    <a:lnTo>
                      <a:pt x="242" y="156"/>
                    </a:lnTo>
                    <a:lnTo>
                      <a:pt x="251" y="165"/>
                    </a:lnTo>
                    <a:lnTo>
                      <a:pt x="259" y="175"/>
                    </a:lnTo>
                    <a:lnTo>
                      <a:pt x="265" y="186"/>
                    </a:lnTo>
                    <a:lnTo>
                      <a:pt x="268" y="197"/>
                    </a:lnTo>
                    <a:lnTo>
                      <a:pt x="269" y="210"/>
                    </a:lnTo>
                    <a:lnTo>
                      <a:pt x="269" y="220"/>
                    </a:lnTo>
                    <a:lnTo>
                      <a:pt x="267" y="230"/>
                    </a:lnTo>
                    <a:lnTo>
                      <a:pt x="263" y="239"/>
                    </a:lnTo>
                    <a:lnTo>
                      <a:pt x="259" y="249"/>
                    </a:lnTo>
                    <a:lnTo>
                      <a:pt x="253" y="257"/>
                    </a:lnTo>
                    <a:lnTo>
                      <a:pt x="246" y="265"/>
                    </a:lnTo>
                    <a:lnTo>
                      <a:pt x="240" y="271"/>
                    </a:lnTo>
                    <a:lnTo>
                      <a:pt x="232" y="276"/>
                    </a:lnTo>
                    <a:lnTo>
                      <a:pt x="225" y="280"/>
                    </a:lnTo>
                    <a:lnTo>
                      <a:pt x="214" y="285"/>
                    </a:lnTo>
                    <a:lnTo>
                      <a:pt x="204" y="288"/>
                    </a:lnTo>
                    <a:lnTo>
                      <a:pt x="193" y="291"/>
                    </a:lnTo>
                    <a:lnTo>
                      <a:pt x="181" y="293"/>
                    </a:lnTo>
                    <a:lnTo>
                      <a:pt x="167" y="294"/>
                    </a:lnTo>
                    <a:lnTo>
                      <a:pt x="152" y="295"/>
                    </a:lnTo>
                    <a:lnTo>
                      <a:pt x="136" y="295"/>
                    </a:lnTo>
                    <a:lnTo>
                      <a:pt x="0" y="295"/>
                    </a:lnTo>
                    <a:close/>
                    <a:moveTo>
                      <a:pt x="47" y="124"/>
                    </a:moveTo>
                    <a:lnTo>
                      <a:pt x="124" y="124"/>
                    </a:lnTo>
                    <a:lnTo>
                      <a:pt x="138" y="124"/>
                    </a:lnTo>
                    <a:lnTo>
                      <a:pt x="151" y="123"/>
                    </a:lnTo>
                    <a:lnTo>
                      <a:pt x="161" y="122"/>
                    </a:lnTo>
                    <a:lnTo>
                      <a:pt x="169" y="121"/>
                    </a:lnTo>
                    <a:lnTo>
                      <a:pt x="178" y="119"/>
                    </a:lnTo>
                    <a:lnTo>
                      <a:pt x="185" y="114"/>
                    </a:lnTo>
                    <a:lnTo>
                      <a:pt x="192" y="111"/>
                    </a:lnTo>
                    <a:lnTo>
                      <a:pt x="197" y="106"/>
                    </a:lnTo>
                    <a:lnTo>
                      <a:pt x="200" y="101"/>
                    </a:lnTo>
                    <a:lnTo>
                      <a:pt x="203" y="94"/>
                    </a:lnTo>
                    <a:lnTo>
                      <a:pt x="204" y="87"/>
                    </a:lnTo>
                    <a:lnTo>
                      <a:pt x="206" y="80"/>
                    </a:lnTo>
                    <a:lnTo>
                      <a:pt x="204" y="73"/>
                    </a:lnTo>
                    <a:lnTo>
                      <a:pt x="203" y="66"/>
                    </a:lnTo>
                    <a:lnTo>
                      <a:pt x="200" y="60"/>
                    </a:lnTo>
                    <a:lnTo>
                      <a:pt x="197" y="54"/>
                    </a:lnTo>
                    <a:lnTo>
                      <a:pt x="192" y="49"/>
                    </a:lnTo>
                    <a:lnTo>
                      <a:pt x="187" y="45"/>
                    </a:lnTo>
                    <a:lnTo>
                      <a:pt x="180" y="41"/>
                    </a:lnTo>
                    <a:lnTo>
                      <a:pt x="173" y="39"/>
                    </a:lnTo>
                    <a:lnTo>
                      <a:pt x="164" y="37"/>
                    </a:lnTo>
                    <a:lnTo>
                      <a:pt x="151" y="36"/>
                    </a:lnTo>
                    <a:lnTo>
                      <a:pt x="136" y="34"/>
                    </a:lnTo>
                    <a:lnTo>
                      <a:pt x="118" y="34"/>
                    </a:lnTo>
                    <a:lnTo>
                      <a:pt x="47" y="34"/>
                    </a:lnTo>
                    <a:lnTo>
                      <a:pt x="47" y="124"/>
                    </a:lnTo>
                    <a:close/>
                    <a:moveTo>
                      <a:pt x="47" y="260"/>
                    </a:moveTo>
                    <a:lnTo>
                      <a:pt x="136" y="260"/>
                    </a:lnTo>
                    <a:lnTo>
                      <a:pt x="155" y="260"/>
                    </a:lnTo>
                    <a:lnTo>
                      <a:pt x="167" y="259"/>
                    </a:lnTo>
                    <a:lnTo>
                      <a:pt x="175" y="258"/>
                    </a:lnTo>
                    <a:lnTo>
                      <a:pt x="183" y="256"/>
                    </a:lnTo>
                    <a:lnTo>
                      <a:pt x="189" y="254"/>
                    </a:lnTo>
                    <a:lnTo>
                      <a:pt x="195" y="251"/>
                    </a:lnTo>
                    <a:lnTo>
                      <a:pt x="200" y="248"/>
                    </a:lnTo>
                    <a:lnTo>
                      <a:pt x="206" y="245"/>
                    </a:lnTo>
                    <a:lnTo>
                      <a:pt x="209" y="239"/>
                    </a:lnTo>
                    <a:lnTo>
                      <a:pt x="213" y="235"/>
                    </a:lnTo>
                    <a:lnTo>
                      <a:pt x="216" y="229"/>
                    </a:lnTo>
                    <a:lnTo>
                      <a:pt x="218" y="224"/>
                    </a:lnTo>
                    <a:lnTo>
                      <a:pt x="220" y="216"/>
                    </a:lnTo>
                    <a:lnTo>
                      <a:pt x="221" y="210"/>
                    </a:lnTo>
                    <a:lnTo>
                      <a:pt x="220" y="202"/>
                    </a:lnTo>
                    <a:lnTo>
                      <a:pt x="218" y="194"/>
                    </a:lnTo>
                    <a:lnTo>
                      <a:pt x="214" y="188"/>
                    </a:lnTo>
                    <a:lnTo>
                      <a:pt x="211" y="181"/>
                    </a:lnTo>
                    <a:lnTo>
                      <a:pt x="204" y="175"/>
                    </a:lnTo>
                    <a:lnTo>
                      <a:pt x="198" y="171"/>
                    </a:lnTo>
                    <a:lnTo>
                      <a:pt x="190" y="167"/>
                    </a:lnTo>
                    <a:lnTo>
                      <a:pt x="181" y="164"/>
                    </a:lnTo>
                    <a:lnTo>
                      <a:pt x="171" y="162"/>
                    </a:lnTo>
                    <a:lnTo>
                      <a:pt x="160" y="161"/>
                    </a:lnTo>
                    <a:lnTo>
                      <a:pt x="146" y="160"/>
                    </a:lnTo>
                    <a:lnTo>
                      <a:pt x="129" y="158"/>
                    </a:lnTo>
                    <a:lnTo>
                      <a:pt x="47" y="158"/>
                    </a:lnTo>
                    <a:lnTo>
                      <a:pt x="47" y="26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60" name="Freeform 174"/>
              <p:cNvSpPr>
                <a:spLocks noEditPoints="1"/>
              </p:cNvSpPr>
              <p:nvPr/>
            </p:nvSpPr>
            <p:spPr bwMode="auto">
              <a:xfrm>
                <a:off x="2984" y="1698"/>
                <a:ext cx="59" cy="56"/>
              </a:xfrm>
              <a:custGeom>
                <a:avLst/>
                <a:gdLst>
                  <a:gd name="T0" fmla="*/ 160 w 238"/>
                  <a:gd name="T1" fmla="*/ 208 h 224"/>
                  <a:gd name="T2" fmla="*/ 125 w 238"/>
                  <a:gd name="T3" fmla="*/ 220 h 224"/>
                  <a:gd name="T4" fmla="*/ 88 w 238"/>
                  <a:gd name="T5" fmla="*/ 224 h 224"/>
                  <a:gd name="T6" fmla="*/ 59 w 238"/>
                  <a:gd name="T7" fmla="*/ 222 h 224"/>
                  <a:gd name="T8" fmla="*/ 35 w 238"/>
                  <a:gd name="T9" fmla="*/ 215 h 224"/>
                  <a:gd name="T10" fmla="*/ 17 w 238"/>
                  <a:gd name="T11" fmla="*/ 202 h 224"/>
                  <a:gd name="T12" fmla="*/ 6 w 238"/>
                  <a:gd name="T13" fmla="*/ 188 h 224"/>
                  <a:gd name="T14" fmla="*/ 1 w 238"/>
                  <a:gd name="T15" fmla="*/ 170 h 224"/>
                  <a:gd name="T16" fmla="*/ 2 w 238"/>
                  <a:gd name="T17" fmla="*/ 148 h 224"/>
                  <a:gd name="T18" fmla="*/ 13 w 238"/>
                  <a:gd name="T19" fmla="*/ 128 h 224"/>
                  <a:gd name="T20" fmla="*/ 31 w 238"/>
                  <a:gd name="T21" fmla="*/ 113 h 224"/>
                  <a:gd name="T22" fmla="*/ 54 w 238"/>
                  <a:gd name="T23" fmla="*/ 103 h 224"/>
                  <a:gd name="T24" fmla="*/ 80 w 238"/>
                  <a:gd name="T25" fmla="*/ 98 h 224"/>
                  <a:gd name="T26" fmla="*/ 127 w 238"/>
                  <a:gd name="T27" fmla="*/ 93 h 224"/>
                  <a:gd name="T28" fmla="*/ 180 w 238"/>
                  <a:gd name="T29" fmla="*/ 84 h 224"/>
                  <a:gd name="T30" fmla="*/ 180 w 238"/>
                  <a:gd name="T31" fmla="*/ 64 h 224"/>
                  <a:gd name="T32" fmla="*/ 168 w 238"/>
                  <a:gd name="T33" fmla="*/ 43 h 224"/>
                  <a:gd name="T34" fmla="*/ 153 w 238"/>
                  <a:gd name="T35" fmla="*/ 35 h 224"/>
                  <a:gd name="T36" fmla="*/ 118 w 238"/>
                  <a:gd name="T37" fmla="*/ 31 h 224"/>
                  <a:gd name="T38" fmla="*/ 81 w 238"/>
                  <a:gd name="T39" fmla="*/ 35 h 224"/>
                  <a:gd name="T40" fmla="*/ 59 w 238"/>
                  <a:gd name="T41" fmla="*/ 52 h 224"/>
                  <a:gd name="T42" fmla="*/ 7 w 238"/>
                  <a:gd name="T43" fmla="*/ 67 h 224"/>
                  <a:gd name="T44" fmla="*/ 21 w 238"/>
                  <a:gd name="T45" fmla="*/ 37 h 224"/>
                  <a:gd name="T46" fmla="*/ 43 w 238"/>
                  <a:gd name="T47" fmla="*/ 17 h 224"/>
                  <a:gd name="T48" fmla="*/ 78 w 238"/>
                  <a:gd name="T49" fmla="*/ 5 h 224"/>
                  <a:gd name="T50" fmla="*/ 124 w 238"/>
                  <a:gd name="T51" fmla="*/ 0 h 224"/>
                  <a:gd name="T52" fmla="*/ 167 w 238"/>
                  <a:gd name="T53" fmla="*/ 4 h 224"/>
                  <a:gd name="T54" fmla="*/ 196 w 238"/>
                  <a:gd name="T55" fmla="*/ 14 h 224"/>
                  <a:gd name="T56" fmla="*/ 213 w 238"/>
                  <a:gd name="T57" fmla="*/ 28 h 224"/>
                  <a:gd name="T58" fmla="*/ 223 w 238"/>
                  <a:gd name="T59" fmla="*/ 48 h 224"/>
                  <a:gd name="T60" fmla="*/ 224 w 238"/>
                  <a:gd name="T61" fmla="*/ 70 h 224"/>
                  <a:gd name="T62" fmla="*/ 224 w 238"/>
                  <a:gd name="T63" fmla="*/ 153 h 224"/>
                  <a:gd name="T64" fmla="*/ 227 w 238"/>
                  <a:gd name="T65" fmla="*/ 194 h 224"/>
                  <a:gd name="T66" fmla="*/ 234 w 238"/>
                  <a:gd name="T67" fmla="*/ 214 h 224"/>
                  <a:gd name="T68" fmla="*/ 190 w 238"/>
                  <a:gd name="T69" fmla="*/ 214 h 224"/>
                  <a:gd name="T70" fmla="*/ 184 w 238"/>
                  <a:gd name="T71" fmla="*/ 193 h 224"/>
                  <a:gd name="T72" fmla="*/ 151 w 238"/>
                  <a:gd name="T73" fmla="*/ 119 h 224"/>
                  <a:gd name="T74" fmla="*/ 96 w 238"/>
                  <a:gd name="T75" fmla="*/ 128 h 224"/>
                  <a:gd name="T76" fmla="*/ 71 w 238"/>
                  <a:gd name="T77" fmla="*/ 133 h 224"/>
                  <a:gd name="T78" fmla="*/ 57 w 238"/>
                  <a:gd name="T79" fmla="*/ 141 h 224"/>
                  <a:gd name="T80" fmla="*/ 48 w 238"/>
                  <a:gd name="T81" fmla="*/ 153 h 224"/>
                  <a:gd name="T82" fmla="*/ 48 w 238"/>
                  <a:gd name="T83" fmla="*/ 169 h 224"/>
                  <a:gd name="T84" fmla="*/ 60 w 238"/>
                  <a:gd name="T85" fmla="*/ 186 h 224"/>
                  <a:gd name="T86" fmla="*/ 87 w 238"/>
                  <a:gd name="T87" fmla="*/ 195 h 224"/>
                  <a:gd name="T88" fmla="*/ 123 w 238"/>
                  <a:gd name="T89" fmla="*/ 194 h 224"/>
                  <a:gd name="T90" fmla="*/ 153 w 238"/>
                  <a:gd name="T91" fmla="*/ 182 h 224"/>
                  <a:gd name="T92" fmla="*/ 174 w 238"/>
                  <a:gd name="T93" fmla="*/ 161 h 224"/>
                  <a:gd name="T94" fmla="*/ 180 w 238"/>
                  <a:gd name="T95" fmla="*/ 13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24">
                    <a:moveTo>
                      <a:pt x="184" y="193"/>
                    </a:moveTo>
                    <a:lnTo>
                      <a:pt x="172" y="201"/>
                    </a:lnTo>
                    <a:lnTo>
                      <a:pt x="160" y="208"/>
                    </a:lnTo>
                    <a:lnTo>
                      <a:pt x="148" y="213"/>
                    </a:lnTo>
                    <a:lnTo>
                      <a:pt x="137" y="217"/>
                    </a:lnTo>
                    <a:lnTo>
                      <a:pt x="125" y="220"/>
                    </a:lnTo>
                    <a:lnTo>
                      <a:pt x="114" y="222"/>
                    </a:lnTo>
                    <a:lnTo>
                      <a:pt x="101" y="224"/>
                    </a:lnTo>
                    <a:lnTo>
                      <a:pt x="88" y="224"/>
                    </a:lnTo>
                    <a:lnTo>
                      <a:pt x="78" y="224"/>
                    </a:lnTo>
                    <a:lnTo>
                      <a:pt x="68" y="223"/>
                    </a:lnTo>
                    <a:lnTo>
                      <a:pt x="59" y="222"/>
                    </a:lnTo>
                    <a:lnTo>
                      <a:pt x="50" y="220"/>
                    </a:lnTo>
                    <a:lnTo>
                      <a:pt x="43" y="218"/>
                    </a:lnTo>
                    <a:lnTo>
                      <a:pt x="35" y="215"/>
                    </a:lnTo>
                    <a:lnTo>
                      <a:pt x="29" y="212"/>
                    </a:lnTo>
                    <a:lnTo>
                      <a:pt x="22" y="208"/>
                    </a:lnTo>
                    <a:lnTo>
                      <a:pt x="17" y="202"/>
                    </a:lnTo>
                    <a:lnTo>
                      <a:pt x="12" y="198"/>
                    </a:lnTo>
                    <a:lnTo>
                      <a:pt x="8" y="193"/>
                    </a:lnTo>
                    <a:lnTo>
                      <a:pt x="6" y="188"/>
                    </a:lnTo>
                    <a:lnTo>
                      <a:pt x="3" y="182"/>
                    </a:lnTo>
                    <a:lnTo>
                      <a:pt x="1" y="176"/>
                    </a:lnTo>
                    <a:lnTo>
                      <a:pt x="1" y="170"/>
                    </a:lnTo>
                    <a:lnTo>
                      <a:pt x="0" y="163"/>
                    </a:lnTo>
                    <a:lnTo>
                      <a:pt x="1" y="155"/>
                    </a:lnTo>
                    <a:lnTo>
                      <a:pt x="2" y="148"/>
                    </a:lnTo>
                    <a:lnTo>
                      <a:pt x="5" y="141"/>
                    </a:lnTo>
                    <a:lnTo>
                      <a:pt x="8" y="134"/>
                    </a:lnTo>
                    <a:lnTo>
                      <a:pt x="13" y="128"/>
                    </a:lnTo>
                    <a:lnTo>
                      <a:pt x="19" y="122"/>
                    </a:lnTo>
                    <a:lnTo>
                      <a:pt x="25" y="118"/>
                    </a:lnTo>
                    <a:lnTo>
                      <a:pt x="31" y="113"/>
                    </a:lnTo>
                    <a:lnTo>
                      <a:pt x="39" y="110"/>
                    </a:lnTo>
                    <a:lnTo>
                      <a:pt x="47" y="107"/>
                    </a:lnTo>
                    <a:lnTo>
                      <a:pt x="54" y="103"/>
                    </a:lnTo>
                    <a:lnTo>
                      <a:pt x="63" y="101"/>
                    </a:lnTo>
                    <a:lnTo>
                      <a:pt x="71" y="100"/>
                    </a:lnTo>
                    <a:lnTo>
                      <a:pt x="80" y="98"/>
                    </a:lnTo>
                    <a:lnTo>
                      <a:pt x="90" y="97"/>
                    </a:lnTo>
                    <a:lnTo>
                      <a:pt x="102" y="96"/>
                    </a:lnTo>
                    <a:lnTo>
                      <a:pt x="127" y="93"/>
                    </a:lnTo>
                    <a:lnTo>
                      <a:pt x="148" y="90"/>
                    </a:lnTo>
                    <a:lnTo>
                      <a:pt x="166" y="87"/>
                    </a:lnTo>
                    <a:lnTo>
                      <a:pt x="180" y="84"/>
                    </a:lnTo>
                    <a:lnTo>
                      <a:pt x="180" y="77"/>
                    </a:lnTo>
                    <a:lnTo>
                      <a:pt x="180" y="74"/>
                    </a:lnTo>
                    <a:lnTo>
                      <a:pt x="180" y="64"/>
                    </a:lnTo>
                    <a:lnTo>
                      <a:pt x="177" y="55"/>
                    </a:lnTo>
                    <a:lnTo>
                      <a:pt x="174" y="48"/>
                    </a:lnTo>
                    <a:lnTo>
                      <a:pt x="168" y="43"/>
                    </a:lnTo>
                    <a:lnTo>
                      <a:pt x="163" y="40"/>
                    </a:lnTo>
                    <a:lnTo>
                      <a:pt x="158" y="37"/>
                    </a:lnTo>
                    <a:lnTo>
                      <a:pt x="153" y="35"/>
                    </a:lnTo>
                    <a:lnTo>
                      <a:pt x="147" y="33"/>
                    </a:lnTo>
                    <a:lnTo>
                      <a:pt x="134" y="31"/>
                    </a:lnTo>
                    <a:lnTo>
                      <a:pt x="118" y="31"/>
                    </a:lnTo>
                    <a:lnTo>
                      <a:pt x="104" y="31"/>
                    </a:lnTo>
                    <a:lnTo>
                      <a:pt x="91" y="33"/>
                    </a:lnTo>
                    <a:lnTo>
                      <a:pt x="81" y="35"/>
                    </a:lnTo>
                    <a:lnTo>
                      <a:pt x="72" y="39"/>
                    </a:lnTo>
                    <a:lnTo>
                      <a:pt x="66" y="45"/>
                    </a:lnTo>
                    <a:lnTo>
                      <a:pt x="59" y="52"/>
                    </a:lnTo>
                    <a:lnTo>
                      <a:pt x="54" y="60"/>
                    </a:lnTo>
                    <a:lnTo>
                      <a:pt x="50" y="71"/>
                    </a:lnTo>
                    <a:lnTo>
                      <a:pt x="7" y="67"/>
                    </a:lnTo>
                    <a:lnTo>
                      <a:pt x="11" y="55"/>
                    </a:lnTo>
                    <a:lnTo>
                      <a:pt x="15" y="46"/>
                    </a:lnTo>
                    <a:lnTo>
                      <a:pt x="21" y="37"/>
                    </a:lnTo>
                    <a:lnTo>
                      <a:pt x="26" y="30"/>
                    </a:lnTo>
                    <a:lnTo>
                      <a:pt x="34" y="23"/>
                    </a:lnTo>
                    <a:lnTo>
                      <a:pt x="43" y="17"/>
                    </a:lnTo>
                    <a:lnTo>
                      <a:pt x="54" y="12"/>
                    </a:lnTo>
                    <a:lnTo>
                      <a:pt x="66" y="8"/>
                    </a:lnTo>
                    <a:lnTo>
                      <a:pt x="78" y="5"/>
                    </a:lnTo>
                    <a:lnTo>
                      <a:pt x="93" y="3"/>
                    </a:lnTo>
                    <a:lnTo>
                      <a:pt x="107" y="0"/>
                    </a:lnTo>
                    <a:lnTo>
                      <a:pt x="124" y="0"/>
                    </a:lnTo>
                    <a:lnTo>
                      <a:pt x="140" y="0"/>
                    </a:lnTo>
                    <a:lnTo>
                      <a:pt x="154" y="2"/>
                    </a:lnTo>
                    <a:lnTo>
                      <a:pt x="167" y="4"/>
                    </a:lnTo>
                    <a:lnTo>
                      <a:pt x="179" y="7"/>
                    </a:lnTo>
                    <a:lnTo>
                      <a:pt x="187" y="10"/>
                    </a:lnTo>
                    <a:lnTo>
                      <a:pt x="196" y="14"/>
                    </a:lnTo>
                    <a:lnTo>
                      <a:pt x="203" y="18"/>
                    </a:lnTo>
                    <a:lnTo>
                      <a:pt x="209" y="24"/>
                    </a:lnTo>
                    <a:lnTo>
                      <a:pt x="213" y="28"/>
                    </a:lnTo>
                    <a:lnTo>
                      <a:pt x="217" y="34"/>
                    </a:lnTo>
                    <a:lnTo>
                      <a:pt x="220" y="40"/>
                    </a:lnTo>
                    <a:lnTo>
                      <a:pt x="223" y="48"/>
                    </a:lnTo>
                    <a:lnTo>
                      <a:pt x="223" y="53"/>
                    </a:lnTo>
                    <a:lnTo>
                      <a:pt x="224" y="60"/>
                    </a:lnTo>
                    <a:lnTo>
                      <a:pt x="224" y="70"/>
                    </a:lnTo>
                    <a:lnTo>
                      <a:pt x="224" y="81"/>
                    </a:lnTo>
                    <a:lnTo>
                      <a:pt x="224" y="130"/>
                    </a:lnTo>
                    <a:lnTo>
                      <a:pt x="224" y="153"/>
                    </a:lnTo>
                    <a:lnTo>
                      <a:pt x="226" y="171"/>
                    </a:lnTo>
                    <a:lnTo>
                      <a:pt x="226" y="184"/>
                    </a:lnTo>
                    <a:lnTo>
                      <a:pt x="227" y="194"/>
                    </a:lnTo>
                    <a:lnTo>
                      <a:pt x="229" y="200"/>
                    </a:lnTo>
                    <a:lnTo>
                      <a:pt x="232" y="206"/>
                    </a:lnTo>
                    <a:lnTo>
                      <a:pt x="234" y="214"/>
                    </a:lnTo>
                    <a:lnTo>
                      <a:pt x="238" y="219"/>
                    </a:lnTo>
                    <a:lnTo>
                      <a:pt x="193" y="219"/>
                    </a:lnTo>
                    <a:lnTo>
                      <a:pt x="190" y="214"/>
                    </a:lnTo>
                    <a:lnTo>
                      <a:pt x="187" y="208"/>
                    </a:lnTo>
                    <a:lnTo>
                      <a:pt x="185" y="200"/>
                    </a:lnTo>
                    <a:lnTo>
                      <a:pt x="184" y="193"/>
                    </a:lnTo>
                    <a:close/>
                    <a:moveTo>
                      <a:pt x="180" y="112"/>
                    </a:moveTo>
                    <a:lnTo>
                      <a:pt x="167" y="116"/>
                    </a:lnTo>
                    <a:lnTo>
                      <a:pt x="151" y="119"/>
                    </a:lnTo>
                    <a:lnTo>
                      <a:pt x="130" y="122"/>
                    </a:lnTo>
                    <a:lnTo>
                      <a:pt x="109" y="126"/>
                    </a:lnTo>
                    <a:lnTo>
                      <a:pt x="96" y="128"/>
                    </a:lnTo>
                    <a:lnTo>
                      <a:pt x="86" y="129"/>
                    </a:lnTo>
                    <a:lnTo>
                      <a:pt x="77" y="131"/>
                    </a:lnTo>
                    <a:lnTo>
                      <a:pt x="71" y="133"/>
                    </a:lnTo>
                    <a:lnTo>
                      <a:pt x="64" y="135"/>
                    </a:lnTo>
                    <a:lnTo>
                      <a:pt x="60" y="138"/>
                    </a:lnTo>
                    <a:lnTo>
                      <a:pt x="57" y="141"/>
                    </a:lnTo>
                    <a:lnTo>
                      <a:pt x="53" y="144"/>
                    </a:lnTo>
                    <a:lnTo>
                      <a:pt x="50" y="149"/>
                    </a:lnTo>
                    <a:lnTo>
                      <a:pt x="48" y="153"/>
                    </a:lnTo>
                    <a:lnTo>
                      <a:pt x="47" y="157"/>
                    </a:lnTo>
                    <a:lnTo>
                      <a:pt x="47" y="162"/>
                    </a:lnTo>
                    <a:lnTo>
                      <a:pt x="48" y="169"/>
                    </a:lnTo>
                    <a:lnTo>
                      <a:pt x="50" y="175"/>
                    </a:lnTo>
                    <a:lnTo>
                      <a:pt x="54" y="181"/>
                    </a:lnTo>
                    <a:lnTo>
                      <a:pt x="60" y="186"/>
                    </a:lnTo>
                    <a:lnTo>
                      <a:pt x="67" y="191"/>
                    </a:lnTo>
                    <a:lnTo>
                      <a:pt x="77" y="194"/>
                    </a:lnTo>
                    <a:lnTo>
                      <a:pt x="87" y="195"/>
                    </a:lnTo>
                    <a:lnTo>
                      <a:pt x="99" y="196"/>
                    </a:lnTo>
                    <a:lnTo>
                      <a:pt x="111" y="195"/>
                    </a:lnTo>
                    <a:lnTo>
                      <a:pt x="123" y="194"/>
                    </a:lnTo>
                    <a:lnTo>
                      <a:pt x="134" y="191"/>
                    </a:lnTo>
                    <a:lnTo>
                      <a:pt x="144" y="186"/>
                    </a:lnTo>
                    <a:lnTo>
                      <a:pt x="153" y="182"/>
                    </a:lnTo>
                    <a:lnTo>
                      <a:pt x="161" y="176"/>
                    </a:lnTo>
                    <a:lnTo>
                      <a:pt x="168" y="170"/>
                    </a:lnTo>
                    <a:lnTo>
                      <a:pt x="174" y="161"/>
                    </a:lnTo>
                    <a:lnTo>
                      <a:pt x="176" y="155"/>
                    </a:lnTo>
                    <a:lnTo>
                      <a:pt x="179" y="147"/>
                    </a:lnTo>
                    <a:lnTo>
                      <a:pt x="180" y="137"/>
                    </a:lnTo>
                    <a:lnTo>
                      <a:pt x="180" y="126"/>
                    </a:lnTo>
                    <a:lnTo>
                      <a:pt x="180"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61" name="Freeform 175"/>
              <p:cNvSpPr>
                <a:spLocks/>
              </p:cNvSpPr>
              <p:nvPr/>
            </p:nvSpPr>
            <p:spPr bwMode="auto">
              <a:xfrm>
                <a:off x="3048" y="1700"/>
                <a:ext cx="85" cy="53"/>
              </a:xfrm>
              <a:custGeom>
                <a:avLst/>
                <a:gdLst>
                  <a:gd name="T0" fmla="*/ 190 w 336"/>
                  <a:gd name="T1" fmla="*/ 92 h 213"/>
                  <a:gd name="T2" fmla="*/ 208 w 336"/>
                  <a:gd name="T3" fmla="*/ 90 h 213"/>
                  <a:gd name="T4" fmla="*/ 219 w 336"/>
                  <a:gd name="T5" fmla="*/ 85 h 213"/>
                  <a:gd name="T6" fmla="*/ 231 w 336"/>
                  <a:gd name="T7" fmla="*/ 72 h 213"/>
                  <a:gd name="T8" fmla="*/ 245 w 336"/>
                  <a:gd name="T9" fmla="*/ 46 h 213"/>
                  <a:gd name="T10" fmla="*/ 259 w 336"/>
                  <a:gd name="T11" fmla="*/ 22 h 213"/>
                  <a:gd name="T12" fmla="*/ 273 w 336"/>
                  <a:gd name="T13" fmla="*/ 7 h 213"/>
                  <a:gd name="T14" fmla="*/ 288 w 336"/>
                  <a:gd name="T15" fmla="*/ 1 h 213"/>
                  <a:gd name="T16" fmla="*/ 311 w 336"/>
                  <a:gd name="T17" fmla="*/ 0 h 213"/>
                  <a:gd name="T18" fmla="*/ 326 w 336"/>
                  <a:gd name="T19" fmla="*/ 29 h 213"/>
                  <a:gd name="T20" fmla="*/ 307 w 336"/>
                  <a:gd name="T21" fmla="*/ 29 h 213"/>
                  <a:gd name="T22" fmla="*/ 296 w 336"/>
                  <a:gd name="T23" fmla="*/ 31 h 213"/>
                  <a:gd name="T24" fmla="*/ 285 w 336"/>
                  <a:gd name="T25" fmla="*/ 42 h 213"/>
                  <a:gd name="T26" fmla="*/ 271 w 336"/>
                  <a:gd name="T27" fmla="*/ 69 h 213"/>
                  <a:gd name="T28" fmla="*/ 262 w 336"/>
                  <a:gd name="T29" fmla="*/ 84 h 213"/>
                  <a:gd name="T30" fmla="*/ 254 w 336"/>
                  <a:gd name="T31" fmla="*/ 93 h 213"/>
                  <a:gd name="T32" fmla="*/ 241 w 336"/>
                  <a:gd name="T33" fmla="*/ 101 h 213"/>
                  <a:gd name="T34" fmla="*/ 240 w 336"/>
                  <a:gd name="T35" fmla="*/ 106 h 213"/>
                  <a:gd name="T36" fmla="*/ 254 w 336"/>
                  <a:gd name="T37" fmla="*/ 112 h 213"/>
                  <a:gd name="T38" fmla="*/ 268 w 336"/>
                  <a:gd name="T39" fmla="*/ 124 h 213"/>
                  <a:gd name="T40" fmla="*/ 282 w 336"/>
                  <a:gd name="T41" fmla="*/ 138 h 213"/>
                  <a:gd name="T42" fmla="*/ 336 w 336"/>
                  <a:gd name="T43" fmla="*/ 213 h 213"/>
                  <a:gd name="T44" fmla="*/ 241 w 336"/>
                  <a:gd name="T45" fmla="*/ 147 h 213"/>
                  <a:gd name="T46" fmla="*/ 227 w 336"/>
                  <a:gd name="T47" fmla="*/ 130 h 213"/>
                  <a:gd name="T48" fmla="*/ 215 w 336"/>
                  <a:gd name="T49" fmla="*/ 121 h 213"/>
                  <a:gd name="T50" fmla="*/ 204 w 336"/>
                  <a:gd name="T51" fmla="*/ 116 h 213"/>
                  <a:gd name="T52" fmla="*/ 190 w 336"/>
                  <a:gd name="T53" fmla="*/ 114 h 213"/>
                  <a:gd name="T54" fmla="*/ 146 w 336"/>
                  <a:gd name="T55" fmla="*/ 213 h 213"/>
                  <a:gd name="T56" fmla="*/ 138 w 336"/>
                  <a:gd name="T57" fmla="*/ 115 h 213"/>
                  <a:gd name="T58" fmla="*/ 125 w 336"/>
                  <a:gd name="T59" fmla="*/ 117 h 213"/>
                  <a:gd name="T60" fmla="*/ 114 w 336"/>
                  <a:gd name="T61" fmla="*/ 125 h 213"/>
                  <a:gd name="T62" fmla="*/ 101 w 336"/>
                  <a:gd name="T63" fmla="*/ 137 h 213"/>
                  <a:gd name="T64" fmla="*/ 48 w 336"/>
                  <a:gd name="T65" fmla="*/ 213 h 213"/>
                  <a:gd name="T66" fmla="*/ 48 w 336"/>
                  <a:gd name="T67" fmla="*/ 147 h 213"/>
                  <a:gd name="T68" fmla="*/ 62 w 336"/>
                  <a:gd name="T69" fmla="*/ 130 h 213"/>
                  <a:gd name="T70" fmla="*/ 75 w 336"/>
                  <a:gd name="T71" fmla="*/ 117 h 213"/>
                  <a:gd name="T72" fmla="*/ 90 w 336"/>
                  <a:gd name="T73" fmla="*/ 109 h 213"/>
                  <a:gd name="T74" fmla="*/ 104 w 336"/>
                  <a:gd name="T75" fmla="*/ 104 h 213"/>
                  <a:gd name="T76" fmla="*/ 87 w 336"/>
                  <a:gd name="T77" fmla="*/ 95 h 213"/>
                  <a:gd name="T78" fmla="*/ 76 w 336"/>
                  <a:gd name="T79" fmla="*/ 87 h 213"/>
                  <a:gd name="T80" fmla="*/ 67 w 336"/>
                  <a:gd name="T81" fmla="*/ 72 h 213"/>
                  <a:gd name="T82" fmla="*/ 53 w 336"/>
                  <a:gd name="T83" fmla="*/ 46 h 213"/>
                  <a:gd name="T84" fmla="*/ 47 w 336"/>
                  <a:gd name="T85" fmla="*/ 37 h 213"/>
                  <a:gd name="T86" fmla="*/ 42 w 336"/>
                  <a:gd name="T87" fmla="*/ 31 h 213"/>
                  <a:gd name="T88" fmla="*/ 22 w 336"/>
                  <a:gd name="T89" fmla="*/ 29 h 213"/>
                  <a:gd name="T90" fmla="*/ 10 w 336"/>
                  <a:gd name="T91" fmla="*/ 29 h 213"/>
                  <a:gd name="T92" fmla="*/ 16 w 336"/>
                  <a:gd name="T93" fmla="*/ 0 h 213"/>
                  <a:gd name="T94" fmla="*/ 52 w 336"/>
                  <a:gd name="T95" fmla="*/ 2 h 213"/>
                  <a:gd name="T96" fmla="*/ 61 w 336"/>
                  <a:gd name="T97" fmla="*/ 6 h 213"/>
                  <a:gd name="T98" fmla="*/ 69 w 336"/>
                  <a:gd name="T99" fmla="*/ 12 h 213"/>
                  <a:gd name="T100" fmla="*/ 80 w 336"/>
                  <a:gd name="T101" fmla="*/ 25 h 213"/>
                  <a:gd name="T102" fmla="*/ 91 w 336"/>
                  <a:gd name="T103" fmla="*/ 46 h 213"/>
                  <a:gd name="T104" fmla="*/ 105 w 336"/>
                  <a:gd name="T105" fmla="*/ 72 h 213"/>
                  <a:gd name="T106" fmla="*/ 115 w 336"/>
                  <a:gd name="T107" fmla="*/ 85 h 213"/>
                  <a:gd name="T108" fmla="*/ 128 w 336"/>
                  <a:gd name="T109" fmla="*/ 90 h 213"/>
                  <a:gd name="T110" fmla="*/ 146 w 336"/>
                  <a:gd name="T111" fmla="*/ 92 h 213"/>
                  <a:gd name="T112" fmla="*/ 190 w 336"/>
                  <a:gd name="T113"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6" h="213">
                    <a:moveTo>
                      <a:pt x="190" y="0"/>
                    </a:moveTo>
                    <a:lnTo>
                      <a:pt x="190" y="92"/>
                    </a:lnTo>
                    <a:lnTo>
                      <a:pt x="200" y="91"/>
                    </a:lnTo>
                    <a:lnTo>
                      <a:pt x="208" y="90"/>
                    </a:lnTo>
                    <a:lnTo>
                      <a:pt x="214" y="88"/>
                    </a:lnTo>
                    <a:lnTo>
                      <a:pt x="219" y="85"/>
                    </a:lnTo>
                    <a:lnTo>
                      <a:pt x="224" y="81"/>
                    </a:lnTo>
                    <a:lnTo>
                      <a:pt x="231" y="72"/>
                    </a:lnTo>
                    <a:lnTo>
                      <a:pt x="237" y="61"/>
                    </a:lnTo>
                    <a:lnTo>
                      <a:pt x="245" y="46"/>
                    </a:lnTo>
                    <a:lnTo>
                      <a:pt x="252" y="32"/>
                    </a:lnTo>
                    <a:lnTo>
                      <a:pt x="259" y="22"/>
                    </a:lnTo>
                    <a:lnTo>
                      <a:pt x="266" y="13"/>
                    </a:lnTo>
                    <a:lnTo>
                      <a:pt x="273" y="7"/>
                    </a:lnTo>
                    <a:lnTo>
                      <a:pt x="279" y="4"/>
                    </a:lnTo>
                    <a:lnTo>
                      <a:pt x="288" y="1"/>
                    </a:lnTo>
                    <a:lnTo>
                      <a:pt x="298" y="0"/>
                    </a:lnTo>
                    <a:lnTo>
                      <a:pt x="311" y="0"/>
                    </a:lnTo>
                    <a:lnTo>
                      <a:pt x="326" y="0"/>
                    </a:lnTo>
                    <a:lnTo>
                      <a:pt x="326" y="29"/>
                    </a:lnTo>
                    <a:lnTo>
                      <a:pt x="315" y="29"/>
                    </a:lnTo>
                    <a:lnTo>
                      <a:pt x="307" y="29"/>
                    </a:lnTo>
                    <a:lnTo>
                      <a:pt x="301" y="30"/>
                    </a:lnTo>
                    <a:lnTo>
                      <a:pt x="296" y="31"/>
                    </a:lnTo>
                    <a:lnTo>
                      <a:pt x="292" y="33"/>
                    </a:lnTo>
                    <a:lnTo>
                      <a:pt x="285" y="42"/>
                    </a:lnTo>
                    <a:lnTo>
                      <a:pt x="276" y="60"/>
                    </a:lnTo>
                    <a:lnTo>
                      <a:pt x="271" y="69"/>
                    </a:lnTo>
                    <a:lnTo>
                      <a:pt x="266" y="78"/>
                    </a:lnTo>
                    <a:lnTo>
                      <a:pt x="262" y="84"/>
                    </a:lnTo>
                    <a:lnTo>
                      <a:pt x="259" y="89"/>
                    </a:lnTo>
                    <a:lnTo>
                      <a:pt x="254" y="93"/>
                    </a:lnTo>
                    <a:lnTo>
                      <a:pt x="247" y="96"/>
                    </a:lnTo>
                    <a:lnTo>
                      <a:pt x="241" y="101"/>
                    </a:lnTo>
                    <a:lnTo>
                      <a:pt x="232" y="104"/>
                    </a:lnTo>
                    <a:lnTo>
                      <a:pt x="240" y="106"/>
                    </a:lnTo>
                    <a:lnTo>
                      <a:pt x="246" y="109"/>
                    </a:lnTo>
                    <a:lnTo>
                      <a:pt x="254" y="112"/>
                    </a:lnTo>
                    <a:lnTo>
                      <a:pt x="260" y="117"/>
                    </a:lnTo>
                    <a:lnTo>
                      <a:pt x="268" y="124"/>
                    </a:lnTo>
                    <a:lnTo>
                      <a:pt x="274" y="130"/>
                    </a:lnTo>
                    <a:lnTo>
                      <a:pt x="282" y="138"/>
                    </a:lnTo>
                    <a:lnTo>
                      <a:pt x="288" y="147"/>
                    </a:lnTo>
                    <a:lnTo>
                      <a:pt x="336" y="213"/>
                    </a:lnTo>
                    <a:lnTo>
                      <a:pt x="288" y="213"/>
                    </a:lnTo>
                    <a:lnTo>
                      <a:pt x="241" y="147"/>
                    </a:lnTo>
                    <a:lnTo>
                      <a:pt x="235" y="138"/>
                    </a:lnTo>
                    <a:lnTo>
                      <a:pt x="227" y="130"/>
                    </a:lnTo>
                    <a:lnTo>
                      <a:pt x="222" y="125"/>
                    </a:lnTo>
                    <a:lnTo>
                      <a:pt x="215" y="121"/>
                    </a:lnTo>
                    <a:lnTo>
                      <a:pt x="210" y="118"/>
                    </a:lnTo>
                    <a:lnTo>
                      <a:pt x="204" y="116"/>
                    </a:lnTo>
                    <a:lnTo>
                      <a:pt x="198" y="115"/>
                    </a:lnTo>
                    <a:lnTo>
                      <a:pt x="190" y="114"/>
                    </a:lnTo>
                    <a:lnTo>
                      <a:pt x="190" y="213"/>
                    </a:lnTo>
                    <a:lnTo>
                      <a:pt x="146" y="213"/>
                    </a:lnTo>
                    <a:lnTo>
                      <a:pt x="146" y="114"/>
                    </a:lnTo>
                    <a:lnTo>
                      <a:pt x="138" y="115"/>
                    </a:lnTo>
                    <a:lnTo>
                      <a:pt x="132" y="116"/>
                    </a:lnTo>
                    <a:lnTo>
                      <a:pt x="125" y="117"/>
                    </a:lnTo>
                    <a:lnTo>
                      <a:pt x="120" y="121"/>
                    </a:lnTo>
                    <a:lnTo>
                      <a:pt x="114" y="125"/>
                    </a:lnTo>
                    <a:lnTo>
                      <a:pt x="109" y="130"/>
                    </a:lnTo>
                    <a:lnTo>
                      <a:pt x="101" y="137"/>
                    </a:lnTo>
                    <a:lnTo>
                      <a:pt x="95" y="147"/>
                    </a:lnTo>
                    <a:lnTo>
                      <a:pt x="48" y="213"/>
                    </a:lnTo>
                    <a:lnTo>
                      <a:pt x="0" y="213"/>
                    </a:lnTo>
                    <a:lnTo>
                      <a:pt x="48" y="147"/>
                    </a:lnTo>
                    <a:lnTo>
                      <a:pt x="54" y="138"/>
                    </a:lnTo>
                    <a:lnTo>
                      <a:pt x="62" y="130"/>
                    </a:lnTo>
                    <a:lnTo>
                      <a:pt x="68" y="124"/>
                    </a:lnTo>
                    <a:lnTo>
                      <a:pt x="75" y="117"/>
                    </a:lnTo>
                    <a:lnTo>
                      <a:pt x="82" y="112"/>
                    </a:lnTo>
                    <a:lnTo>
                      <a:pt x="90" y="109"/>
                    </a:lnTo>
                    <a:lnTo>
                      <a:pt x="96" y="106"/>
                    </a:lnTo>
                    <a:lnTo>
                      <a:pt x="104" y="104"/>
                    </a:lnTo>
                    <a:lnTo>
                      <a:pt x="95" y="100"/>
                    </a:lnTo>
                    <a:lnTo>
                      <a:pt x="87" y="95"/>
                    </a:lnTo>
                    <a:lnTo>
                      <a:pt x="81" y="91"/>
                    </a:lnTo>
                    <a:lnTo>
                      <a:pt x="76" y="87"/>
                    </a:lnTo>
                    <a:lnTo>
                      <a:pt x="72" y="82"/>
                    </a:lnTo>
                    <a:lnTo>
                      <a:pt x="67" y="72"/>
                    </a:lnTo>
                    <a:lnTo>
                      <a:pt x="61" y="61"/>
                    </a:lnTo>
                    <a:lnTo>
                      <a:pt x="53" y="46"/>
                    </a:lnTo>
                    <a:lnTo>
                      <a:pt x="50" y="41"/>
                    </a:lnTo>
                    <a:lnTo>
                      <a:pt x="47" y="37"/>
                    </a:lnTo>
                    <a:lnTo>
                      <a:pt x="44" y="33"/>
                    </a:lnTo>
                    <a:lnTo>
                      <a:pt x="42" y="31"/>
                    </a:lnTo>
                    <a:lnTo>
                      <a:pt x="34" y="30"/>
                    </a:lnTo>
                    <a:lnTo>
                      <a:pt x="22" y="29"/>
                    </a:lnTo>
                    <a:lnTo>
                      <a:pt x="17" y="29"/>
                    </a:lnTo>
                    <a:lnTo>
                      <a:pt x="10" y="29"/>
                    </a:lnTo>
                    <a:lnTo>
                      <a:pt x="10" y="0"/>
                    </a:lnTo>
                    <a:lnTo>
                      <a:pt x="16" y="0"/>
                    </a:lnTo>
                    <a:lnTo>
                      <a:pt x="38" y="0"/>
                    </a:lnTo>
                    <a:lnTo>
                      <a:pt x="52" y="2"/>
                    </a:lnTo>
                    <a:lnTo>
                      <a:pt x="57" y="3"/>
                    </a:lnTo>
                    <a:lnTo>
                      <a:pt x="61" y="6"/>
                    </a:lnTo>
                    <a:lnTo>
                      <a:pt x="66" y="9"/>
                    </a:lnTo>
                    <a:lnTo>
                      <a:pt x="69" y="12"/>
                    </a:lnTo>
                    <a:lnTo>
                      <a:pt x="75" y="18"/>
                    </a:lnTo>
                    <a:lnTo>
                      <a:pt x="80" y="25"/>
                    </a:lnTo>
                    <a:lnTo>
                      <a:pt x="85" y="34"/>
                    </a:lnTo>
                    <a:lnTo>
                      <a:pt x="91" y="46"/>
                    </a:lnTo>
                    <a:lnTo>
                      <a:pt x="99" y="61"/>
                    </a:lnTo>
                    <a:lnTo>
                      <a:pt x="105" y="72"/>
                    </a:lnTo>
                    <a:lnTo>
                      <a:pt x="111" y="80"/>
                    </a:lnTo>
                    <a:lnTo>
                      <a:pt x="115" y="85"/>
                    </a:lnTo>
                    <a:lnTo>
                      <a:pt x="120" y="88"/>
                    </a:lnTo>
                    <a:lnTo>
                      <a:pt x="128" y="90"/>
                    </a:lnTo>
                    <a:lnTo>
                      <a:pt x="135" y="91"/>
                    </a:lnTo>
                    <a:lnTo>
                      <a:pt x="146" y="92"/>
                    </a:lnTo>
                    <a:lnTo>
                      <a:pt x="146" y="0"/>
                    </a:lnTo>
                    <a:lnTo>
                      <a:pt x="19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62" name="Freeform 176"/>
              <p:cNvSpPr>
                <a:spLocks/>
              </p:cNvSpPr>
              <p:nvPr/>
            </p:nvSpPr>
            <p:spPr bwMode="auto">
              <a:xfrm>
                <a:off x="3140" y="1700"/>
                <a:ext cx="53" cy="53"/>
              </a:xfrm>
              <a:custGeom>
                <a:avLst/>
                <a:gdLst>
                  <a:gd name="T0" fmla="*/ 0 w 209"/>
                  <a:gd name="T1" fmla="*/ 0 h 213"/>
                  <a:gd name="T2" fmla="*/ 44 w 209"/>
                  <a:gd name="T3" fmla="*/ 0 h 213"/>
                  <a:gd name="T4" fmla="*/ 44 w 209"/>
                  <a:gd name="T5" fmla="*/ 88 h 213"/>
                  <a:gd name="T6" fmla="*/ 166 w 209"/>
                  <a:gd name="T7" fmla="*/ 88 h 213"/>
                  <a:gd name="T8" fmla="*/ 166 w 209"/>
                  <a:gd name="T9" fmla="*/ 0 h 213"/>
                  <a:gd name="T10" fmla="*/ 209 w 209"/>
                  <a:gd name="T11" fmla="*/ 0 h 213"/>
                  <a:gd name="T12" fmla="*/ 209 w 209"/>
                  <a:gd name="T13" fmla="*/ 213 h 213"/>
                  <a:gd name="T14" fmla="*/ 166 w 209"/>
                  <a:gd name="T15" fmla="*/ 213 h 213"/>
                  <a:gd name="T16" fmla="*/ 166 w 209"/>
                  <a:gd name="T17" fmla="*/ 118 h 213"/>
                  <a:gd name="T18" fmla="*/ 44 w 209"/>
                  <a:gd name="T19" fmla="*/ 118 h 213"/>
                  <a:gd name="T20" fmla="*/ 44 w 209"/>
                  <a:gd name="T21" fmla="*/ 213 h 213"/>
                  <a:gd name="T22" fmla="*/ 0 w 209"/>
                  <a:gd name="T23" fmla="*/ 213 h 213"/>
                  <a:gd name="T24" fmla="*/ 0 w 209"/>
                  <a:gd name="T2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213">
                    <a:moveTo>
                      <a:pt x="0" y="0"/>
                    </a:moveTo>
                    <a:lnTo>
                      <a:pt x="44" y="0"/>
                    </a:lnTo>
                    <a:lnTo>
                      <a:pt x="44" y="88"/>
                    </a:lnTo>
                    <a:lnTo>
                      <a:pt x="166" y="88"/>
                    </a:lnTo>
                    <a:lnTo>
                      <a:pt x="166" y="0"/>
                    </a:lnTo>
                    <a:lnTo>
                      <a:pt x="209" y="0"/>
                    </a:lnTo>
                    <a:lnTo>
                      <a:pt x="209" y="213"/>
                    </a:lnTo>
                    <a:lnTo>
                      <a:pt x="166" y="213"/>
                    </a:lnTo>
                    <a:lnTo>
                      <a:pt x="166" y="118"/>
                    </a:lnTo>
                    <a:lnTo>
                      <a:pt x="44" y="118"/>
                    </a:lnTo>
                    <a:lnTo>
                      <a:pt x="44" y="213"/>
                    </a:lnTo>
                    <a:lnTo>
                      <a:pt x="0" y="213"/>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63" name="Freeform 177"/>
              <p:cNvSpPr>
                <a:spLocks noEditPoints="1"/>
              </p:cNvSpPr>
              <p:nvPr/>
            </p:nvSpPr>
            <p:spPr bwMode="auto">
              <a:xfrm>
                <a:off x="3205" y="1698"/>
                <a:ext cx="61" cy="56"/>
              </a:xfrm>
              <a:custGeom>
                <a:avLst/>
                <a:gdLst>
                  <a:gd name="T0" fmla="*/ 3 w 243"/>
                  <a:gd name="T1" fmla="*/ 85 h 224"/>
                  <a:gd name="T2" fmla="*/ 16 w 243"/>
                  <a:gd name="T3" fmla="*/ 50 h 224"/>
                  <a:gd name="T4" fmla="*/ 41 w 243"/>
                  <a:gd name="T5" fmla="*/ 25 h 224"/>
                  <a:gd name="T6" fmla="*/ 67 w 243"/>
                  <a:gd name="T7" fmla="*/ 10 h 224"/>
                  <a:gd name="T8" fmla="*/ 99 w 243"/>
                  <a:gd name="T9" fmla="*/ 2 h 224"/>
                  <a:gd name="T10" fmla="*/ 135 w 243"/>
                  <a:gd name="T11" fmla="*/ 0 h 224"/>
                  <a:gd name="T12" fmla="*/ 170 w 243"/>
                  <a:gd name="T13" fmla="*/ 8 h 224"/>
                  <a:gd name="T14" fmla="*/ 201 w 243"/>
                  <a:gd name="T15" fmla="*/ 23 h 224"/>
                  <a:gd name="T16" fmla="*/ 223 w 243"/>
                  <a:gd name="T17" fmla="*/ 46 h 224"/>
                  <a:gd name="T18" fmla="*/ 239 w 243"/>
                  <a:gd name="T19" fmla="*/ 74 h 224"/>
                  <a:gd name="T20" fmla="*/ 243 w 243"/>
                  <a:gd name="T21" fmla="*/ 110 h 224"/>
                  <a:gd name="T22" fmla="*/ 237 w 243"/>
                  <a:gd name="T23" fmla="*/ 154 h 224"/>
                  <a:gd name="T24" fmla="*/ 229 w 243"/>
                  <a:gd name="T25" fmla="*/ 175 h 224"/>
                  <a:gd name="T26" fmla="*/ 198 w 243"/>
                  <a:gd name="T27" fmla="*/ 204 h 224"/>
                  <a:gd name="T28" fmla="*/ 155 w 243"/>
                  <a:gd name="T29" fmla="*/ 221 h 224"/>
                  <a:gd name="T30" fmla="*/ 108 w 243"/>
                  <a:gd name="T31" fmla="*/ 224 h 224"/>
                  <a:gd name="T32" fmla="*/ 72 w 243"/>
                  <a:gd name="T33" fmla="*/ 217 h 224"/>
                  <a:gd name="T34" fmla="*/ 43 w 243"/>
                  <a:gd name="T35" fmla="*/ 202 h 224"/>
                  <a:gd name="T36" fmla="*/ 19 w 243"/>
                  <a:gd name="T37" fmla="*/ 179 h 224"/>
                  <a:gd name="T38" fmla="*/ 5 w 243"/>
                  <a:gd name="T39" fmla="*/ 150 h 224"/>
                  <a:gd name="T40" fmla="*/ 0 w 243"/>
                  <a:gd name="T41" fmla="*/ 112 h 224"/>
                  <a:gd name="T42" fmla="*/ 47 w 243"/>
                  <a:gd name="T43" fmla="*/ 132 h 224"/>
                  <a:gd name="T44" fmla="*/ 53 w 243"/>
                  <a:gd name="T45" fmla="*/ 156 h 224"/>
                  <a:gd name="T46" fmla="*/ 67 w 243"/>
                  <a:gd name="T47" fmla="*/ 174 h 224"/>
                  <a:gd name="T48" fmla="*/ 85 w 243"/>
                  <a:gd name="T49" fmla="*/ 186 h 224"/>
                  <a:gd name="T50" fmla="*/ 105 w 243"/>
                  <a:gd name="T51" fmla="*/ 193 h 224"/>
                  <a:gd name="T52" fmla="*/ 130 w 243"/>
                  <a:gd name="T53" fmla="*/ 194 h 224"/>
                  <a:gd name="T54" fmla="*/ 151 w 243"/>
                  <a:gd name="T55" fmla="*/ 190 h 224"/>
                  <a:gd name="T56" fmla="*/ 170 w 243"/>
                  <a:gd name="T57" fmla="*/ 179 h 224"/>
                  <a:gd name="T58" fmla="*/ 185 w 243"/>
                  <a:gd name="T59" fmla="*/ 162 h 224"/>
                  <a:gd name="T60" fmla="*/ 194 w 243"/>
                  <a:gd name="T61" fmla="*/ 140 h 224"/>
                  <a:gd name="T62" fmla="*/ 198 w 243"/>
                  <a:gd name="T63" fmla="*/ 111 h 224"/>
                  <a:gd name="T64" fmla="*/ 194 w 243"/>
                  <a:gd name="T65" fmla="*/ 85 h 224"/>
                  <a:gd name="T66" fmla="*/ 185 w 243"/>
                  <a:gd name="T67" fmla="*/ 62 h 224"/>
                  <a:gd name="T68" fmla="*/ 170 w 243"/>
                  <a:gd name="T69" fmla="*/ 46 h 224"/>
                  <a:gd name="T70" fmla="*/ 151 w 243"/>
                  <a:gd name="T71" fmla="*/ 35 h 224"/>
                  <a:gd name="T72" fmla="*/ 130 w 243"/>
                  <a:gd name="T73" fmla="*/ 31 h 224"/>
                  <a:gd name="T74" fmla="*/ 105 w 243"/>
                  <a:gd name="T75" fmla="*/ 32 h 224"/>
                  <a:gd name="T76" fmla="*/ 85 w 243"/>
                  <a:gd name="T77" fmla="*/ 38 h 224"/>
                  <a:gd name="T78" fmla="*/ 67 w 243"/>
                  <a:gd name="T79" fmla="*/ 51 h 224"/>
                  <a:gd name="T80" fmla="*/ 53 w 243"/>
                  <a:gd name="T81" fmla="*/ 69 h 224"/>
                  <a:gd name="T82" fmla="*/ 47 w 243"/>
                  <a:gd name="T83" fmla="*/ 9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3" h="224">
                    <a:moveTo>
                      <a:pt x="0" y="112"/>
                    </a:moveTo>
                    <a:lnTo>
                      <a:pt x="1" y="98"/>
                    </a:lnTo>
                    <a:lnTo>
                      <a:pt x="3" y="85"/>
                    </a:lnTo>
                    <a:lnTo>
                      <a:pt x="6" y="72"/>
                    </a:lnTo>
                    <a:lnTo>
                      <a:pt x="10" y="60"/>
                    </a:lnTo>
                    <a:lnTo>
                      <a:pt x="16" y="50"/>
                    </a:lnTo>
                    <a:lnTo>
                      <a:pt x="23" y="40"/>
                    </a:lnTo>
                    <a:lnTo>
                      <a:pt x="30" y="32"/>
                    </a:lnTo>
                    <a:lnTo>
                      <a:pt x="41" y="25"/>
                    </a:lnTo>
                    <a:lnTo>
                      <a:pt x="50" y="18"/>
                    </a:lnTo>
                    <a:lnTo>
                      <a:pt x="58" y="14"/>
                    </a:lnTo>
                    <a:lnTo>
                      <a:pt x="67" y="10"/>
                    </a:lnTo>
                    <a:lnTo>
                      <a:pt x="77" y="7"/>
                    </a:lnTo>
                    <a:lnTo>
                      <a:pt x="88" y="4"/>
                    </a:lnTo>
                    <a:lnTo>
                      <a:pt x="99" y="2"/>
                    </a:lnTo>
                    <a:lnTo>
                      <a:pt x="110" y="0"/>
                    </a:lnTo>
                    <a:lnTo>
                      <a:pt x="122" y="0"/>
                    </a:lnTo>
                    <a:lnTo>
                      <a:pt x="135" y="0"/>
                    </a:lnTo>
                    <a:lnTo>
                      <a:pt x="147" y="3"/>
                    </a:lnTo>
                    <a:lnTo>
                      <a:pt x="159" y="5"/>
                    </a:lnTo>
                    <a:lnTo>
                      <a:pt x="170" y="8"/>
                    </a:lnTo>
                    <a:lnTo>
                      <a:pt x="180" y="12"/>
                    </a:lnTo>
                    <a:lnTo>
                      <a:pt x="190" y="16"/>
                    </a:lnTo>
                    <a:lnTo>
                      <a:pt x="201" y="23"/>
                    </a:lnTo>
                    <a:lnTo>
                      <a:pt x="210" y="29"/>
                    </a:lnTo>
                    <a:lnTo>
                      <a:pt x="217" y="37"/>
                    </a:lnTo>
                    <a:lnTo>
                      <a:pt x="223" y="46"/>
                    </a:lnTo>
                    <a:lnTo>
                      <a:pt x="230" y="54"/>
                    </a:lnTo>
                    <a:lnTo>
                      <a:pt x="235" y="64"/>
                    </a:lnTo>
                    <a:lnTo>
                      <a:pt x="239" y="74"/>
                    </a:lnTo>
                    <a:lnTo>
                      <a:pt x="241" y="86"/>
                    </a:lnTo>
                    <a:lnTo>
                      <a:pt x="243" y="97"/>
                    </a:lnTo>
                    <a:lnTo>
                      <a:pt x="243" y="110"/>
                    </a:lnTo>
                    <a:lnTo>
                      <a:pt x="243" y="129"/>
                    </a:lnTo>
                    <a:lnTo>
                      <a:pt x="239" y="147"/>
                    </a:lnTo>
                    <a:lnTo>
                      <a:pt x="237" y="154"/>
                    </a:lnTo>
                    <a:lnTo>
                      <a:pt x="235" y="161"/>
                    </a:lnTo>
                    <a:lnTo>
                      <a:pt x="231" y="169"/>
                    </a:lnTo>
                    <a:lnTo>
                      <a:pt x="229" y="175"/>
                    </a:lnTo>
                    <a:lnTo>
                      <a:pt x="220" y="185"/>
                    </a:lnTo>
                    <a:lnTo>
                      <a:pt x="210" y="196"/>
                    </a:lnTo>
                    <a:lnTo>
                      <a:pt x="198" y="204"/>
                    </a:lnTo>
                    <a:lnTo>
                      <a:pt x="184" y="212"/>
                    </a:lnTo>
                    <a:lnTo>
                      <a:pt x="170" y="217"/>
                    </a:lnTo>
                    <a:lnTo>
                      <a:pt x="155" y="221"/>
                    </a:lnTo>
                    <a:lnTo>
                      <a:pt x="138" y="223"/>
                    </a:lnTo>
                    <a:lnTo>
                      <a:pt x="122" y="224"/>
                    </a:lnTo>
                    <a:lnTo>
                      <a:pt x="108" y="224"/>
                    </a:lnTo>
                    <a:lnTo>
                      <a:pt x="96" y="222"/>
                    </a:lnTo>
                    <a:lnTo>
                      <a:pt x="84" y="220"/>
                    </a:lnTo>
                    <a:lnTo>
                      <a:pt x="72" y="217"/>
                    </a:lnTo>
                    <a:lnTo>
                      <a:pt x="62" y="213"/>
                    </a:lnTo>
                    <a:lnTo>
                      <a:pt x="52" y="209"/>
                    </a:lnTo>
                    <a:lnTo>
                      <a:pt x="43" y="202"/>
                    </a:lnTo>
                    <a:lnTo>
                      <a:pt x="34" y="196"/>
                    </a:lnTo>
                    <a:lnTo>
                      <a:pt x="25" y="188"/>
                    </a:lnTo>
                    <a:lnTo>
                      <a:pt x="19" y="179"/>
                    </a:lnTo>
                    <a:lnTo>
                      <a:pt x="14" y="171"/>
                    </a:lnTo>
                    <a:lnTo>
                      <a:pt x="9" y="160"/>
                    </a:lnTo>
                    <a:lnTo>
                      <a:pt x="5" y="150"/>
                    </a:lnTo>
                    <a:lnTo>
                      <a:pt x="3" y="138"/>
                    </a:lnTo>
                    <a:lnTo>
                      <a:pt x="1" y="126"/>
                    </a:lnTo>
                    <a:lnTo>
                      <a:pt x="0" y="112"/>
                    </a:lnTo>
                    <a:close/>
                    <a:moveTo>
                      <a:pt x="46" y="112"/>
                    </a:moveTo>
                    <a:lnTo>
                      <a:pt x="46" y="122"/>
                    </a:lnTo>
                    <a:lnTo>
                      <a:pt x="47" y="132"/>
                    </a:lnTo>
                    <a:lnTo>
                      <a:pt x="48" y="140"/>
                    </a:lnTo>
                    <a:lnTo>
                      <a:pt x="51" y="149"/>
                    </a:lnTo>
                    <a:lnTo>
                      <a:pt x="53" y="156"/>
                    </a:lnTo>
                    <a:lnTo>
                      <a:pt x="57" y="162"/>
                    </a:lnTo>
                    <a:lnTo>
                      <a:pt x="62" y="169"/>
                    </a:lnTo>
                    <a:lnTo>
                      <a:pt x="67" y="174"/>
                    </a:lnTo>
                    <a:lnTo>
                      <a:pt x="72" y="179"/>
                    </a:lnTo>
                    <a:lnTo>
                      <a:pt x="79" y="183"/>
                    </a:lnTo>
                    <a:lnTo>
                      <a:pt x="85" y="186"/>
                    </a:lnTo>
                    <a:lnTo>
                      <a:pt x="91" y="190"/>
                    </a:lnTo>
                    <a:lnTo>
                      <a:pt x="99" y="192"/>
                    </a:lnTo>
                    <a:lnTo>
                      <a:pt x="105" y="193"/>
                    </a:lnTo>
                    <a:lnTo>
                      <a:pt x="114" y="194"/>
                    </a:lnTo>
                    <a:lnTo>
                      <a:pt x="122" y="195"/>
                    </a:lnTo>
                    <a:lnTo>
                      <a:pt x="130" y="194"/>
                    </a:lnTo>
                    <a:lnTo>
                      <a:pt x="137" y="193"/>
                    </a:lnTo>
                    <a:lnTo>
                      <a:pt x="145" y="192"/>
                    </a:lnTo>
                    <a:lnTo>
                      <a:pt x="151" y="190"/>
                    </a:lnTo>
                    <a:lnTo>
                      <a:pt x="159" y="186"/>
                    </a:lnTo>
                    <a:lnTo>
                      <a:pt x="165" y="183"/>
                    </a:lnTo>
                    <a:lnTo>
                      <a:pt x="170" y="179"/>
                    </a:lnTo>
                    <a:lnTo>
                      <a:pt x="177" y="174"/>
                    </a:lnTo>
                    <a:lnTo>
                      <a:pt x="182" y="169"/>
                    </a:lnTo>
                    <a:lnTo>
                      <a:pt x="185" y="162"/>
                    </a:lnTo>
                    <a:lnTo>
                      <a:pt x="189" y="156"/>
                    </a:lnTo>
                    <a:lnTo>
                      <a:pt x="193" y="148"/>
                    </a:lnTo>
                    <a:lnTo>
                      <a:pt x="194" y="140"/>
                    </a:lnTo>
                    <a:lnTo>
                      <a:pt x="197" y="131"/>
                    </a:lnTo>
                    <a:lnTo>
                      <a:pt x="198" y="121"/>
                    </a:lnTo>
                    <a:lnTo>
                      <a:pt x="198" y="111"/>
                    </a:lnTo>
                    <a:lnTo>
                      <a:pt x="198" y="101"/>
                    </a:lnTo>
                    <a:lnTo>
                      <a:pt x="197" y="93"/>
                    </a:lnTo>
                    <a:lnTo>
                      <a:pt x="194" y="85"/>
                    </a:lnTo>
                    <a:lnTo>
                      <a:pt x="193" y="76"/>
                    </a:lnTo>
                    <a:lnTo>
                      <a:pt x="189" y="69"/>
                    </a:lnTo>
                    <a:lnTo>
                      <a:pt x="185" y="62"/>
                    </a:lnTo>
                    <a:lnTo>
                      <a:pt x="182" y="56"/>
                    </a:lnTo>
                    <a:lnTo>
                      <a:pt x="177" y="51"/>
                    </a:lnTo>
                    <a:lnTo>
                      <a:pt x="170" y="46"/>
                    </a:lnTo>
                    <a:lnTo>
                      <a:pt x="164" y="41"/>
                    </a:lnTo>
                    <a:lnTo>
                      <a:pt x="159" y="38"/>
                    </a:lnTo>
                    <a:lnTo>
                      <a:pt x="151" y="35"/>
                    </a:lnTo>
                    <a:lnTo>
                      <a:pt x="145" y="33"/>
                    </a:lnTo>
                    <a:lnTo>
                      <a:pt x="137" y="32"/>
                    </a:lnTo>
                    <a:lnTo>
                      <a:pt x="130" y="31"/>
                    </a:lnTo>
                    <a:lnTo>
                      <a:pt x="122" y="31"/>
                    </a:lnTo>
                    <a:lnTo>
                      <a:pt x="114" y="31"/>
                    </a:lnTo>
                    <a:lnTo>
                      <a:pt x="105" y="32"/>
                    </a:lnTo>
                    <a:lnTo>
                      <a:pt x="99" y="33"/>
                    </a:lnTo>
                    <a:lnTo>
                      <a:pt x="91" y="35"/>
                    </a:lnTo>
                    <a:lnTo>
                      <a:pt x="85" y="38"/>
                    </a:lnTo>
                    <a:lnTo>
                      <a:pt x="79" y="41"/>
                    </a:lnTo>
                    <a:lnTo>
                      <a:pt x="72" y="46"/>
                    </a:lnTo>
                    <a:lnTo>
                      <a:pt x="67" y="51"/>
                    </a:lnTo>
                    <a:lnTo>
                      <a:pt x="62" y="56"/>
                    </a:lnTo>
                    <a:lnTo>
                      <a:pt x="57" y="62"/>
                    </a:lnTo>
                    <a:lnTo>
                      <a:pt x="53" y="69"/>
                    </a:lnTo>
                    <a:lnTo>
                      <a:pt x="51" y="76"/>
                    </a:lnTo>
                    <a:lnTo>
                      <a:pt x="48" y="85"/>
                    </a:lnTo>
                    <a:lnTo>
                      <a:pt x="47" y="93"/>
                    </a:lnTo>
                    <a:lnTo>
                      <a:pt x="46" y="102"/>
                    </a:lnTo>
                    <a:lnTo>
                      <a:pt x="46"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64" name="Freeform 178"/>
              <p:cNvSpPr>
                <a:spLocks/>
              </p:cNvSpPr>
              <p:nvPr/>
            </p:nvSpPr>
            <p:spPr bwMode="auto">
              <a:xfrm>
                <a:off x="3275" y="1698"/>
                <a:ext cx="57" cy="56"/>
              </a:xfrm>
              <a:custGeom>
                <a:avLst/>
                <a:gdLst>
                  <a:gd name="T0" fmla="*/ 226 w 226"/>
                  <a:gd name="T1" fmla="*/ 146 h 224"/>
                  <a:gd name="T2" fmla="*/ 221 w 226"/>
                  <a:gd name="T3" fmla="*/ 163 h 224"/>
                  <a:gd name="T4" fmla="*/ 213 w 226"/>
                  <a:gd name="T5" fmla="*/ 179 h 224"/>
                  <a:gd name="T6" fmla="*/ 203 w 226"/>
                  <a:gd name="T7" fmla="*/ 192 h 224"/>
                  <a:gd name="T8" fmla="*/ 189 w 226"/>
                  <a:gd name="T9" fmla="*/ 203 h 224"/>
                  <a:gd name="T10" fmla="*/ 174 w 226"/>
                  <a:gd name="T11" fmla="*/ 213 h 224"/>
                  <a:gd name="T12" fmla="*/ 157 w 226"/>
                  <a:gd name="T13" fmla="*/ 219 h 224"/>
                  <a:gd name="T14" fmla="*/ 138 w 226"/>
                  <a:gd name="T15" fmla="*/ 223 h 224"/>
                  <a:gd name="T16" fmla="*/ 118 w 226"/>
                  <a:gd name="T17" fmla="*/ 224 h 224"/>
                  <a:gd name="T18" fmla="*/ 92 w 226"/>
                  <a:gd name="T19" fmla="*/ 222 h 224"/>
                  <a:gd name="T20" fmla="*/ 69 w 226"/>
                  <a:gd name="T21" fmla="*/ 217 h 224"/>
                  <a:gd name="T22" fmla="*/ 50 w 226"/>
                  <a:gd name="T23" fmla="*/ 209 h 224"/>
                  <a:gd name="T24" fmla="*/ 33 w 226"/>
                  <a:gd name="T25" fmla="*/ 196 h 224"/>
                  <a:gd name="T26" fmla="*/ 19 w 226"/>
                  <a:gd name="T27" fmla="*/ 180 h 224"/>
                  <a:gd name="T28" fmla="*/ 9 w 226"/>
                  <a:gd name="T29" fmla="*/ 160 h 224"/>
                  <a:gd name="T30" fmla="*/ 2 w 226"/>
                  <a:gd name="T31" fmla="*/ 138 h 224"/>
                  <a:gd name="T32" fmla="*/ 0 w 226"/>
                  <a:gd name="T33" fmla="*/ 113 h 224"/>
                  <a:gd name="T34" fmla="*/ 3 w 226"/>
                  <a:gd name="T35" fmla="*/ 80 h 224"/>
                  <a:gd name="T36" fmla="*/ 14 w 226"/>
                  <a:gd name="T37" fmla="*/ 52 h 224"/>
                  <a:gd name="T38" fmla="*/ 21 w 226"/>
                  <a:gd name="T39" fmla="*/ 40 h 224"/>
                  <a:gd name="T40" fmla="*/ 31 w 226"/>
                  <a:gd name="T41" fmla="*/ 30 h 224"/>
                  <a:gd name="T42" fmla="*/ 43 w 226"/>
                  <a:gd name="T43" fmla="*/ 20 h 224"/>
                  <a:gd name="T44" fmla="*/ 57 w 226"/>
                  <a:gd name="T45" fmla="*/ 13 h 224"/>
                  <a:gd name="T46" fmla="*/ 86 w 226"/>
                  <a:gd name="T47" fmla="*/ 4 h 224"/>
                  <a:gd name="T48" fmla="*/ 118 w 226"/>
                  <a:gd name="T49" fmla="*/ 0 h 224"/>
                  <a:gd name="T50" fmla="*/ 138 w 226"/>
                  <a:gd name="T51" fmla="*/ 2 h 224"/>
                  <a:gd name="T52" fmla="*/ 156 w 226"/>
                  <a:gd name="T53" fmla="*/ 5 h 224"/>
                  <a:gd name="T54" fmla="*/ 172 w 226"/>
                  <a:gd name="T55" fmla="*/ 10 h 224"/>
                  <a:gd name="T56" fmla="*/ 188 w 226"/>
                  <a:gd name="T57" fmla="*/ 18 h 224"/>
                  <a:gd name="T58" fmla="*/ 199 w 226"/>
                  <a:gd name="T59" fmla="*/ 28 h 224"/>
                  <a:gd name="T60" fmla="*/ 209 w 226"/>
                  <a:gd name="T61" fmla="*/ 39 h 224"/>
                  <a:gd name="T62" fmla="*/ 217 w 226"/>
                  <a:gd name="T63" fmla="*/ 53 h 224"/>
                  <a:gd name="T64" fmla="*/ 222 w 226"/>
                  <a:gd name="T65" fmla="*/ 68 h 224"/>
                  <a:gd name="T66" fmla="*/ 175 w 226"/>
                  <a:gd name="T67" fmla="*/ 64 h 224"/>
                  <a:gd name="T68" fmla="*/ 165 w 226"/>
                  <a:gd name="T69" fmla="*/ 48 h 224"/>
                  <a:gd name="T70" fmla="*/ 150 w 226"/>
                  <a:gd name="T71" fmla="*/ 36 h 224"/>
                  <a:gd name="T72" fmla="*/ 130 w 226"/>
                  <a:gd name="T73" fmla="*/ 31 h 224"/>
                  <a:gd name="T74" fmla="*/ 111 w 226"/>
                  <a:gd name="T75" fmla="*/ 31 h 224"/>
                  <a:gd name="T76" fmla="*/ 96 w 226"/>
                  <a:gd name="T77" fmla="*/ 33 h 224"/>
                  <a:gd name="T78" fmla="*/ 83 w 226"/>
                  <a:gd name="T79" fmla="*/ 38 h 224"/>
                  <a:gd name="T80" fmla="*/ 71 w 226"/>
                  <a:gd name="T81" fmla="*/ 46 h 224"/>
                  <a:gd name="T82" fmla="*/ 61 w 226"/>
                  <a:gd name="T83" fmla="*/ 55 h 224"/>
                  <a:gd name="T84" fmla="*/ 53 w 226"/>
                  <a:gd name="T85" fmla="*/ 68 h 224"/>
                  <a:gd name="T86" fmla="*/ 48 w 226"/>
                  <a:gd name="T87" fmla="*/ 84 h 224"/>
                  <a:gd name="T88" fmla="*/ 45 w 226"/>
                  <a:gd name="T89" fmla="*/ 102 h 224"/>
                  <a:gd name="T90" fmla="*/ 45 w 226"/>
                  <a:gd name="T91" fmla="*/ 122 h 224"/>
                  <a:gd name="T92" fmla="*/ 48 w 226"/>
                  <a:gd name="T93" fmla="*/ 141 h 224"/>
                  <a:gd name="T94" fmla="*/ 53 w 226"/>
                  <a:gd name="T95" fmla="*/ 157 h 224"/>
                  <a:gd name="T96" fmla="*/ 61 w 226"/>
                  <a:gd name="T97" fmla="*/ 170 h 224"/>
                  <a:gd name="T98" fmla="*/ 71 w 226"/>
                  <a:gd name="T99" fmla="*/ 179 h 224"/>
                  <a:gd name="T100" fmla="*/ 82 w 226"/>
                  <a:gd name="T101" fmla="*/ 186 h 224"/>
                  <a:gd name="T102" fmla="*/ 95 w 226"/>
                  <a:gd name="T103" fmla="*/ 192 h 224"/>
                  <a:gd name="T104" fmla="*/ 110 w 226"/>
                  <a:gd name="T105" fmla="*/ 194 h 224"/>
                  <a:gd name="T106" fmla="*/ 129 w 226"/>
                  <a:gd name="T107" fmla="*/ 194 h 224"/>
                  <a:gd name="T108" fmla="*/ 151 w 226"/>
                  <a:gd name="T109" fmla="*/ 188 h 224"/>
                  <a:gd name="T110" fmla="*/ 169 w 226"/>
                  <a:gd name="T111" fmla="*/ 174 h 224"/>
                  <a:gd name="T112" fmla="*/ 180 w 226"/>
                  <a:gd name="T113" fmla="*/ 15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6" h="224">
                    <a:moveTo>
                      <a:pt x="183" y="141"/>
                    </a:moveTo>
                    <a:lnTo>
                      <a:pt x="226" y="146"/>
                    </a:lnTo>
                    <a:lnTo>
                      <a:pt x="223" y="155"/>
                    </a:lnTo>
                    <a:lnTo>
                      <a:pt x="221" y="163"/>
                    </a:lnTo>
                    <a:lnTo>
                      <a:pt x="217" y="171"/>
                    </a:lnTo>
                    <a:lnTo>
                      <a:pt x="213" y="179"/>
                    </a:lnTo>
                    <a:lnTo>
                      <a:pt x="208" y="185"/>
                    </a:lnTo>
                    <a:lnTo>
                      <a:pt x="203" y="192"/>
                    </a:lnTo>
                    <a:lnTo>
                      <a:pt x="196" y="198"/>
                    </a:lnTo>
                    <a:lnTo>
                      <a:pt x="189" y="203"/>
                    </a:lnTo>
                    <a:lnTo>
                      <a:pt x="183" y="209"/>
                    </a:lnTo>
                    <a:lnTo>
                      <a:pt x="174" y="213"/>
                    </a:lnTo>
                    <a:lnTo>
                      <a:pt x="166" y="216"/>
                    </a:lnTo>
                    <a:lnTo>
                      <a:pt x="157" y="219"/>
                    </a:lnTo>
                    <a:lnTo>
                      <a:pt x="148" y="221"/>
                    </a:lnTo>
                    <a:lnTo>
                      <a:pt x="138" y="223"/>
                    </a:lnTo>
                    <a:lnTo>
                      <a:pt x="128" y="224"/>
                    </a:lnTo>
                    <a:lnTo>
                      <a:pt x="118" y="224"/>
                    </a:lnTo>
                    <a:lnTo>
                      <a:pt x="105" y="224"/>
                    </a:lnTo>
                    <a:lnTo>
                      <a:pt x="92" y="222"/>
                    </a:lnTo>
                    <a:lnTo>
                      <a:pt x="81" y="220"/>
                    </a:lnTo>
                    <a:lnTo>
                      <a:pt x="69" y="217"/>
                    </a:lnTo>
                    <a:lnTo>
                      <a:pt x="59" y="213"/>
                    </a:lnTo>
                    <a:lnTo>
                      <a:pt x="50" y="209"/>
                    </a:lnTo>
                    <a:lnTo>
                      <a:pt x="40" y="202"/>
                    </a:lnTo>
                    <a:lnTo>
                      <a:pt x="33" y="196"/>
                    </a:lnTo>
                    <a:lnTo>
                      <a:pt x="25" y="189"/>
                    </a:lnTo>
                    <a:lnTo>
                      <a:pt x="19" y="180"/>
                    </a:lnTo>
                    <a:lnTo>
                      <a:pt x="12" y="171"/>
                    </a:lnTo>
                    <a:lnTo>
                      <a:pt x="9" y="160"/>
                    </a:lnTo>
                    <a:lnTo>
                      <a:pt x="5" y="150"/>
                    </a:lnTo>
                    <a:lnTo>
                      <a:pt x="2" y="138"/>
                    </a:lnTo>
                    <a:lnTo>
                      <a:pt x="1" y="127"/>
                    </a:lnTo>
                    <a:lnTo>
                      <a:pt x="0" y="113"/>
                    </a:lnTo>
                    <a:lnTo>
                      <a:pt x="1" y="96"/>
                    </a:lnTo>
                    <a:lnTo>
                      <a:pt x="3" y="80"/>
                    </a:lnTo>
                    <a:lnTo>
                      <a:pt x="7" y="66"/>
                    </a:lnTo>
                    <a:lnTo>
                      <a:pt x="14" y="52"/>
                    </a:lnTo>
                    <a:lnTo>
                      <a:pt x="17" y="46"/>
                    </a:lnTo>
                    <a:lnTo>
                      <a:pt x="21" y="40"/>
                    </a:lnTo>
                    <a:lnTo>
                      <a:pt x="26" y="35"/>
                    </a:lnTo>
                    <a:lnTo>
                      <a:pt x="31" y="30"/>
                    </a:lnTo>
                    <a:lnTo>
                      <a:pt x="36" y="25"/>
                    </a:lnTo>
                    <a:lnTo>
                      <a:pt x="43" y="20"/>
                    </a:lnTo>
                    <a:lnTo>
                      <a:pt x="49" y="17"/>
                    </a:lnTo>
                    <a:lnTo>
                      <a:pt x="57" y="13"/>
                    </a:lnTo>
                    <a:lnTo>
                      <a:pt x="71" y="8"/>
                    </a:lnTo>
                    <a:lnTo>
                      <a:pt x="86" y="4"/>
                    </a:lnTo>
                    <a:lnTo>
                      <a:pt x="101" y="2"/>
                    </a:lnTo>
                    <a:lnTo>
                      <a:pt x="118" y="0"/>
                    </a:lnTo>
                    <a:lnTo>
                      <a:pt x="128" y="0"/>
                    </a:lnTo>
                    <a:lnTo>
                      <a:pt x="138" y="2"/>
                    </a:lnTo>
                    <a:lnTo>
                      <a:pt x="147" y="3"/>
                    </a:lnTo>
                    <a:lnTo>
                      <a:pt x="156" y="5"/>
                    </a:lnTo>
                    <a:lnTo>
                      <a:pt x="165" y="7"/>
                    </a:lnTo>
                    <a:lnTo>
                      <a:pt x="172" y="10"/>
                    </a:lnTo>
                    <a:lnTo>
                      <a:pt x="180" y="14"/>
                    </a:lnTo>
                    <a:lnTo>
                      <a:pt x="188" y="18"/>
                    </a:lnTo>
                    <a:lnTo>
                      <a:pt x="194" y="23"/>
                    </a:lnTo>
                    <a:lnTo>
                      <a:pt x="199" y="28"/>
                    </a:lnTo>
                    <a:lnTo>
                      <a:pt x="204" y="33"/>
                    </a:lnTo>
                    <a:lnTo>
                      <a:pt x="209" y="39"/>
                    </a:lnTo>
                    <a:lnTo>
                      <a:pt x="213" y="46"/>
                    </a:lnTo>
                    <a:lnTo>
                      <a:pt x="217" y="53"/>
                    </a:lnTo>
                    <a:lnTo>
                      <a:pt x="219" y="60"/>
                    </a:lnTo>
                    <a:lnTo>
                      <a:pt x="222" y="68"/>
                    </a:lnTo>
                    <a:lnTo>
                      <a:pt x="179" y="74"/>
                    </a:lnTo>
                    <a:lnTo>
                      <a:pt x="175" y="64"/>
                    </a:lnTo>
                    <a:lnTo>
                      <a:pt x="170" y="55"/>
                    </a:lnTo>
                    <a:lnTo>
                      <a:pt x="165" y="48"/>
                    </a:lnTo>
                    <a:lnTo>
                      <a:pt x="157" y="41"/>
                    </a:lnTo>
                    <a:lnTo>
                      <a:pt x="150" y="36"/>
                    </a:lnTo>
                    <a:lnTo>
                      <a:pt x="141" y="33"/>
                    </a:lnTo>
                    <a:lnTo>
                      <a:pt x="130" y="31"/>
                    </a:lnTo>
                    <a:lnTo>
                      <a:pt x="120" y="30"/>
                    </a:lnTo>
                    <a:lnTo>
                      <a:pt x="111" y="31"/>
                    </a:lnTo>
                    <a:lnTo>
                      <a:pt x="104" y="32"/>
                    </a:lnTo>
                    <a:lnTo>
                      <a:pt x="96" y="33"/>
                    </a:lnTo>
                    <a:lnTo>
                      <a:pt x="90" y="35"/>
                    </a:lnTo>
                    <a:lnTo>
                      <a:pt x="83" y="38"/>
                    </a:lnTo>
                    <a:lnTo>
                      <a:pt x="77" y="41"/>
                    </a:lnTo>
                    <a:lnTo>
                      <a:pt x="71" y="46"/>
                    </a:lnTo>
                    <a:lnTo>
                      <a:pt x="66" y="50"/>
                    </a:lnTo>
                    <a:lnTo>
                      <a:pt x="61" y="55"/>
                    </a:lnTo>
                    <a:lnTo>
                      <a:pt x="57" y="61"/>
                    </a:lnTo>
                    <a:lnTo>
                      <a:pt x="53" y="68"/>
                    </a:lnTo>
                    <a:lnTo>
                      <a:pt x="50" y="75"/>
                    </a:lnTo>
                    <a:lnTo>
                      <a:pt x="48" y="84"/>
                    </a:lnTo>
                    <a:lnTo>
                      <a:pt x="47" y="92"/>
                    </a:lnTo>
                    <a:lnTo>
                      <a:pt x="45" y="102"/>
                    </a:lnTo>
                    <a:lnTo>
                      <a:pt x="45" y="112"/>
                    </a:lnTo>
                    <a:lnTo>
                      <a:pt x="45" y="122"/>
                    </a:lnTo>
                    <a:lnTo>
                      <a:pt x="47" y="132"/>
                    </a:lnTo>
                    <a:lnTo>
                      <a:pt x="48" y="141"/>
                    </a:lnTo>
                    <a:lnTo>
                      <a:pt x="50" y="150"/>
                    </a:lnTo>
                    <a:lnTo>
                      <a:pt x="53" y="157"/>
                    </a:lnTo>
                    <a:lnTo>
                      <a:pt x="57" y="163"/>
                    </a:lnTo>
                    <a:lnTo>
                      <a:pt x="61" y="170"/>
                    </a:lnTo>
                    <a:lnTo>
                      <a:pt x="66" y="175"/>
                    </a:lnTo>
                    <a:lnTo>
                      <a:pt x="71" y="179"/>
                    </a:lnTo>
                    <a:lnTo>
                      <a:pt x="76" y="183"/>
                    </a:lnTo>
                    <a:lnTo>
                      <a:pt x="82" y="186"/>
                    </a:lnTo>
                    <a:lnTo>
                      <a:pt x="89" y="190"/>
                    </a:lnTo>
                    <a:lnTo>
                      <a:pt x="95" y="192"/>
                    </a:lnTo>
                    <a:lnTo>
                      <a:pt x="103" y="194"/>
                    </a:lnTo>
                    <a:lnTo>
                      <a:pt x="110" y="194"/>
                    </a:lnTo>
                    <a:lnTo>
                      <a:pt x="118" y="195"/>
                    </a:lnTo>
                    <a:lnTo>
                      <a:pt x="129" y="194"/>
                    </a:lnTo>
                    <a:lnTo>
                      <a:pt x="141" y="192"/>
                    </a:lnTo>
                    <a:lnTo>
                      <a:pt x="151" y="188"/>
                    </a:lnTo>
                    <a:lnTo>
                      <a:pt x="161" y="181"/>
                    </a:lnTo>
                    <a:lnTo>
                      <a:pt x="169" y="174"/>
                    </a:lnTo>
                    <a:lnTo>
                      <a:pt x="175" y="164"/>
                    </a:lnTo>
                    <a:lnTo>
                      <a:pt x="180" y="154"/>
                    </a:lnTo>
                    <a:lnTo>
                      <a:pt x="183" y="14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65" name="Freeform 179"/>
              <p:cNvSpPr>
                <a:spLocks/>
              </p:cNvSpPr>
              <p:nvPr/>
            </p:nvSpPr>
            <p:spPr bwMode="auto">
              <a:xfrm>
                <a:off x="3335" y="1700"/>
                <a:ext cx="53" cy="53"/>
              </a:xfrm>
              <a:custGeom>
                <a:avLst/>
                <a:gdLst>
                  <a:gd name="T0" fmla="*/ 0 w 210"/>
                  <a:gd name="T1" fmla="*/ 0 h 213"/>
                  <a:gd name="T2" fmla="*/ 210 w 210"/>
                  <a:gd name="T3" fmla="*/ 0 h 213"/>
                  <a:gd name="T4" fmla="*/ 210 w 210"/>
                  <a:gd name="T5" fmla="*/ 29 h 213"/>
                  <a:gd name="T6" fmla="*/ 127 w 210"/>
                  <a:gd name="T7" fmla="*/ 29 h 213"/>
                  <a:gd name="T8" fmla="*/ 127 w 210"/>
                  <a:gd name="T9" fmla="*/ 213 h 213"/>
                  <a:gd name="T10" fmla="*/ 83 w 210"/>
                  <a:gd name="T11" fmla="*/ 213 h 213"/>
                  <a:gd name="T12" fmla="*/ 83 w 210"/>
                  <a:gd name="T13" fmla="*/ 29 h 213"/>
                  <a:gd name="T14" fmla="*/ 0 w 210"/>
                  <a:gd name="T15" fmla="*/ 29 h 213"/>
                  <a:gd name="T16" fmla="*/ 0 w 210"/>
                  <a:gd name="T17"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213">
                    <a:moveTo>
                      <a:pt x="0" y="0"/>
                    </a:moveTo>
                    <a:lnTo>
                      <a:pt x="210" y="0"/>
                    </a:lnTo>
                    <a:lnTo>
                      <a:pt x="210" y="29"/>
                    </a:lnTo>
                    <a:lnTo>
                      <a:pt x="127" y="29"/>
                    </a:lnTo>
                    <a:lnTo>
                      <a:pt x="127" y="213"/>
                    </a:lnTo>
                    <a:lnTo>
                      <a:pt x="83" y="213"/>
                    </a:lnTo>
                    <a:lnTo>
                      <a:pt x="83" y="29"/>
                    </a:lnTo>
                    <a:lnTo>
                      <a:pt x="0" y="29"/>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66" name="Freeform 180"/>
              <p:cNvSpPr>
                <a:spLocks noEditPoints="1"/>
              </p:cNvSpPr>
              <p:nvPr/>
            </p:nvSpPr>
            <p:spPr bwMode="auto">
              <a:xfrm>
                <a:off x="3398" y="1700"/>
                <a:ext cx="54" cy="53"/>
              </a:xfrm>
              <a:custGeom>
                <a:avLst/>
                <a:gdLst>
                  <a:gd name="T0" fmla="*/ 0 w 213"/>
                  <a:gd name="T1" fmla="*/ 0 h 213"/>
                  <a:gd name="T2" fmla="*/ 45 w 213"/>
                  <a:gd name="T3" fmla="*/ 0 h 213"/>
                  <a:gd name="T4" fmla="*/ 45 w 213"/>
                  <a:gd name="T5" fmla="*/ 83 h 213"/>
                  <a:gd name="T6" fmla="*/ 99 w 213"/>
                  <a:gd name="T7" fmla="*/ 83 h 213"/>
                  <a:gd name="T8" fmla="*/ 113 w 213"/>
                  <a:gd name="T9" fmla="*/ 83 h 213"/>
                  <a:gd name="T10" fmla="*/ 126 w 213"/>
                  <a:gd name="T11" fmla="*/ 84 h 213"/>
                  <a:gd name="T12" fmla="*/ 137 w 213"/>
                  <a:gd name="T13" fmla="*/ 86 h 213"/>
                  <a:gd name="T14" fmla="*/ 147 w 213"/>
                  <a:gd name="T15" fmla="*/ 87 h 213"/>
                  <a:gd name="T16" fmla="*/ 158 w 213"/>
                  <a:gd name="T17" fmla="*/ 90 h 213"/>
                  <a:gd name="T18" fmla="*/ 168 w 213"/>
                  <a:gd name="T19" fmla="*/ 93 h 213"/>
                  <a:gd name="T20" fmla="*/ 175 w 213"/>
                  <a:gd name="T21" fmla="*/ 96 h 213"/>
                  <a:gd name="T22" fmla="*/ 183 w 213"/>
                  <a:gd name="T23" fmla="*/ 101 h 213"/>
                  <a:gd name="T24" fmla="*/ 191 w 213"/>
                  <a:gd name="T25" fmla="*/ 105 h 213"/>
                  <a:gd name="T26" fmla="*/ 197 w 213"/>
                  <a:gd name="T27" fmla="*/ 110 h 213"/>
                  <a:gd name="T28" fmla="*/ 202 w 213"/>
                  <a:gd name="T29" fmla="*/ 115 h 213"/>
                  <a:gd name="T30" fmla="*/ 206 w 213"/>
                  <a:gd name="T31" fmla="*/ 122 h 213"/>
                  <a:gd name="T32" fmla="*/ 208 w 213"/>
                  <a:gd name="T33" fmla="*/ 128 h 213"/>
                  <a:gd name="T34" fmla="*/ 211 w 213"/>
                  <a:gd name="T35" fmla="*/ 134 h 213"/>
                  <a:gd name="T36" fmla="*/ 212 w 213"/>
                  <a:gd name="T37" fmla="*/ 142 h 213"/>
                  <a:gd name="T38" fmla="*/ 213 w 213"/>
                  <a:gd name="T39" fmla="*/ 149 h 213"/>
                  <a:gd name="T40" fmla="*/ 212 w 213"/>
                  <a:gd name="T41" fmla="*/ 155 h 213"/>
                  <a:gd name="T42" fmla="*/ 211 w 213"/>
                  <a:gd name="T43" fmla="*/ 162 h 213"/>
                  <a:gd name="T44" fmla="*/ 210 w 213"/>
                  <a:gd name="T45" fmla="*/ 168 h 213"/>
                  <a:gd name="T46" fmla="*/ 207 w 213"/>
                  <a:gd name="T47" fmla="*/ 173 h 213"/>
                  <a:gd name="T48" fmla="*/ 203 w 213"/>
                  <a:gd name="T49" fmla="*/ 179 h 213"/>
                  <a:gd name="T50" fmla="*/ 200 w 213"/>
                  <a:gd name="T51" fmla="*/ 185 h 213"/>
                  <a:gd name="T52" fmla="*/ 194 w 213"/>
                  <a:gd name="T53" fmla="*/ 190 h 213"/>
                  <a:gd name="T54" fmla="*/ 188 w 213"/>
                  <a:gd name="T55" fmla="*/ 194 h 213"/>
                  <a:gd name="T56" fmla="*/ 182 w 213"/>
                  <a:gd name="T57" fmla="*/ 199 h 213"/>
                  <a:gd name="T58" fmla="*/ 174 w 213"/>
                  <a:gd name="T59" fmla="*/ 203 h 213"/>
                  <a:gd name="T60" fmla="*/ 167 w 213"/>
                  <a:gd name="T61" fmla="*/ 206 h 213"/>
                  <a:gd name="T62" fmla="*/ 156 w 213"/>
                  <a:gd name="T63" fmla="*/ 209 h 213"/>
                  <a:gd name="T64" fmla="*/ 146 w 213"/>
                  <a:gd name="T65" fmla="*/ 211 h 213"/>
                  <a:gd name="T66" fmla="*/ 135 w 213"/>
                  <a:gd name="T67" fmla="*/ 212 h 213"/>
                  <a:gd name="T68" fmla="*/ 123 w 213"/>
                  <a:gd name="T69" fmla="*/ 213 h 213"/>
                  <a:gd name="T70" fmla="*/ 111 w 213"/>
                  <a:gd name="T71" fmla="*/ 213 h 213"/>
                  <a:gd name="T72" fmla="*/ 0 w 213"/>
                  <a:gd name="T73" fmla="*/ 213 h 213"/>
                  <a:gd name="T74" fmla="*/ 0 w 213"/>
                  <a:gd name="T75" fmla="*/ 0 h 213"/>
                  <a:gd name="T76" fmla="*/ 45 w 213"/>
                  <a:gd name="T77" fmla="*/ 184 h 213"/>
                  <a:gd name="T78" fmla="*/ 90 w 213"/>
                  <a:gd name="T79" fmla="*/ 184 h 213"/>
                  <a:gd name="T80" fmla="*/ 109 w 213"/>
                  <a:gd name="T81" fmla="*/ 184 h 213"/>
                  <a:gd name="T82" fmla="*/ 126 w 213"/>
                  <a:gd name="T83" fmla="*/ 182 h 213"/>
                  <a:gd name="T84" fmla="*/ 140 w 213"/>
                  <a:gd name="T85" fmla="*/ 179 h 213"/>
                  <a:gd name="T86" fmla="*/ 150 w 213"/>
                  <a:gd name="T87" fmla="*/ 175 h 213"/>
                  <a:gd name="T88" fmla="*/ 154 w 213"/>
                  <a:gd name="T89" fmla="*/ 173 h 213"/>
                  <a:gd name="T90" fmla="*/ 158 w 213"/>
                  <a:gd name="T91" fmla="*/ 170 h 213"/>
                  <a:gd name="T92" fmla="*/ 160 w 213"/>
                  <a:gd name="T93" fmla="*/ 168 h 213"/>
                  <a:gd name="T94" fmla="*/ 163 w 213"/>
                  <a:gd name="T95" fmla="*/ 165 h 213"/>
                  <a:gd name="T96" fmla="*/ 167 w 213"/>
                  <a:gd name="T97" fmla="*/ 157 h 213"/>
                  <a:gd name="T98" fmla="*/ 168 w 213"/>
                  <a:gd name="T99" fmla="*/ 149 h 213"/>
                  <a:gd name="T100" fmla="*/ 167 w 213"/>
                  <a:gd name="T101" fmla="*/ 142 h 213"/>
                  <a:gd name="T102" fmla="*/ 164 w 213"/>
                  <a:gd name="T103" fmla="*/ 135 h 213"/>
                  <a:gd name="T104" fmla="*/ 160 w 213"/>
                  <a:gd name="T105" fmla="*/ 130 h 213"/>
                  <a:gd name="T106" fmla="*/ 154 w 213"/>
                  <a:gd name="T107" fmla="*/ 124 h 213"/>
                  <a:gd name="T108" fmla="*/ 150 w 213"/>
                  <a:gd name="T109" fmla="*/ 122 h 213"/>
                  <a:gd name="T110" fmla="*/ 146 w 213"/>
                  <a:gd name="T111" fmla="*/ 120 h 213"/>
                  <a:gd name="T112" fmla="*/ 140 w 213"/>
                  <a:gd name="T113" fmla="*/ 117 h 213"/>
                  <a:gd name="T114" fmla="*/ 133 w 213"/>
                  <a:gd name="T115" fmla="*/ 115 h 213"/>
                  <a:gd name="T116" fmla="*/ 117 w 213"/>
                  <a:gd name="T117" fmla="*/ 113 h 213"/>
                  <a:gd name="T118" fmla="*/ 97 w 213"/>
                  <a:gd name="T119" fmla="*/ 113 h 213"/>
                  <a:gd name="T120" fmla="*/ 45 w 213"/>
                  <a:gd name="T121" fmla="*/ 113 h 213"/>
                  <a:gd name="T122" fmla="*/ 45 w 213"/>
                  <a:gd name="T123" fmla="*/ 184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3" h="213">
                    <a:moveTo>
                      <a:pt x="0" y="0"/>
                    </a:moveTo>
                    <a:lnTo>
                      <a:pt x="45" y="0"/>
                    </a:lnTo>
                    <a:lnTo>
                      <a:pt x="45" y="83"/>
                    </a:lnTo>
                    <a:lnTo>
                      <a:pt x="99" y="83"/>
                    </a:lnTo>
                    <a:lnTo>
                      <a:pt x="113" y="83"/>
                    </a:lnTo>
                    <a:lnTo>
                      <a:pt x="126" y="84"/>
                    </a:lnTo>
                    <a:lnTo>
                      <a:pt x="137" y="86"/>
                    </a:lnTo>
                    <a:lnTo>
                      <a:pt x="147" y="87"/>
                    </a:lnTo>
                    <a:lnTo>
                      <a:pt x="158" y="90"/>
                    </a:lnTo>
                    <a:lnTo>
                      <a:pt x="168" y="93"/>
                    </a:lnTo>
                    <a:lnTo>
                      <a:pt x="175" y="96"/>
                    </a:lnTo>
                    <a:lnTo>
                      <a:pt x="183" y="101"/>
                    </a:lnTo>
                    <a:lnTo>
                      <a:pt x="191" y="105"/>
                    </a:lnTo>
                    <a:lnTo>
                      <a:pt x="197" y="110"/>
                    </a:lnTo>
                    <a:lnTo>
                      <a:pt x="202" y="115"/>
                    </a:lnTo>
                    <a:lnTo>
                      <a:pt x="206" y="122"/>
                    </a:lnTo>
                    <a:lnTo>
                      <a:pt x="208" y="128"/>
                    </a:lnTo>
                    <a:lnTo>
                      <a:pt x="211" y="134"/>
                    </a:lnTo>
                    <a:lnTo>
                      <a:pt x="212" y="142"/>
                    </a:lnTo>
                    <a:lnTo>
                      <a:pt x="213" y="149"/>
                    </a:lnTo>
                    <a:lnTo>
                      <a:pt x="212" y="155"/>
                    </a:lnTo>
                    <a:lnTo>
                      <a:pt x="211" y="162"/>
                    </a:lnTo>
                    <a:lnTo>
                      <a:pt x="210" y="168"/>
                    </a:lnTo>
                    <a:lnTo>
                      <a:pt x="207" y="173"/>
                    </a:lnTo>
                    <a:lnTo>
                      <a:pt x="203" y="179"/>
                    </a:lnTo>
                    <a:lnTo>
                      <a:pt x="200" y="185"/>
                    </a:lnTo>
                    <a:lnTo>
                      <a:pt x="194" y="190"/>
                    </a:lnTo>
                    <a:lnTo>
                      <a:pt x="188" y="194"/>
                    </a:lnTo>
                    <a:lnTo>
                      <a:pt x="182" y="199"/>
                    </a:lnTo>
                    <a:lnTo>
                      <a:pt x="174" y="203"/>
                    </a:lnTo>
                    <a:lnTo>
                      <a:pt x="167" y="206"/>
                    </a:lnTo>
                    <a:lnTo>
                      <a:pt x="156" y="209"/>
                    </a:lnTo>
                    <a:lnTo>
                      <a:pt x="146" y="211"/>
                    </a:lnTo>
                    <a:lnTo>
                      <a:pt x="135" y="212"/>
                    </a:lnTo>
                    <a:lnTo>
                      <a:pt x="123" y="213"/>
                    </a:lnTo>
                    <a:lnTo>
                      <a:pt x="111" y="213"/>
                    </a:lnTo>
                    <a:lnTo>
                      <a:pt x="0" y="213"/>
                    </a:lnTo>
                    <a:lnTo>
                      <a:pt x="0" y="0"/>
                    </a:lnTo>
                    <a:close/>
                    <a:moveTo>
                      <a:pt x="45" y="184"/>
                    </a:moveTo>
                    <a:lnTo>
                      <a:pt x="90" y="184"/>
                    </a:lnTo>
                    <a:lnTo>
                      <a:pt x="109" y="184"/>
                    </a:lnTo>
                    <a:lnTo>
                      <a:pt x="126" y="182"/>
                    </a:lnTo>
                    <a:lnTo>
                      <a:pt x="140" y="179"/>
                    </a:lnTo>
                    <a:lnTo>
                      <a:pt x="150" y="175"/>
                    </a:lnTo>
                    <a:lnTo>
                      <a:pt x="154" y="173"/>
                    </a:lnTo>
                    <a:lnTo>
                      <a:pt x="158" y="170"/>
                    </a:lnTo>
                    <a:lnTo>
                      <a:pt x="160" y="168"/>
                    </a:lnTo>
                    <a:lnTo>
                      <a:pt x="163" y="165"/>
                    </a:lnTo>
                    <a:lnTo>
                      <a:pt x="167" y="157"/>
                    </a:lnTo>
                    <a:lnTo>
                      <a:pt x="168" y="149"/>
                    </a:lnTo>
                    <a:lnTo>
                      <a:pt x="167" y="142"/>
                    </a:lnTo>
                    <a:lnTo>
                      <a:pt x="164" y="135"/>
                    </a:lnTo>
                    <a:lnTo>
                      <a:pt x="160" y="130"/>
                    </a:lnTo>
                    <a:lnTo>
                      <a:pt x="154" y="124"/>
                    </a:lnTo>
                    <a:lnTo>
                      <a:pt x="150" y="122"/>
                    </a:lnTo>
                    <a:lnTo>
                      <a:pt x="146" y="120"/>
                    </a:lnTo>
                    <a:lnTo>
                      <a:pt x="140" y="117"/>
                    </a:lnTo>
                    <a:lnTo>
                      <a:pt x="133" y="115"/>
                    </a:lnTo>
                    <a:lnTo>
                      <a:pt x="117" y="113"/>
                    </a:lnTo>
                    <a:lnTo>
                      <a:pt x="97" y="113"/>
                    </a:lnTo>
                    <a:lnTo>
                      <a:pt x="45" y="113"/>
                    </a:lnTo>
                    <a:lnTo>
                      <a:pt x="45" y="18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67" name="Freeform 181"/>
              <p:cNvSpPr>
                <a:spLocks/>
              </p:cNvSpPr>
              <p:nvPr/>
            </p:nvSpPr>
            <p:spPr bwMode="auto">
              <a:xfrm>
                <a:off x="2811" y="1815"/>
                <a:ext cx="53" cy="54"/>
              </a:xfrm>
              <a:custGeom>
                <a:avLst/>
                <a:gdLst>
                  <a:gd name="T0" fmla="*/ 0 w 212"/>
                  <a:gd name="T1" fmla="*/ 0 h 214"/>
                  <a:gd name="T2" fmla="*/ 44 w 212"/>
                  <a:gd name="T3" fmla="*/ 0 h 214"/>
                  <a:gd name="T4" fmla="*/ 44 w 212"/>
                  <a:gd name="T5" fmla="*/ 164 h 214"/>
                  <a:gd name="T6" fmla="*/ 165 w 212"/>
                  <a:gd name="T7" fmla="*/ 0 h 214"/>
                  <a:gd name="T8" fmla="*/ 212 w 212"/>
                  <a:gd name="T9" fmla="*/ 0 h 214"/>
                  <a:gd name="T10" fmla="*/ 212 w 212"/>
                  <a:gd name="T11" fmla="*/ 214 h 214"/>
                  <a:gd name="T12" fmla="*/ 169 w 212"/>
                  <a:gd name="T13" fmla="*/ 214 h 214"/>
                  <a:gd name="T14" fmla="*/ 169 w 212"/>
                  <a:gd name="T15" fmla="*/ 52 h 214"/>
                  <a:gd name="T16" fmla="*/ 47 w 212"/>
                  <a:gd name="T17" fmla="*/ 214 h 214"/>
                  <a:gd name="T18" fmla="*/ 0 w 212"/>
                  <a:gd name="T19" fmla="*/ 214 h 214"/>
                  <a:gd name="T20" fmla="*/ 0 w 212"/>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214">
                    <a:moveTo>
                      <a:pt x="0" y="0"/>
                    </a:moveTo>
                    <a:lnTo>
                      <a:pt x="44" y="0"/>
                    </a:lnTo>
                    <a:lnTo>
                      <a:pt x="44" y="164"/>
                    </a:lnTo>
                    <a:lnTo>
                      <a:pt x="165" y="0"/>
                    </a:lnTo>
                    <a:lnTo>
                      <a:pt x="212" y="0"/>
                    </a:lnTo>
                    <a:lnTo>
                      <a:pt x="212" y="214"/>
                    </a:lnTo>
                    <a:lnTo>
                      <a:pt x="169" y="214"/>
                    </a:lnTo>
                    <a:lnTo>
                      <a:pt x="169" y="52"/>
                    </a:lnTo>
                    <a:lnTo>
                      <a:pt x="47"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68" name="Freeform 182"/>
              <p:cNvSpPr>
                <a:spLocks/>
              </p:cNvSpPr>
              <p:nvPr/>
            </p:nvSpPr>
            <p:spPr bwMode="auto">
              <a:xfrm>
                <a:off x="2880" y="1815"/>
                <a:ext cx="53" cy="54"/>
              </a:xfrm>
              <a:custGeom>
                <a:avLst/>
                <a:gdLst>
                  <a:gd name="T0" fmla="*/ 0 w 209"/>
                  <a:gd name="T1" fmla="*/ 0 h 214"/>
                  <a:gd name="T2" fmla="*/ 43 w 209"/>
                  <a:gd name="T3" fmla="*/ 0 h 214"/>
                  <a:gd name="T4" fmla="*/ 43 w 209"/>
                  <a:gd name="T5" fmla="*/ 89 h 214"/>
                  <a:gd name="T6" fmla="*/ 165 w 209"/>
                  <a:gd name="T7" fmla="*/ 89 h 214"/>
                  <a:gd name="T8" fmla="*/ 165 w 209"/>
                  <a:gd name="T9" fmla="*/ 0 h 214"/>
                  <a:gd name="T10" fmla="*/ 209 w 209"/>
                  <a:gd name="T11" fmla="*/ 0 h 214"/>
                  <a:gd name="T12" fmla="*/ 209 w 209"/>
                  <a:gd name="T13" fmla="*/ 214 h 214"/>
                  <a:gd name="T14" fmla="*/ 165 w 209"/>
                  <a:gd name="T15" fmla="*/ 214 h 214"/>
                  <a:gd name="T16" fmla="*/ 165 w 209"/>
                  <a:gd name="T17" fmla="*/ 119 h 214"/>
                  <a:gd name="T18" fmla="*/ 43 w 209"/>
                  <a:gd name="T19" fmla="*/ 119 h 214"/>
                  <a:gd name="T20" fmla="*/ 43 w 209"/>
                  <a:gd name="T21" fmla="*/ 214 h 214"/>
                  <a:gd name="T22" fmla="*/ 0 w 209"/>
                  <a:gd name="T23" fmla="*/ 214 h 214"/>
                  <a:gd name="T24" fmla="*/ 0 w 209"/>
                  <a:gd name="T2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214">
                    <a:moveTo>
                      <a:pt x="0" y="0"/>
                    </a:moveTo>
                    <a:lnTo>
                      <a:pt x="43" y="0"/>
                    </a:lnTo>
                    <a:lnTo>
                      <a:pt x="43" y="89"/>
                    </a:lnTo>
                    <a:lnTo>
                      <a:pt x="165" y="89"/>
                    </a:lnTo>
                    <a:lnTo>
                      <a:pt x="165" y="0"/>
                    </a:lnTo>
                    <a:lnTo>
                      <a:pt x="209" y="0"/>
                    </a:lnTo>
                    <a:lnTo>
                      <a:pt x="209" y="214"/>
                    </a:lnTo>
                    <a:lnTo>
                      <a:pt x="165" y="214"/>
                    </a:lnTo>
                    <a:lnTo>
                      <a:pt x="165" y="119"/>
                    </a:lnTo>
                    <a:lnTo>
                      <a:pt x="43" y="119"/>
                    </a:lnTo>
                    <a:lnTo>
                      <a:pt x="43"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69" name="Freeform 183"/>
              <p:cNvSpPr>
                <a:spLocks noEditPoints="1"/>
              </p:cNvSpPr>
              <p:nvPr/>
            </p:nvSpPr>
            <p:spPr bwMode="auto">
              <a:xfrm>
                <a:off x="2946" y="1795"/>
                <a:ext cx="93" cy="94"/>
              </a:xfrm>
              <a:custGeom>
                <a:avLst/>
                <a:gdLst>
                  <a:gd name="T0" fmla="*/ 216 w 375"/>
                  <a:gd name="T1" fmla="*/ 97 h 378"/>
                  <a:gd name="T2" fmla="*/ 248 w 375"/>
                  <a:gd name="T3" fmla="*/ 81 h 378"/>
                  <a:gd name="T4" fmla="*/ 286 w 375"/>
                  <a:gd name="T5" fmla="*/ 78 h 378"/>
                  <a:gd name="T6" fmla="*/ 325 w 375"/>
                  <a:gd name="T7" fmla="*/ 89 h 378"/>
                  <a:gd name="T8" fmla="*/ 354 w 375"/>
                  <a:gd name="T9" fmla="*/ 117 h 378"/>
                  <a:gd name="T10" fmla="*/ 371 w 375"/>
                  <a:gd name="T11" fmla="*/ 156 h 378"/>
                  <a:gd name="T12" fmla="*/ 373 w 375"/>
                  <a:gd name="T13" fmla="*/ 201 h 378"/>
                  <a:gd name="T14" fmla="*/ 363 w 375"/>
                  <a:gd name="T15" fmla="*/ 244 h 378"/>
                  <a:gd name="T16" fmla="*/ 338 w 375"/>
                  <a:gd name="T17" fmla="*/ 277 h 378"/>
                  <a:gd name="T18" fmla="*/ 304 w 375"/>
                  <a:gd name="T19" fmla="*/ 296 h 378"/>
                  <a:gd name="T20" fmla="*/ 259 w 375"/>
                  <a:gd name="T21" fmla="*/ 301 h 378"/>
                  <a:gd name="T22" fmla="*/ 220 w 375"/>
                  <a:gd name="T23" fmla="*/ 285 h 378"/>
                  <a:gd name="T24" fmla="*/ 165 w 375"/>
                  <a:gd name="T25" fmla="*/ 277 h 378"/>
                  <a:gd name="T26" fmla="*/ 136 w 375"/>
                  <a:gd name="T27" fmla="*/ 295 h 378"/>
                  <a:gd name="T28" fmla="*/ 102 w 375"/>
                  <a:gd name="T29" fmla="*/ 301 h 378"/>
                  <a:gd name="T30" fmla="*/ 64 w 375"/>
                  <a:gd name="T31" fmla="*/ 293 h 378"/>
                  <a:gd name="T32" fmla="*/ 31 w 375"/>
                  <a:gd name="T33" fmla="*/ 271 h 378"/>
                  <a:gd name="T34" fmla="*/ 8 w 375"/>
                  <a:gd name="T35" fmla="*/ 235 h 378"/>
                  <a:gd name="T36" fmla="*/ 0 w 375"/>
                  <a:gd name="T37" fmla="*/ 187 h 378"/>
                  <a:gd name="T38" fmla="*/ 6 w 375"/>
                  <a:gd name="T39" fmla="*/ 144 h 378"/>
                  <a:gd name="T40" fmla="*/ 28 w 375"/>
                  <a:gd name="T41" fmla="*/ 108 h 378"/>
                  <a:gd name="T42" fmla="*/ 60 w 375"/>
                  <a:gd name="T43" fmla="*/ 85 h 378"/>
                  <a:gd name="T44" fmla="*/ 102 w 375"/>
                  <a:gd name="T45" fmla="*/ 77 h 378"/>
                  <a:gd name="T46" fmla="*/ 137 w 375"/>
                  <a:gd name="T47" fmla="*/ 83 h 378"/>
                  <a:gd name="T48" fmla="*/ 165 w 375"/>
                  <a:gd name="T49" fmla="*/ 103 h 378"/>
                  <a:gd name="T50" fmla="*/ 213 w 375"/>
                  <a:gd name="T51" fmla="*/ 230 h 378"/>
                  <a:gd name="T52" fmla="*/ 225 w 375"/>
                  <a:gd name="T53" fmla="*/ 255 h 378"/>
                  <a:gd name="T54" fmla="*/ 244 w 375"/>
                  <a:gd name="T55" fmla="*/ 268 h 378"/>
                  <a:gd name="T56" fmla="*/ 266 w 375"/>
                  <a:gd name="T57" fmla="*/ 271 h 378"/>
                  <a:gd name="T58" fmla="*/ 291 w 375"/>
                  <a:gd name="T59" fmla="*/ 267 h 378"/>
                  <a:gd name="T60" fmla="*/ 311 w 375"/>
                  <a:gd name="T61" fmla="*/ 251 h 378"/>
                  <a:gd name="T62" fmla="*/ 325 w 375"/>
                  <a:gd name="T63" fmla="*/ 225 h 378"/>
                  <a:gd name="T64" fmla="*/ 330 w 375"/>
                  <a:gd name="T65" fmla="*/ 187 h 378"/>
                  <a:gd name="T66" fmla="*/ 320 w 375"/>
                  <a:gd name="T67" fmla="*/ 138 h 378"/>
                  <a:gd name="T68" fmla="*/ 304 w 375"/>
                  <a:gd name="T69" fmla="*/ 118 h 378"/>
                  <a:gd name="T70" fmla="*/ 281 w 375"/>
                  <a:gd name="T71" fmla="*/ 108 h 378"/>
                  <a:gd name="T72" fmla="*/ 254 w 375"/>
                  <a:gd name="T73" fmla="*/ 108 h 378"/>
                  <a:gd name="T74" fmla="*/ 233 w 375"/>
                  <a:gd name="T75" fmla="*/ 119 h 378"/>
                  <a:gd name="T76" fmla="*/ 217 w 375"/>
                  <a:gd name="T77" fmla="*/ 139 h 378"/>
                  <a:gd name="T78" fmla="*/ 210 w 375"/>
                  <a:gd name="T79" fmla="*/ 190 h 378"/>
                  <a:gd name="T80" fmla="*/ 47 w 375"/>
                  <a:gd name="T81" fmla="*/ 217 h 378"/>
                  <a:gd name="T82" fmla="*/ 59 w 375"/>
                  <a:gd name="T83" fmla="*/ 246 h 378"/>
                  <a:gd name="T84" fmla="*/ 79 w 375"/>
                  <a:gd name="T85" fmla="*/ 264 h 378"/>
                  <a:gd name="T86" fmla="*/ 102 w 375"/>
                  <a:gd name="T87" fmla="*/ 271 h 378"/>
                  <a:gd name="T88" fmla="*/ 128 w 375"/>
                  <a:gd name="T89" fmla="*/ 268 h 378"/>
                  <a:gd name="T90" fmla="*/ 147 w 375"/>
                  <a:gd name="T91" fmla="*/ 256 h 378"/>
                  <a:gd name="T92" fmla="*/ 160 w 375"/>
                  <a:gd name="T93" fmla="*/ 233 h 378"/>
                  <a:gd name="T94" fmla="*/ 165 w 375"/>
                  <a:gd name="T95" fmla="*/ 172 h 378"/>
                  <a:gd name="T96" fmla="*/ 154 w 375"/>
                  <a:gd name="T97" fmla="*/ 134 h 378"/>
                  <a:gd name="T98" fmla="*/ 137 w 375"/>
                  <a:gd name="T99" fmla="*/ 116 h 378"/>
                  <a:gd name="T100" fmla="*/ 113 w 375"/>
                  <a:gd name="T101" fmla="*/ 107 h 378"/>
                  <a:gd name="T102" fmla="*/ 86 w 375"/>
                  <a:gd name="T103" fmla="*/ 110 h 378"/>
                  <a:gd name="T104" fmla="*/ 66 w 375"/>
                  <a:gd name="T105" fmla="*/ 123 h 378"/>
                  <a:gd name="T106" fmla="*/ 51 w 375"/>
                  <a:gd name="T107" fmla="*/ 145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5" h="378">
                    <a:moveTo>
                      <a:pt x="165" y="0"/>
                    </a:moveTo>
                    <a:lnTo>
                      <a:pt x="210" y="0"/>
                    </a:lnTo>
                    <a:lnTo>
                      <a:pt x="210" y="103"/>
                    </a:lnTo>
                    <a:lnTo>
                      <a:pt x="216" y="97"/>
                    </a:lnTo>
                    <a:lnTo>
                      <a:pt x="224" y="92"/>
                    </a:lnTo>
                    <a:lnTo>
                      <a:pt x="231" y="87"/>
                    </a:lnTo>
                    <a:lnTo>
                      <a:pt x="239" y="83"/>
                    </a:lnTo>
                    <a:lnTo>
                      <a:pt x="248" y="81"/>
                    </a:lnTo>
                    <a:lnTo>
                      <a:pt x="257" y="79"/>
                    </a:lnTo>
                    <a:lnTo>
                      <a:pt x="266" y="78"/>
                    </a:lnTo>
                    <a:lnTo>
                      <a:pt x="274" y="77"/>
                    </a:lnTo>
                    <a:lnTo>
                      <a:pt x="286" y="78"/>
                    </a:lnTo>
                    <a:lnTo>
                      <a:pt x="296" y="79"/>
                    </a:lnTo>
                    <a:lnTo>
                      <a:pt x="306" y="82"/>
                    </a:lnTo>
                    <a:lnTo>
                      <a:pt x="316" y="85"/>
                    </a:lnTo>
                    <a:lnTo>
                      <a:pt x="325" y="89"/>
                    </a:lnTo>
                    <a:lnTo>
                      <a:pt x="333" y="95"/>
                    </a:lnTo>
                    <a:lnTo>
                      <a:pt x="340" y="102"/>
                    </a:lnTo>
                    <a:lnTo>
                      <a:pt x="348" y="109"/>
                    </a:lnTo>
                    <a:lnTo>
                      <a:pt x="354" y="117"/>
                    </a:lnTo>
                    <a:lnTo>
                      <a:pt x="360" y="126"/>
                    </a:lnTo>
                    <a:lnTo>
                      <a:pt x="365" y="135"/>
                    </a:lnTo>
                    <a:lnTo>
                      <a:pt x="368" y="145"/>
                    </a:lnTo>
                    <a:lnTo>
                      <a:pt x="371" y="156"/>
                    </a:lnTo>
                    <a:lnTo>
                      <a:pt x="373" y="166"/>
                    </a:lnTo>
                    <a:lnTo>
                      <a:pt x="375" y="177"/>
                    </a:lnTo>
                    <a:lnTo>
                      <a:pt x="375" y="189"/>
                    </a:lnTo>
                    <a:lnTo>
                      <a:pt x="373" y="201"/>
                    </a:lnTo>
                    <a:lnTo>
                      <a:pt x="372" y="213"/>
                    </a:lnTo>
                    <a:lnTo>
                      <a:pt x="371" y="224"/>
                    </a:lnTo>
                    <a:lnTo>
                      <a:pt x="367" y="234"/>
                    </a:lnTo>
                    <a:lnTo>
                      <a:pt x="363" y="244"/>
                    </a:lnTo>
                    <a:lnTo>
                      <a:pt x="358" y="253"/>
                    </a:lnTo>
                    <a:lnTo>
                      <a:pt x="352" y="262"/>
                    </a:lnTo>
                    <a:lnTo>
                      <a:pt x="346" y="270"/>
                    </a:lnTo>
                    <a:lnTo>
                      <a:pt x="338" y="277"/>
                    </a:lnTo>
                    <a:lnTo>
                      <a:pt x="330" y="284"/>
                    </a:lnTo>
                    <a:lnTo>
                      <a:pt x="321" y="289"/>
                    </a:lnTo>
                    <a:lnTo>
                      <a:pt x="313" y="293"/>
                    </a:lnTo>
                    <a:lnTo>
                      <a:pt x="304" y="296"/>
                    </a:lnTo>
                    <a:lnTo>
                      <a:pt x="293" y="300"/>
                    </a:lnTo>
                    <a:lnTo>
                      <a:pt x="283" y="301"/>
                    </a:lnTo>
                    <a:lnTo>
                      <a:pt x="273" y="301"/>
                    </a:lnTo>
                    <a:lnTo>
                      <a:pt x="259" y="301"/>
                    </a:lnTo>
                    <a:lnTo>
                      <a:pt x="244" y="297"/>
                    </a:lnTo>
                    <a:lnTo>
                      <a:pt x="236" y="295"/>
                    </a:lnTo>
                    <a:lnTo>
                      <a:pt x="229" y="291"/>
                    </a:lnTo>
                    <a:lnTo>
                      <a:pt x="220" y="285"/>
                    </a:lnTo>
                    <a:lnTo>
                      <a:pt x="210" y="277"/>
                    </a:lnTo>
                    <a:lnTo>
                      <a:pt x="210" y="378"/>
                    </a:lnTo>
                    <a:lnTo>
                      <a:pt x="165" y="378"/>
                    </a:lnTo>
                    <a:lnTo>
                      <a:pt x="165" y="277"/>
                    </a:lnTo>
                    <a:lnTo>
                      <a:pt x="159" y="283"/>
                    </a:lnTo>
                    <a:lnTo>
                      <a:pt x="151" y="288"/>
                    </a:lnTo>
                    <a:lnTo>
                      <a:pt x="144" y="292"/>
                    </a:lnTo>
                    <a:lnTo>
                      <a:pt x="136" y="295"/>
                    </a:lnTo>
                    <a:lnTo>
                      <a:pt x="128" y="297"/>
                    </a:lnTo>
                    <a:lnTo>
                      <a:pt x="119" y="300"/>
                    </a:lnTo>
                    <a:lnTo>
                      <a:pt x="111" y="301"/>
                    </a:lnTo>
                    <a:lnTo>
                      <a:pt x="102" y="301"/>
                    </a:lnTo>
                    <a:lnTo>
                      <a:pt x="92" y="301"/>
                    </a:lnTo>
                    <a:lnTo>
                      <a:pt x="83" y="300"/>
                    </a:lnTo>
                    <a:lnTo>
                      <a:pt x="73" y="297"/>
                    </a:lnTo>
                    <a:lnTo>
                      <a:pt x="64" y="293"/>
                    </a:lnTo>
                    <a:lnTo>
                      <a:pt x="55" y="290"/>
                    </a:lnTo>
                    <a:lnTo>
                      <a:pt x="47" y="285"/>
                    </a:lnTo>
                    <a:lnTo>
                      <a:pt x="38" y="279"/>
                    </a:lnTo>
                    <a:lnTo>
                      <a:pt x="31" y="271"/>
                    </a:lnTo>
                    <a:lnTo>
                      <a:pt x="23" y="264"/>
                    </a:lnTo>
                    <a:lnTo>
                      <a:pt x="18" y="255"/>
                    </a:lnTo>
                    <a:lnTo>
                      <a:pt x="12" y="246"/>
                    </a:lnTo>
                    <a:lnTo>
                      <a:pt x="8" y="235"/>
                    </a:lnTo>
                    <a:lnTo>
                      <a:pt x="4" y="225"/>
                    </a:lnTo>
                    <a:lnTo>
                      <a:pt x="3" y="213"/>
                    </a:lnTo>
                    <a:lnTo>
                      <a:pt x="0" y="201"/>
                    </a:lnTo>
                    <a:lnTo>
                      <a:pt x="0" y="187"/>
                    </a:lnTo>
                    <a:lnTo>
                      <a:pt x="0" y="176"/>
                    </a:lnTo>
                    <a:lnTo>
                      <a:pt x="1" y="165"/>
                    </a:lnTo>
                    <a:lnTo>
                      <a:pt x="4" y="155"/>
                    </a:lnTo>
                    <a:lnTo>
                      <a:pt x="6" y="144"/>
                    </a:lnTo>
                    <a:lnTo>
                      <a:pt x="10" y="135"/>
                    </a:lnTo>
                    <a:lnTo>
                      <a:pt x="15" y="125"/>
                    </a:lnTo>
                    <a:lnTo>
                      <a:pt x="22" y="117"/>
                    </a:lnTo>
                    <a:lnTo>
                      <a:pt x="28" y="108"/>
                    </a:lnTo>
                    <a:lnTo>
                      <a:pt x="34" y="101"/>
                    </a:lnTo>
                    <a:lnTo>
                      <a:pt x="43" y="95"/>
                    </a:lnTo>
                    <a:lnTo>
                      <a:pt x="51" y="89"/>
                    </a:lnTo>
                    <a:lnTo>
                      <a:pt x="60" y="85"/>
                    </a:lnTo>
                    <a:lnTo>
                      <a:pt x="70" y="82"/>
                    </a:lnTo>
                    <a:lnTo>
                      <a:pt x="80" y="79"/>
                    </a:lnTo>
                    <a:lnTo>
                      <a:pt x="90" y="78"/>
                    </a:lnTo>
                    <a:lnTo>
                      <a:pt x="102" y="77"/>
                    </a:lnTo>
                    <a:lnTo>
                      <a:pt x="112" y="78"/>
                    </a:lnTo>
                    <a:lnTo>
                      <a:pt x="121" y="79"/>
                    </a:lnTo>
                    <a:lnTo>
                      <a:pt x="130" y="81"/>
                    </a:lnTo>
                    <a:lnTo>
                      <a:pt x="137" y="83"/>
                    </a:lnTo>
                    <a:lnTo>
                      <a:pt x="145" y="87"/>
                    </a:lnTo>
                    <a:lnTo>
                      <a:pt x="153" y="92"/>
                    </a:lnTo>
                    <a:lnTo>
                      <a:pt x="159" y="97"/>
                    </a:lnTo>
                    <a:lnTo>
                      <a:pt x="165" y="103"/>
                    </a:lnTo>
                    <a:lnTo>
                      <a:pt x="165" y="0"/>
                    </a:lnTo>
                    <a:close/>
                    <a:moveTo>
                      <a:pt x="210" y="190"/>
                    </a:moveTo>
                    <a:lnTo>
                      <a:pt x="210" y="212"/>
                    </a:lnTo>
                    <a:lnTo>
                      <a:pt x="213" y="230"/>
                    </a:lnTo>
                    <a:lnTo>
                      <a:pt x="216" y="239"/>
                    </a:lnTo>
                    <a:lnTo>
                      <a:pt x="219" y="245"/>
                    </a:lnTo>
                    <a:lnTo>
                      <a:pt x="221" y="250"/>
                    </a:lnTo>
                    <a:lnTo>
                      <a:pt x="225" y="255"/>
                    </a:lnTo>
                    <a:lnTo>
                      <a:pt x="230" y="259"/>
                    </a:lnTo>
                    <a:lnTo>
                      <a:pt x="234" y="263"/>
                    </a:lnTo>
                    <a:lnTo>
                      <a:pt x="239" y="265"/>
                    </a:lnTo>
                    <a:lnTo>
                      <a:pt x="244" y="268"/>
                    </a:lnTo>
                    <a:lnTo>
                      <a:pt x="249" y="269"/>
                    </a:lnTo>
                    <a:lnTo>
                      <a:pt x="254" y="271"/>
                    </a:lnTo>
                    <a:lnTo>
                      <a:pt x="259" y="271"/>
                    </a:lnTo>
                    <a:lnTo>
                      <a:pt x="266" y="271"/>
                    </a:lnTo>
                    <a:lnTo>
                      <a:pt x="272" y="271"/>
                    </a:lnTo>
                    <a:lnTo>
                      <a:pt x="278" y="270"/>
                    </a:lnTo>
                    <a:lnTo>
                      <a:pt x="285" y="269"/>
                    </a:lnTo>
                    <a:lnTo>
                      <a:pt x="291" y="267"/>
                    </a:lnTo>
                    <a:lnTo>
                      <a:pt x="296" y="264"/>
                    </a:lnTo>
                    <a:lnTo>
                      <a:pt x="301" y="261"/>
                    </a:lnTo>
                    <a:lnTo>
                      <a:pt x="306" y="256"/>
                    </a:lnTo>
                    <a:lnTo>
                      <a:pt x="311" y="251"/>
                    </a:lnTo>
                    <a:lnTo>
                      <a:pt x="315" y="246"/>
                    </a:lnTo>
                    <a:lnTo>
                      <a:pt x="320" y="240"/>
                    </a:lnTo>
                    <a:lnTo>
                      <a:pt x="323" y="232"/>
                    </a:lnTo>
                    <a:lnTo>
                      <a:pt x="325" y="225"/>
                    </a:lnTo>
                    <a:lnTo>
                      <a:pt x="328" y="217"/>
                    </a:lnTo>
                    <a:lnTo>
                      <a:pt x="329" y="208"/>
                    </a:lnTo>
                    <a:lnTo>
                      <a:pt x="330" y="198"/>
                    </a:lnTo>
                    <a:lnTo>
                      <a:pt x="330" y="187"/>
                    </a:lnTo>
                    <a:lnTo>
                      <a:pt x="329" y="168"/>
                    </a:lnTo>
                    <a:lnTo>
                      <a:pt x="325" y="152"/>
                    </a:lnTo>
                    <a:lnTo>
                      <a:pt x="324" y="145"/>
                    </a:lnTo>
                    <a:lnTo>
                      <a:pt x="320" y="138"/>
                    </a:lnTo>
                    <a:lnTo>
                      <a:pt x="316" y="132"/>
                    </a:lnTo>
                    <a:lnTo>
                      <a:pt x="313" y="127"/>
                    </a:lnTo>
                    <a:lnTo>
                      <a:pt x="309" y="122"/>
                    </a:lnTo>
                    <a:lnTo>
                      <a:pt x="304" y="118"/>
                    </a:lnTo>
                    <a:lnTo>
                      <a:pt x="299" y="115"/>
                    </a:lnTo>
                    <a:lnTo>
                      <a:pt x="292" y="111"/>
                    </a:lnTo>
                    <a:lnTo>
                      <a:pt x="287" y="109"/>
                    </a:lnTo>
                    <a:lnTo>
                      <a:pt x="281" y="108"/>
                    </a:lnTo>
                    <a:lnTo>
                      <a:pt x="274" y="107"/>
                    </a:lnTo>
                    <a:lnTo>
                      <a:pt x="268" y="107"/>
                    </a:lnTo>
                    <a:lnTo>
                      <a:pt x="260" y="107"/>
                    </a:lnTo>
                    <a:lnTo>
                      <a:pt x="254" y="108"/>
                    </a:lnTo>
                    <a:lnTo>
                      <a:pt x="248" y="109"/>
                    </a:lnTo>
                    <a:lnTo>
                      <a:pt x="243" y="113"/>
                    </a:lnTo>
                    <a:lnTo>
                      <a:pt x="238" y="115"/>
                    </a:lnTo>
                    <a:lnTo>
                      <a:pt x="233" y="119"/>
                    </a:lnTo>
                    <a:lnTo>
                      <a:pt x="227" y="123"/>
                    </a:lnTo>
                    <a:lnTo>
                      <a:pt x="224" y="127"/>
                    </a:lnTo>
                    <a:lnTo>
                      <a:pt x="221" y="134"/>
                    </a:lnTo>
                    <a:lnTo>
                      <a:pt x="217" y="139"/>
                    </a:lnTo>
                    <a:lnTo>
                      <a:pt x="215" y="146"/>
                    </a:lnTo>
                    <a:lnTo>
                      <a:pt x="213" y="154"/>
                    </a:lnTo>
                    <a:lnTo>
                      <a:pt x="210" y="170"/>
                    </a:lnTo>
                    <a:lnTo>
                      <a:pt x="210" y="190"/>
                    </a:lnTo>
                    <a:close/>
                    <a:moveTo>
                      <a:pt x="45" y="186"/>
                    </a:moveTo>
                    <a:lnTo>
                      <a:pt x="45" y="197"/>
                    </a:lnTo>
                    <a:lnTo>
                      <a:pt x="46" y="207"/>
                    </a:lnTo>
                    <a:lnTo>
                      <a:pt x="47" y="217"/>
                    </a:lnTo>
                    <a:lnTo>
                      <a:pt x="50" y="225"/>
                    </a:lnTo>
                    <a:lnTo>
                      <a:pt x="52" y="232"/>
                    </a:lnTo>
                    <a:lnTo>
                      <a:pt x="55" y="240"/>
                    </a:lnTo>
                    <a:lnTo>
                      <a:pt x="59" y="246"/>
                    </a:lnTo>
                    <a:lnTo>
                      <a:pt x="64" y="251"/>
                    </a:lnTo>
                    <a:lnTo>
                      <a:pt x="67" y="256"/>
                    </a:lnTo>
                    <a:lnTo>
                      <a:pt x="73" y="260"/>
                    </a:lnTo>
                    <a:lnTo>
                      <a:pt x="79" y="264"/>
                    </a:lnTo>
                    <a:lnTo>
                      <a:pt x="84" y="266"/>
                    </a:lnTo>
                    <a:lnTo>
                      <a:pt x="90" y="268"/>
                    </a:lnTo>
                    <a:lnTo>
                      <a:pt x="95" y="270"/>
                    </a:lnTo>
                    <a:lnTo>
                      <a:pt x="102" y="271"/>
                    </a:lnTo>
                    <a:lnTo>
                      <a:pt x="109" y="271"/>
                    </a:lnTo>
                    <a:lnTo>
                      <a:pt x="116" y="271"/>
                    </a:lnTo>
                    <a:lnTo>
                      <a:pt x="122" y="270"/>
                    </a:lnTo>
                    <a:lnTo>
                      <a:pt x="128" y="268"/>
                    </a:lnTo>
                    <a:lnTo>
                      <a:pt x="133" y="266"/>
                    </a:lnTo>
                    <a:lnTo>
                      <a:pt x="139" y="264"/>
                    </a:lnTo>
                    <a:lnTo>
                      <a:pt x="144" y="260"/>
                    </a:lnTo>
                    <a:lnTo>
                      <a:pt x="147" y="256"/>
                    </a:lnTo>
                    <a:lnTo>
                      <a:pt x="151" y="251"/>
                    </a:lnTo>
                    <a:lnTo>
                      <a:pt x="155" y="246"/>
                    </a:lnTo>
                    <a:lnTo>
                      <a:pt x="158" y="241"/>
                    </a:lnTo>
                    <a:lnTo>
                      <a:pt x="160" y="233"/>
                    </a:lnTo>
                    <a:lnTo>
                      <a:pt x="163" y="227"/>
                    </a:lnTo>
                    <a:lnTo>
                      <a:pt x="165" y="210"/>
                    </a:lnTo>
                    <a:lnTo>
                      <a:pt x="165" y="191"/>
                    </a:lnTo>
                    <a:lnTo>
                      <a:pt x="165" y="172"/>
                    </a:lnTo>
                    <a:lnTo>
                      <a:pt x="161" y="155"/>
                    </a:lnTo>
                    <a:lnTo>
                      <a:pt x="160" y="147"/>
                    </a:lnTo>
                    <a:lnTo>
                      <a:pt x="158" y="140"/>
                    </a:lnTo>
                    <a:lnTo>
                      <a:pt x="154" y="134"/>
                    </a:lnTo>
                    <a:lnTo>
                      <a:pt x="151" y="128"/>
                    </a:lnTo>
                    <a:lnTo>
                      <a:pt x="147" y="123"/>
                    </a:lnTo>
                    <a:lnTo>
                      <a:pt x="142" y="119"/>
                    </a:lnTo>
                    <a:lnTo>
                      <a:pt x="137" y="116"/>
                    </a:lnTo>
                    <a:lnTo>
                      <a:pt x="132" y="113"/>
                    </a:lnTo>
                    <a:lnTo>
                      <a:pt x="126" y="110"/>
                    </a:lnTo>
                    <a:lnTo>
                      <a:pt x="119" y="108"/>
                    </a:lnTo>
                    <a:lnTo>
                      <a:pt x="113" y="107"/>
                    </a:lnTo>
                    <a:lnTo>
                      <a:pt x="106" y="107"/>
                    </a:lnTo>
                    <a:lnTo>
                      <a:pt x="99" y="107"/>
                    </a:lnTo>
                    <a:lnTo>
                      <a:pt x="93" y="108"/>
                    </a:lnTo>
                    <a:lnTo>
                      <a:pt x="86" y="110"/>
                    </a:lnTo>
                    <a:lnTo>
                      <a:pt x="81" y="113"/>
                    </a:lnTo>
                    <a:lnTo>
                      <a:pt x="76" y="115"/>
                    </a:lnTo>
                    <a:lnTo>
                      <a:pt x="71" y="119"/>
                    </a:lnTo>
                    <a:lnTo>
                      <a:pt x="66" y="123"/>
                    </a:lnTo>
                    <a:lnTo>
                      <a:pt x="62" y="127"/>
                    </a:lnTo>
                    <a:lnTo>
                      <a:pt x="57" y="134"/>
                    </a:lnTo>
                    <a:lnTo>
                      <a:pt x="55" y="139"/>
                    </a:lnTo>
                    <a:lnTo>
                      <a:pt x="51" y="145"/>
                    </a:lnTo>
                    <a:lnTo>
                      <a:pt x="50" y="152"/>
                    </a:lnTo>
                    <a:lnTo>
                      <a:pt x="46" y="168"/>
                    </a:lnTo>
                    <a:lnTo>
                      <a:pt x="45" y="186"/>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70" name="Freeform 184"/>
              <p:cNvSpPr>
                <a:spLocks noEditPoints="1"/>
              </p:cNvSpPr>
              <p:nvPr/>
            </p:nvSpPr>
            <p:spPr bwMode="auto">
              <a:xfrm>
                <a:off x="3048" y="1814"/>
                <a:ext cx="60" cy="56"/>
              </a:xfrm>
              <a:custGeom>
                <a:avLst/>
                <a:gdLst>
                  <a:gd name="T0" fmla="*/ 3 w 243"/>
                  <a:gd name="T1" fmla="*/ 84 h 224"/>
                  <a:gd name="T2" fmla="*/ 17 w 243"/>
                  <a:gd name="T3" fmla="*/ 50 h 224"/>
                  <a:gd name="T4" fmla="*/ 41 w 243"/>
                  <a:gd name="T5" fmla="*/ 24 h 224"/>
                  <a:gd name="T6" fmla="*/ 67 w 243"/>
                  <a:gd name="T7" fmla="*/ 9 h 224"/>
                  <a:gd name="T8" fmla="*/ 99 w 243"/>
                  <a:gd name="T9" fmla="*/ 2 h 224"/>
                  <a:gd name="T10" fmla="*/ 135 w 243"/>
                  <a:gd name="T11" fmla="*/ 1 h 224"/>
                  <a:gd name="T12" fmla="*/ 170 w 243"/>
                  <a:gd name="T13" fmla="*/ 7 h 224"/>
                  <a:gd name="T14" fmla="*/ 201 w 243"/>
                  <a:gd name="T15" fmla="*/ 22 h 224"/>
                  <a:gd name="T16" fmla="*/ 224 w 243"/>
                  <a:gd name="T17" fmla="*/ 45 h 224"/>
                  <a:gd name="T18" fmla="*/ 239 w 243"/>
                  <a:gd name="T19" fmla="*/ 74 h 224"/>
                  <a:gd name="T20" fmla="*/ 243 w 243"/>
                  <a:gd name="T21" fmla="*/ 109 h 224"/>
                  <a:gd name="T22" fmla="*/ 238 w 243"/>
                  <a:gd name="T23" fmla="*/ 154 h 224"/>
                  <a:gd name="T24" fmla="*/ 229 w 243"/>
                  <a:gd name="T25" fmla="*/ 174 h 224"/>
                  <a:gd name="T26" fmla="*/ 198 w 243"/>
                  <a:gd name="T27" fmla="*/ 204 h 224"/>
                  <a:gd name="T28" fmla="*/ 155 w 243"/>
                  <a:gd name="T29" fmla="*/ 220 h 224"/>
                  <a:gd name="T30" fmla="*/ 109 w 243"/>
                  <a:gd name="T31" fmla="*/ 224 h 224"/>
                  <a:gd name="T32" fmla="*/ 72 w 243"/>
                  <a:gd name="T33" fmla="*/ 217 h 224"/>
                  <a:gd name="T34" fmla="*/ 43 w 243"/>
                  <a:gd name="T35" fmla="*/ 202 h 224"/>
                  <a:gd name="T36" fmla="*/ 19 w 243"/>
                  <a:gd name="T37" fmla="*/ 179 h 224"/>
                  <a:gd name="T38" fmla="*/ 5 w 243"/>
                  <a:gd name="T39" fmla="*/ 149 h 224"/>
                  <a:gd name="T40" fmla="*/ 0 w 243"/>
                  <a:gd name="T41" fmla="*/ 112 h 224"/>
                  <a:gd name="T42" fmla="*/ 47 w 243"/>
                  <a:gd name="T43" fmla="*/ 131 h 224"/>
                  <a:gd name="T44" fmla="*/ 55 w 243"/>
                  <a:gd name="T45" fmla="*/ 155 h 224"/>
                  <a:gd name="T46" fmla="*/ 67 w 243"/>
                  <a:gd name="T47" fmla="*/ 174 h 224"/>
                  <a:gd name="T48" fmla="*/ 85 w 243"/>
                  <a:gd name="T49" fmla="*/ 186 h 224"/>
                  <a:gd name="T50" fmla="*/ 107 w 243"/>
                  <a:gd name="T51" fmla="*/ 193 h 224"/>
                  <a:gd name="T52" fmla="*/ 130 w 243"/>
                  <a:gd name="T53" fmla="*/ 194 h 224"/>
                  <a:gd name="T54" fmla="*/ 152 w 243"/>
                  <a:gd name="T55" fmla="*/ 189 h 224"/>
                  <a:gd name="T56" fmla="*/ 170 w 243"/>
                  <a:gd name="T57" fmla="*/ 178 h 224"/>
                  <a:gd name="T58" fmla="*/ 185 w 243"/>
                  <a:gd name="T59" fmla="*/ 162 h 224"/>
                  <a:gd name="T60" fmla="*/ 194 w 243"/>
                  <a:gd name="T61" fmla="*/ 140 h 224"/>
                  <a:gd name="T62" fmla="*/ 198 w 243"/>
                  <a:gd name="T63" fmla="*/ 111 h 224"/>
                  <a:gd name="T64" fmla="*/ 194 w 243"/>
                  <a:gd name="T65" fmla="*/ 84 h 224"/>
                  <a:gd name="T66" fmla="*/ 185 w 243"/>
                  <a:gd name="T67" fmla="*/ 62 h 224"/>
                  <a:gd name="T68" fmla="*/ 170 w 243"/>
                  <a:gd name="T69" fmla="*/ 46 h 224"/>
                  <a:gd name="T70" fmla="*/ 151 w 243"/>
                  <a:gd name="T71" fmla="*/ 36 h 224"/>
                  <a:gd name="T72" fmla="*/ 130 w 243"/>
                  <a:gd name="T73" fmla="*/ 30 h 224"/>
                  <a:gd name="T74" fmla="*/ 107 w 243"/>
                  <a:gd name="T75" fmla="*/ 31 h 224"/>
                  <a:gd name="T76" fmla="*/ 85 w 243"/>
                  <a:gd name="T77" fmla="*/ 39 h 224"/>
                  <a:gd name="T78" fmla="*/ 67 w 243"/>
                  <a:gd name="T79" fmla="*/ 50 h 224"/>
                  <a:gd name="T80" fmla="*/ 55 w 243"/>
                  <a:gd name="T81" fmla="*/ 69 h 224"/>
                  <a:gd name="T82" fmla="*/ 47 w 243"/>
                  <a:gd name="T83" fmla="*/ 9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3" h="224">
                    <a:moveTo>
                      <a:pt x="0" y="112"/>
                    </a:moveTo>
                    <a:lnTo>
                      <a:pt x="1" y="98"/>
                    </a:lnTo>
                    <a:lnTo>
                      <a:pt x="3" y="84"/>
                    </a:lnTo>
                    <a:lnTo>
                      <a:pt x="6" y="72"/>
                    </a:lnTo>
                    <a:lnTo>
                      <a:pt x="10" y="61"/>
                    </a:lnTo>
                    <a:lnTo>
                      <a:pt x="17" y="50"/>
                    </a:lnTo>
                    <a:lnTo>
                      <a:pt x="23" y="40"/>
                    </a:lnTo>
                    <a:lnTo>
                      <a:pt x="31" y="31"/>
                    </a:lnTo>
                    <a:lnTo>
                      <a:pt x="41" y="24"/>
                    </a:lnTo>
                    <a:lnTo>
                      <a:pt x="50" y="19"/>
                    </a:lnTo>
                    <a:lnTo>
                      <a:pt x="58" y="13"/>
                    </a:lnTo>
                    <a:lnTo>
                      <a:pt x="67" y="9"/>
                    </a:lnTo>
                    <a:lnTo>
                      <a:pt x="78" y="6"/>
                    </a:lnTo>
                    <a:lnTo>
                      <a:pt x="88" y="4"/>
                    </a:lnTo>
                    <a:lnTo>
                      <a:pt x="99" y="2"/>
                    </a:lnTo>
                    <a:lnTo>
                      <a:pt x="111" y="1"/>
                    </a:lnTo>
                    <a:lnTo>
                      <a:pt x="122" y="0"/>
                    </a:lnTo>
                    <a:lnTo>
                      <a:pt x="135" y="1"/>
                    </a:lnTo>
                    <a:lnTo>
                      <a:pt x="147" y="2"/>
                    </a:lnTo>
                    <a:lnTo>
                      <a:pt x="159" y="4"/>
                    </a:lnTo>
                    <a:lnTo>
                      <a:pt x="170" y="7"/>
                    </a:lnTo>
                    <a:lnTo>
                      <a:pt x="182" y="11"/>
                    </a:lnTo>
                    <a:lnTo>
                      <a:pt x="191" y="17"/>
                    </a:lnTo>
                    <a:lnTo>
                      <a:pt x="201" y="22"/>
                    </a:lnTo>
                    <a:lnTo>
                      <a:pt x="210" y="29"/>
                    </a:lnTo>
                    <a:lnTo>
                      <a:pt x="217" y="37"/>
                    </a:lnTo>
                    <a:lnTo>
                      <a:pt x="224" y="45"/>
                    </a:lnTo>
                    <a:lnTo>
                      <a:pt x="230" y="54"/>
                    </a:lnTo>
                    <a:lnTo>
                      <a:pt x="235" y="64"/>
                    </a:lnTo>
                    <a:lnTo>
                      <a:pt x="239" y="74"/>
                    </a:lnTo>
                    <a:lnTo>
                      <a:pt x="241" y="85"/>
                    </a:lnTo>
                    <a:lnTo>
                      <a:pt x="243" y="96"/>
                    </a:lnTo>
                    <a:lnTo>
                      <a:pt x="243" y="109"/>
                    </a:lnTo>
                    <a:lnTo>
                      <a:pt x="243" y="129"/>
                    </a:lnTo>
                    <a:lnTo>
                      <a:pt x="239" y="146"/>
                    </a:lnTo>
                    <a:lnTo>
                      <a:pt x="238" y="154"/>
                    </a:lnTo>
                    <a:lnTo>
                      <a:pt x="235" y="162"/>
                    </a:lnTo>
                    <a:lnTo>
                      <a:pt x="231" y="168"/>
                    </a:lnTo>
                    <a:lnTo>
                      <a:pt x="229" y="174"/>
                    </a:lnTo>
                    <a:lnTo>
                      <a:pt x="220" y="186"/>
                    </a:lnTo>
                    <a:lnTo>
                      <a:pt x="210" y="195"/>
                    </a:lnTo>
                    <a:lnTo>
                      <a:pt x="198" y="204"/>
                    </a:lnTo>
                    <a:lnTo>
                      <a:pt x="184" y="211"/>
                    </a:lnTo>
                    <a:lnTo>
                      <a:pt x="170" y="217"/>
                    </a:lnTo>
                    <a:lnTo>
                      <a:pt x="155" y="220"/>
                    </a:lnTo>
                    <a:lnTo>
                      <a:pt x="138" y="224"/>
                    </a:lnTo>
                    <a:lnTo>
                      <a:pt x="122" y="224"/>
                    </a:lnTo>
                    <a:lnTo>
                      <a:pt x="109" y="224"/>
                    </a:lnTo>
                    <a:lnTo>
                      <a:pt x="97" y="223"/>
                    </a:lnTo>
                    <a:lnTo>
                      <a:pt x="84" y="220"/>
                    </a:lnTo>
                    <a:lnTo>
                      <a:pt x="72" y="217"/>
                    </a:lnTo>
                    <a:lnTo>
                      <a:pt x="62" y="213"/>
                    </a:lnTo>
                    <a:lnTo>
                      <a:pt x="52" y="208"/>
                    </a:lnTo>
                    <a:lnTo>
                      <a:pt x="43" y="202"/>
                    </a:lnTo>
                    <a:lnTo>
                      <a:pt x="34" y="195"/>
                    </a:lnTo>
                    <a:lnTo>
                      <a:pt x="27" y="188"/>
                    </a:lnTo>
                    <a:lnTo>
                      <a:pt x="19" y="179"/>
                    </a:lnTo>
                    <a:lnTo>
                      <a:pt x="14" y="170"/>
                    </a:lnTo>
                    <a:lnTo>
                      <a:pt x="9" y="161"/>
                    </a:lnTo>
                    <a:lnTo>
                      <a:pt x="5" y="149"/>
                    </a:lnTo>
                    <a:lnTo>
                      <a:pt x="3" y="137"/>
                    </a:lnTo>
                    <a:lnTo>
                      <a:pt x="1" y="125"/>
                    </a:lnTo>
                    <a:lnTo>
                      <a:pt x="0" y="112"/>
                    </a:lnTo>
                    <a:close/>
                    <a:moveTo>
                      <a:pt x="46" y="112"/>
                    </a:moveTo>
                    <a:lnTo>
                      <a:pt x="46" y="122"/>
                    </a:lnTo>
                    <a:lnTo>
                      <a:pt x="47" y="131"/>
                    </a:lnTo>
                    <a:lnTo>
                      <a:pt x="48" y="141"/>
                    </a:lnTo>
                    <a:lnTo>
                      <a:pt x="51" y="148"/>
                    </a:lnTo>
                    <a:lnTo>
                      <a:pt x="55" y="155"/>
                    </a:lnTo>
                    <a:lnTo>
                      <a:pt x="57" y="163"/>
                    </a:lnTo>
                    <a:lnTo>
                      <a:pt x="62" y="168"/>
                    </a:lnTo>
                    <a:lnTo>
                      <a:pt x="67" y="174"/>
                    </a:lnTo>
                    <a:lnTo>
                      <a:pt x="72" y="178"/>
                    </a:lnTo>
                    <a:lnTo>
                      <a:pt x="79" y="183"/>
                    </a:lnTo>
                    <a:lnTo>
                      <a:pt x="85" y="186"/>
                    </a:lnTo>
                    <a:lnTo>
                      <a:pt x="91" y="189"/>
                    </a:lnTo>
                    <a:lnTo>
                      <a:pt x="99" y="191"/>
                    </a:lnTo>
                    <a:lnTo>
                      <a:pt x="107" y="193"/>
                    </a:lnTo>
                    <a:lnTo>
                      <a:pt x="114" y="194"/>
                    </a:lnTo>
                    <a:lnTo>
                      <a:pt x="122" y="194"/>
                    </a:lnTo>
                    <a:lnTo>
                      <a:pt x="130" y="194"/>
                    </a:lnTo>
                    <a:lnTo>
                      <a:pt x="137" y="193"/>
                    </a:lnTo>
                    <a:lnTo>
                      <a:pt x="145" y="191"/>
                    </a:lnTo>
                    <a:lnTo>
                      <a:pt x="152" y="189"/>
                    </a:lnTo>
                    <a:lnTo>
                      <a:pt x="159" y="186"/>
                    </a:lnTo>
                    <a:lnTo>
                      <a:pt x="165" y="183"/>
                    </a:lnTo>
                    <a:lnTo>
                      <a:pt x="170" y="178"/>
                    </a:lnTo>
                    <a:lnTo>
                      <a:pt x="177" y="173"/>
                    </a:lnTo>
                    <a:lnTo>
                      <a:pt x="182" y="168"/>
                    </a:lnTo>
                    <a:lnTo>
                      <a:pt x="185" y="162"/>
                    </a:lnTo>
                    <a:lnTo>
                      <a:pt x="189" y="155"/>
                    </a:lnTo>
                    <a:lnTo>
                      <a:pt x="193" y="148"/>
                    </a:lnTo>
                    <a:lnTo>
                      <a:pt x="194" y="140"/>
                    </a:lnTo>
                    <a:lnTo>
                      <a:pt x="197" y="131"/>
                    </a:lnTo>
                    <a:lnTo>
                      <a:pt x="198" y="122"/>
                    </a:lnTo>
                    <a:lnTo>
                      <a:pt x="198" y="111"/>
                    </a:lnTo>
                    <a:lnTo>
                      <a:pt x="198" y="102"/>
                    </a:lnTo>
                    <a:lnTo>
                      <a:pt x="197" y="92"/>
                    </a:lnTo>
                    <a:lnTo>
                      <a:pt x="194" y="84"/>
                    </a:lnTo>
                    <a:lnTo>
                      <a:pt x="193" y="77"/>
                    </a:lnTo>
                    <a:lnTo>
                      <a:pt x="189" y="69"/>
                    </a:lnTo>
                    <a:lnTo>
                      <a:pt x="185" y="62"/>
                    </a:lnTo>
                    <a:lnTo>
                      <a:pt x="182" y="57"/>
                    </a:lnTo>
                    <a:lnTo>
                      <a:pt x="177" y="50"/>
                    </a:lnTo>
                    <a:lnTo>
                      <a:pt x="170" y="46"/>
                    </a:lnTo>
                    <a:lnTo>
                      <a:pt x="165" y="42"/>
                    </a:lnTo>
                    <a:lnTo>
                      <a:pt x="159" y="39"/>
                    </a:lnTo>
                    <a:lnTo>
                      <a:pt x="151" y="36"/>
                    </a:lnTo>
                    <a:lnTo>
                      <a:pt x="145" y="33"/>
                    </a:lnTo>
                    <a:lnTo>
                      <a:pt x="137" y="31"/>
                    </a:lnTo>
                    <a:lnTo>
                      <a:pt x="130" y="30"/>
                    </a:lnTo>
                    <a:lnTo>
                      <a:pt x="122" y="30"/>
                    </a:lnTo>
                    <a:lnTo>
                      <a:pt x="114" y="30"/>
                    </a:lnTo>
                    <a:lnTo>
                      <a:pt x="107" y="31"/>
                    </a:lnTo>
                    <a:lnTo>
                      <a:pt x="99" y="33"/>
                    </a:lnTo>
                    <a:lnTo>
                      <a:pt x="91" y="36"/>
                    </a:lnTo>
                    <a:lnTo>
                      <a:pt x="85" y="39"/>
                    </a:lnTo>
                    <a:lnTo>
                      <a:pt x="79" y="42"/>
                    </a:lnTo>
                    <a:lnTo>
                      <a:pt x="72" y="46"/>
                    </a:lnTo>
                    <a:lnTo>
                      <a:pt x="67" y="50"/>
                    </a:lnTo>
                    <a:lnTo>
                      <a:pt x="62" y="57"/>
                    </a:lnTo>
                    <a:lnTo>
                      <a:pt x="57" y="62"/>
                    </a:lnTo>
                    <a:lnTo>
                      <a:pt x="55" y="69"/>
                    </a:lnTo>
                    <a:lnTo>
                      <a:pt x="51" y="77"/>
                    </a:lnTo>
                    <a:lnTo>
                      <a:pt x="48" y="84"/>
                    </a:lnTo>
                    <a:lnTo>
                      <a:pt x="47" y="93"/>
                    </a:lnTo>
                    <a:lnTo>
                      <a:pt x="46" y="102"/>
                    </a:lnTo>
                    <a:lnTo>
                      <a:pt x="46"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71" name="Freeform 185"/>
              <p:cNvSpPr>
                <a:spLocks noEditPoints="1"/>
              </p:cNvSpPr>
              <p:nvPr/>
            </p:nvSpPr>
            <p:spPr bwMode="auto">
              <a:xfrm>
                <a:off x="3121" y="1814"/>
                <a:ext cx="57" cy="75"/>
              </a:xfrm>
              <a:custGeom>
                <a:avLst/>
                <a:gdLst>
                  <a:gd name="T0" fmla="*/ 0 w 224"/>
                  <a:gd name="T1" fmla="*/ 5 h 301"/>
                  <a:gd name="T2" fmla="*/ 39 w 224"/>
                  <a:gd name="T3" fmla="*/ 32 h 301"/>
                  <a:gd name="T4" fmla="*/ 54 w 224"/>
                  <a:gd name="T5" fmla="*/ 19 h 301"/>
                  <a:gd name="T6" fmla="*/ 72 w 224"/>
                  <a:gd name="T7" fmla="*/ 8 h 301"/>
                  <a:gd name="T8" fmla="*/ 91 w 224"/>
                  <a:gd name="T9" fmla="*/ 2 h 301"/>
                  <a:gd name="T10" fmla="*/ 115 w 224"/>
                  <a:gd name="T11" fmla="*/ 0 h 301"/>
                  <a:gd name="T12" fmla="*/ 146 w 224"/>
                  <a:gd name="T13" fmla="*/ 4 h 301"/>
                  <a:gd name="T14" fmla="*/ 174 w 224"/>
                  <a:gd name="T15" fmla="*/ 15 h 301"/>
                  <a:gd name="T16" fmla="*/ 195 w 224"/>
                  <a:gd name="T17" fmla="*/ 31 h 301"/>
                  <a:gd name="T18" fmla="*/ 212 w 224"/>
                  <a:gd name="T19" fmla="*/ 54 h 301"/>
                  <a:gd name="T20" fmla="*/ 221 w 224"/>
                  <a:gd name="T21" fmla="*/ 81 h 301"/>
                  <a:gd name="T22" fmla="*/ 224 w 224"/>
                  <a:gd name="T23" fmla="*/ 110 h 301"/>
                  <a:gd name="T24" fmla="*/ 221 w 224"/>
                  <a:gd name="T25" fmla="*/ 142 h 301"/>
                  <a:gd name="T26" fmla="*/ 211 w 224"/>
                  <a:gd name="T27" fmla="*/ 170 h 301"/>
                  <a:gd name="T28" fmla="*/ 193 w 224"/>
                  <a:gd name="T29" fmla="*/ 193 h 301"/>
                  <a:gd name="T30" fmla="*/ 169 w 224"/>
                  <a:gd name="T31" fmla="*/ 210 h 301"/>
                  <a:gd name="T32" fmla="*/ 141 w 224"/>
                  <a:gd name="T33" fmla="*/ 220 h 301"/>
                  <a:gd name="T34" fmla="*/ 111 w 224"/>
                  <a:gd name="T35" fmla="*/ 224 h 301"/>
                  <a:gd name="T36" fmla="*/ 91 w 224"/>
                  <a:gd name="T37" fmla="*/ 223 h 301"/>
                  <a:gd name="T38" fmla="*/ 72 w 224"/>
                  <a:gd name="T39" fmla="*/ 216 h 301"/>
                  <a:gd name="T40" fmla="*/ 57 w 224"/>
                  <a:gd name="T41" fmla="*/ 208 h 301"/>
                  <a:gd name="T42" fmla="*/ 44 w 224"/>
                  <a:gd name="T43" fmla="*/ 197 h 301"/>
                  <a:gd name="T44" fmla="*/ 0 w 224"/>
                  <a:gd name="T45" fmla="*/ 301 h 301"/>
                  <a:gd name="T46" fmla="*/ 39 w 224"/>
                  <a:gd name="T47" fmla="*/ 124 h 301"/>
                  <a:gd name="T48" fmla="*/ 42 w 224"/>
                  <a:gd name="T49" fmla="*/ 142 h 301"/>
                  <a:gd name="T50" fmla="*/ 47 w 224"/>
                  <a:gd name="T51" fmla="*/ 156 h 301"/>
                  <a:gd name="T52" fmla="*/ 54 w 224"/>
                  <a:gd name="T53" fmla="*/ 169 h 301"/>
                  <a:gd name="T54" fmla="*/ 64 w 224"/>
                  <a:gd name="T55" fmla="*/ 179 h 301"/>
                  <a:gd name="T56" fmla="*/ 76 w 224"/>
                  <a:gd name="T57" fmla="*/ 187 h 301"/>
                  <a:gd name="T58" fmla="*/ 89 w 224"/>
                  <a:gd name="T59" fmla="*/ 191 h 301"/>
                  <a:gd name="T60" fmla="*/ 101 w 224"/>
                  <a:gd name="T61" fmla="*/ 194 h 301"/>
                  <a:gd name="T62" fmla="*/ 115 w 224"/>
                  <a:gd name="T63" fmla="*/ 194 h 301"/>
                  <a:gd name="T64" fmla="*/ 129 w 224"/>
                  <a:gd name="T65" fmla="*/ 191 h 301"/>
                  <a:gd name="T66" fmla="*/ 142 w 224"/>
                  <a:gd name="T67" fmla="*/ 186 h 301"/>
                  <a:gd name="T68" fmla="*/ 153 w 224"/>
                  <a:gd name="T69" fmla="*/ 178 h 301"/>
                  <a:gd name="T70" fmla="*/ 164 w 224"/>
                  <a:gd name="T71" fmla="*/ 168 h 301"/>
                  <a:gd name="T72" fmla="*/ 171 w 224"/>
                  <a:gd name="T73" fmla="*/ 155 h 301"/>
                  <a:gd name="T74" fmla="*/ 176 w 224"/>
                  <a:gd name="T75" fmla="*/ 140 h 301"/>
                  <a:gd name="T76" fmla="*/ 179 w 224"/>
                  <a:gd name="T77" fmla="*/ 121 h 301"/>
                  <a:gd name="T78" fmla="*/ 179 w 224"/>
                  <a:gd name="T79" fmla="*/ 101 h 301"/>
                  <a:gd name="T80" fmla="*/ 176 w 224"/>
                  <a:gd name="T81" fmla="*/ 83 h 301"/>
                  <a:gd name="T82" fmla="*/ 171 w 224"/>
                  <a:gd name="T83" fmla="*/ 67 h 301"/>
                  <a:gd name="T84" fmla="*/ 164 w 224"/>
                  <a:gd name="T85" fmla="*/ 54 h 301"/>
                  <a:gd name="T86" fmla="*/ 155 w 224"/>
                  <a:gd name="T87" fmla="*/ 44 h 301"/>
                  <a:gd name="T88" fmla="*/ 143 w 224"/>
                  <a:gd name="T89" fmla="*/ 37 h 301"/>
                  <a:gd name="T90" fmla="*/ 131 w 224"/>
                  <a:gd name="T91" fmla="*/ 31 h 301"/>
                  <a:gd name="T92" fmla="*/ 118 w 224"/>
                  <a:gd name="T93" fmla="*/ 29 h 301"/>
                  <a:gd name="T94" fmla="*/ 104 w 224"/>
                  <a:gd name="T95" fmla="*/ 29 h 301"/>
                  <a:gd name="T96" fmla="*/ 90 w 224"/>
                  <a:gd name="T97" fmla="*/ 31 h 301"/>
                  <a:gd name="T98" fmla="*/ 78 w 224"/>
                  <a:gd name="T99" fmla="*/ 37 h 301"/>
                  <a:gd name="T100" fmla="*/ 67 w 224"/>
                  <a:gd name="T101" fmla="*/ 45 h 301"/>
                  <a:gd name="T102" fmla="*/ 56 w 224"/>
                  <a:gd name="T103" fmla="*/ 55 h 301"/>
                  <a:gd name="T104" fmla="*/ 48 w 224"/>
                  <a:gd name="T105" fmla="*/ 69 h 301"/>
                  <a:gd name="T106" fmla="*/ 43 w 224"/>
                  <a:gd name="T107" fmla="*/ 85 h 301"/>
                  <a:gd name="T108" fmla="*/ 40 w 224"/>
                  <a:gd name="T109" fmla="*/ 104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4" h="301">
                    <a:moveTo>
                      <a:pt x="0" y="301"/>
                    </a:moveTo>
                    <a:lnTo>
                      <a:pt x="0" y="5"/>
                    </a:lnTo>
                    <a:lnTo>
                      <a:pt x="39" y="5"/>
                    </a:lnTo>
                    <a:lnTo>
                      <a:pt x="39" y="32"/>
                    </a:lnTo>
                    <a:lnTo>
                      <a:pt x="47" y="25"/>
                    </a:lnTo>
                    <a:lnTo>
                      <a:pt x="54" y="19"/>
                    </a:lnTo>
                    <a:lnTo>
                      <a:pt x="63" y="12"/>
                    </a:lnTo>
                    <a:lnTo>
                      <a:pt x="72" y="8"/>
                    </a:lnTo>
                    <a:lnTo>
                      <a:pt x="81" y="5"/>
                    </a:lnTo>
                    <a:lnTo>
                      <a:pt x="91" y="2"/>
                    </a:lnTo>
                    <a:lnTo>
                      <a:pt x="103" y="1"/>
                    </a:lnTo>
                    <a:lnTo>
                      <a:pt x="115" y="0"/>
                    </a:lnTo>
                    <a:lnTo>
                      <a:pt x="131" y="1"/>
                    </a:lnTo>
                    <a:lnTo>
                      <a:pt x="146" y="4"/>
                    </a:lnTo>
                    <a:lnTo>
                      <a:pt x="160" y="8"/>
                    </a:lnTo>
                    <a:lnTo>
                      <a:pt x="174" y="15"/>
                    </a:lnTo>
                    <a:lnTo>
                      <a:pt x="185" y="22"/>
                    </a:lnTo>
                    <a:lnTo>
                      <a:pt x="195" y="31"/>
                    </a:lnTo>
                    <a:lnTo>
                      <a:pt x="204" y="42"/>
                    </a:lnTo>
                    <a:lnTo>
                      <a:pt x="212" y="54"/>
                    </a:lnTo>
                    <a:lnTo>
                      <a:pt x="217" y="67"/>
                    </a:lnTo>
                    <a:lnTo>
                      <a:pt x="221" y="81"/>
                    </a:lnTo>
                    <a:lnTo>
                      <a:pt x="223" y="95"/>
                    </a:lnTo>
                    <a:lnTo>
                      <a:pt x="224" y="110"/>
                    </a:lnTo>
                    <a:lnTo>
                      <a:pt x="223" y="127"/>
                    </a:lnTo>
                    <a:lnTo>
                      <a:pt x="221" y="142"/>
                    </a:lnTo>
                    <a:lnTo>
                      <a:pt x="217" y="156"/>
                    </a:lnTo>
                    <a:lnTo>
                      <a:pt x="211" y="170"/>
                    </a:lnTo>
                    <a:lnTo>
                      <a:pt x="203" y="183"/>
                    </a:lnTo>
                    <a:lnTo>
                      <a:pt x="193" y="193"/>
                    </a:lnTo>
                    <a:lnTo>
                      <a:pt x="181" y="203"/>
                    </a:lnTo>
                    <a:lnTo>
                      <a:pt x="169" y="210"/>
                    </a:lnTo>
                    <a:lnTo>
                      <a:pt x="155" y="216"/>
                    </a:lnTo>
                    <a:lnTo>
                      <a:pt x="141" y="220"/>
                    </a:lnTo>
                    <a:lnTo>
                      <a:pt x="127" y="224"/>
                    </a:lnTo>
                    <a:lnTo>
                      <a:pt x="111" y="224"/>
                    </a:lnTo>
                    <a:lnTo>
                      <a:pt x="101" y="224"/>
                    </a:lnTo>
                    <a:lnTo>
                      <a:pt x="91" y="223"/>
                    </a:lnTo>
                    <a:lnTo>
                      <a:pt x="81" y="219"/>
                    </a:lnTo>
                    <a:lnTo>
                      <a:pt x="72" y="216"/>
                    </a:lnTo>
                    <a:lnTo>
                      <a:pt x="64" y="212"/>
                    </a:lnTo>
                    <a:lnTo>
                      <a:pt x="57" y="208"/>
                    </a:lnTo>
                    <a:lnTo>
                      <a:pt x="49" y="203"/>
                    </a:lnTo>
                    <a:lnTo>
                      <a:pt x="44" y="197"/>
                    </a:lnTo>
                    <a:lnTo>
                      <a:pt x="44" y="301"/>
                    </a:lnTo>
                    <a:lnTo>
                      <a:pt x="0" y="301"/>
                    </a:lnTo>
                    <a:close/>
                    <a:moveTo>
                      <a:pt x="39" y="113"/>
                    </a:moveTo>
                    <a:lnTo>
                      <a:pt x="39" y="124"/>
                    </a:lnTo>
                    <a:lnTo>
                      <a:pt x="40" y="132"/>
                    </a:lnTo>
                    <a:lnTo>
                      <a:pt x="42" y="142"/>
                    </a:lnTo>
                    <a:lnTo>
                      <a:pt x="44" y="149"/>
                    </a:lnTo>
                    <a:lnTo>
                      <a:pt x="47" y="156"/>
                    </a:lnTo>
                    <a:lnTo>
                      <a:pt x="50" y="164"/>
                    </a:lnTo>
                    <a:lnTo>
                      <a:pt x="54" y="169"/>
                    </a:lnTo>
                    <a:lnTo>
                      <a:pt x="59" y="174"/>
                    </a:lnTo>
                    <a:lnTo>
                      <a:pt x="64" y="179"/>
                    </a:lnTo>
                    <a:lnTo>
                      <a:pt x="71" y="184"/>
                    </a:lnTo>
                    <a:lnTo>
                      <a:pt x="76" y="187"/>
                    </a:lnTo>
                    <a:lnTo>
                      <a:pt x="82" y="189"/>
                    </a:lnTo>
                    <a:lnTo>
                      <a:pt x="89" y="191"/>
                    </a:lnTo>
                    <a:lnTo>
                      <a:pt x="95" y="193"/>
                    </a:lnTo>
                    <a:lnTo>
                      <a:pt x="101" y="194"/>
                    </a:lnTo>
                    <a:lnTo>
                      <a:pt x="109" y="194"/>
                    </a:lnTo>
                    <a:lnTo>
                      <a:pt x="115" y="194"/>
                    </a:lnTo>
                    <a:lnTo>
                      <a:pt x="123" y="193"/>
                    </a:lnTo>
                    <a:lnTo>
                      <a:pt x="129" y="191"/>
                    </a:lnTo>
                    <a:lnTo>
                      <a:pt x="136" y="189"/>
                    </a:lnTo>
                    <a:lnTo>
                      <a:pt x="142" y="186"/>
                    </a:lnTo>
                    <a:lnTo>
                      <a:pt x="148" y="183"/>
                    </a:lnTo>
                    <a:lnTo>
                      <a:pt x="153" y="178"/>
                    </a:lnTo>
                    <a:lnTo>
                      <a:pt x="158" y="174"/>
                    </a:lnTo>
                    <a:lnTo>
                      <a:pt x="164" y="168"/>
                    </a:lnTo>
                    <a:lnTo>
                      <a:pt x="167" y="163"/>
                    </a:lnTo>
                    <a:lnTo>
                      <a:pt x="171" y="155"/>
                    </a:lnTo>
                    <a:lnTo>
                      <a:pt x="175" y="148"/>
                    </a:lnTo>
                    <a:lnTo>
                      <a:pt x="176" y="140"/>
                    </a:lnTo>
                    <a:lnTo>
                      <a:pt x="179" y="130"/>
                    </a:lnTo>
                    <a:lnTo>
                      <a:pt x="179" y="121"/>
                    </a:lnTo>
                    <a:lnTo>
                      <a:pt x="180" y="110"/>
                    </a:lnTo>
                    <a:lnTo>
                      <a:pt x="179" y="101"/>
                    </a:lnTo>
                    <a:lnTo>
                      <a:pt x="179" y="91"/>
                    </a:lnTo>
                    <a:lnTo>
                      <a:pt x="176" y="83"/>
                    </a:lnTo>
                    <a:lnTo>
                      <a:pt x="175" y="74"/>
                    </a:lnTo>
                    <a:lnTo>
                      <a:pt x="171" y="67"/>
                    </a:lnTo>
                    <a:lnTo>
                      <a:pt x="169" y="61"/>
                    </a:lnTo>
                    <a:lnTo>
                      <a:pt x="164" y="54"/>
                    </a:lnTo>
                    <a:lnTo>
                      <a:pt x="160" y="49"/>
                    </a:lnTo>
                    <a:lnTo>
                      <a:pt x="155" y="44"/>
                    </a:lnTo>
                    <a:lnTo>
                      <a:pt x="148" y="40"/>
                    </a:lnTo>
                    <a:lnTo>
                      <a:pt x="143" y="37"/>
                    </a:lnTo>
                    <a:lnTo>
                      <a:pt x="137" y="33"/>
                    </a:lnTo>
                    <a:lnTo>
                      <a:pt x="131" y="31"/>
                    </a:lnTo>
                    <a:lnTo>
                      <a:pt x="124" y="30"/>
                    </a:lnTo>
                    <a:lnTo>
                      <a:pt x="118" y="29"/>
                    </a:lnTo>
                    <a:lnTo>
                      <a:pt x="110" y="28"/>
                    </a:lnTo>
                    <a:lnTo>
                      <a:pt x="104" y="29"/>
                    </a:lnTo>
                    <a:lnTo>
                      <a:pt x="97" y="30"/>
                    </a:lnTo>
                    <a:lnTo>
                      <a:pt x="90" y="31"/>
                    </a:lnTo>
                    <a:lnTo>
                      <a:pt x="85" y="34"/>
                    </a:lnTo>
                    <a:lnTo>
                      <a:pt x="78" y="37"/>
                    </a:lnTo>
                    <a:lnTo>
                      <a:pt x="72" y="41"/>
                    </a:lnTo>
                    <a:lnTo>
                      <a:pt x="67" y="45"/>
                    </a:lnTo>
                    <a:lnTo>
                      <a:pt x="61" y="50"/>
                    </a:lnTo>
                    <a:lnTo>
                      <a:pt x="56" y="55"/>
                    </a:lnTo>
                    <a:lnTo>
                      <a:pt x="52" y="63"/>
                    </a:lnTo>
                    <a:lnTo>
                      <a:pt x="48" y="69"/>
                    </a:lnTo>
                    <a:lnTo>
                      <a:pt x="44" y="77"/>
                    </a:lnTo>
                    <a:lnTo>
                      <a:pt x="43" y="85"/>
                    </a:lnTo>
                    <a:lnTo>
                      <a:pt x="40" y="94"/>
                    </a:lnTo>
                    <a:lnTo>
                      <a:pt x="40" y="104"/>
                    </a:lnTo>
                    <a:lnTo>
                      <a:pt x="39" y="11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72" name="Freeform 186"/>
              <p:cNvSpPr>
                <a:spLocks/>
              </p:cNvSpPr>
              <p:nvPr/>
            </p:nvSpPr>
            <p:spPr bwMode="auto">
              <a:xfrm>
                <a:off x="3191" y="1815"/>
                <a:ext cx="69" cy="54"/>
              </a:xfrm>
              <a:custGeom>
                <a:avLst/>
                <a:gdLst>
                  <a:gd name="T0" fmla="*/ 0 w 274"/>
                  <a:gd name="T1" fmla="*/ 0 h 214"/>
                  <a:gd name="T2" fmla="*/ 67 w 274"/>
                  <a:gd name="T3" fmla="*/ 0 h 214"/>
                  <a:gd name="T4" fmla="*/ 136 w 274"/>
                  <a:gd name="T5" fmla="*/ 171 h 214"/>
                  <a:gd name="T6" fmla="*/ 212 w 274"/>
                  <a:gd name="T7" fmla="*/ 0 h 214"/>
                  <a:gd name="T8" fmla="*/ 274 w 274"/>
                  <a:gd name="T9" fmla="*/ 0 h 214"/>
                  <a:gd name="T10" fmla="*/ 274 w 274"/>
                  <a:gd name="T11" fmla="*/ 214 h 214"/>
                  <a:gd name="T12" fmla="*/ 231 w 274"/>
                  <a:gd name="T13" fmla="*/ 214 h 214"/>
                  <a:gd name="T14" fmla="*/ 231 w 274"/>
                  <a:gd name="T15" fmla="*/ 42 h 214"/>
                  <a:gd name="T16" fmla="*/ 154 w 274"/>
                  <a:gd name="T17" fmla="*/ 214 h 214"/>
                  <a:gd name="T18" fmla="*/ 116 w 274"/>
                  <a:gd name="T19" fmla="*/ 214 h 214"/>
                  <a:gd name="T20" fmla="*/ 42 w 274"/>
                  <a:gd name="T21" fmla="*/ 34 h 214"/>
                  <a:gd name="T22" fmla="*/ 42 w 274"/>
                  <a:gd name="T23" fmla="*/ 214 h 214"/>
                  <a:gd name="T24" fmla="*/ 0 w 274"/>
                  <a:gd name="T25" fmla="*/ 214 h 214"/>
                  <a:gd name="T26" fmla="*/ 0 w 274"/>
                  <a:gd name="T2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4" h="214">
                    <a:moveTo>
                      <a:pt x="0" y="0"/>
                    </a:moveTo>
                    <a:lnTo>
                      <a:pt x="67" y="0"/>
                    </a:lnTo>
                    <a:lnTo>
                      <a:pt x="136" y="171"/>
                    </a:lnTo>
                    <a:lnTo>
                      <a:pt x="212" y="0"/>
                    </a:lnTo>
                    <a:lnTo>
                      <a:pt x="274" y="0"/>
                    </a:lnTo>
                    <a:lnTo>
                      <a:pt x="274" y="214"/>
                    </a:lnTo>
                    <a:lnTo>
                      <a:pt x="231" y="214"/>
                    </a:lnTo>
                    <a:lnTo>
                      <a:pt x="231" y="42"/>
                    </a:lnTo>
                    <a:lnTo>
                      <a:pt x="154" y="214"/>
                    </a:lnTo>
                    <a:lnTo>
                      <a:pt x="116" y="214"/>
                    </a:lnTo>
                    <a:lnTo>
                      <a:pt x="42" y="34"/>
                    </a:lnTo>
                    <a:lnTo>
                      <a:pt x="42"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73" name="Freeform 187"/>
              <p:cNvSpPr>
                <a:spLocks noEditPoints="1"/>
              </p:cNvSpPr>
              <p:nvPr/>
            </p:nvSpPr>
            <p:spPr bwMode="auto">
              <a:xfrm>
                <a:off x="3273" y="1814"/>
                <a:ext cx="60" cy="56"/>
              </a:xfrm>
              <a:custGeom>
                <a:avLst/>
                <a:gdLst>
                  <a:gd name="T0" fmla="*/ 161 w 239"/>
                  <a:gd name="T1" fmla="*/ 208 h 224"/>
                  <a:gd name="T2" fmla="*/ 126 w 239"/>
                  <a:gd name="T3" fmla="*/ 220 h 224"/>
                  <a:gd name="T4" fmla="*/ 89 w 239"/>
                  <a:gd name="T5" fmla="*/ 224 h 224"/>
                  <a:gd name="T6" fmla="*/ 60 w 239"/>
                  <a:gd name="T7" fmla="*/ 222 h 224"/>
                  <a:gd name="T8" fmla="*/ 36 w 239"/>
                  <a:gd name="T9" fmla="*/ 214 h 224"/>
                  <a:gd name="T10" fmla="*/ 18 w 239"/>
                  <a:gd name="T11" fmla="*/ 203 h 224"/>
                  <a:gd name="T12" fmla="*/ 7 w 239"/>
                  <a:gd name="T13" fmla="*/ 187 h 224"/>
                  <a:gd name="T14" fmla="*/ 2 w 239"/>
                  <a:gd name="T15" fmla="*/ 169 h 224"/>
                  <a:gd name="T16" fmla="*/ 3 w 239"/>
                  <a:gd name="T17" fmla="*/ 148 h 224"/>
                  <a:gd name="T18" fmla="*/ 14 w 239"/>
                  <a:gd name="T19" fmla="*/ 128 h 224"/>
                  <a:gd name="T20" fmla="*/ 32 w 239"/>
                  <a:gd name="T21" fmla="*/ 113 h 224"/>
                  <a:gd name="T22" fmla="*/ 55 w 239"/>
                  <a:gd name="T23" fmla="*/ 104 h 224"/>
                  <a:gd name="T24" fmla="*/ 80 w 239"/>
                  <a:gd name="T25" fmla="*/ 99 h 224"/>
                  <a:gd name="T26" fmla="*/ 127 w 239"/>
                  <a:gd name="T27" fmla="*/ 93 h 224"/>
                  <a:gd name="T28" fmla="*/ 181 w 239"/>
                  <a:gd name="T29" fmla="*/ 83 h 224"/>
                  <a:gd name="T30" fmla="*/ 181 w 239"/>
                  <a:gd name="T31" fmla="*/ 64 h 224"/>
                  <a:gd name="T32" fmla="*/ 169 w 239"/>
                  <a:gd name="T33" fmla="*/ 43 h 224"/>
                  <a:gd name="T34" fmla="*/ 154 w 239"/>
                  <a:gd name="T35" fmla="*/ 36 h 224"/>
                  <a:gd name="T36" fmla="*/ 119 w 239"/>
                  <a:gd name="T37" fmla="*/ 30 h 224"/>
                  <a:gd name="T38" fmla="*/ 82 w 239"/>
                  <a:gd name="T39" fmla="*/ 36 h 224"/>
                  <a:gd name="T40" fmla="*/ 60 w 239"/>
                  <a:gd name="T41" fmla="*/ 51 h 224"/>
                  <a:gd name="T42" fmla="*/ 8 w 239"/>
                  <a:gd name="T43" fmla="*/ 66 h 224"/>
                  <a:gd name="T44" fmla="*/ 22 w 239"/>
                  <a:gd name="T45" fmla="*/ 37 h 224"/>
                  <a:gd name="T46" fmla="*/ 44 w 239"/>
                  <a:gd name="T47" fmla="*/ 17 h 224"/>
                  <a:gd name="T48" fmla="*/ 79 w 239"/>
                  <a:gd name="T49" fmla="*/ 4 h 224"/>
                  <a:gd name="T50" fmla="*/ 125 w 239"/>
                  <a:gd name="T51" fmla="*/ 0 h 224"/>
                  <a:gd name="T52" fmla="*/ 168 w 239"/>
                  <a:gd name="T53" fmla="*/ 4 h 224"/>
                  <a:gd name="T54" fmla="*/ 197 w 239"/>
                  <a:gd name="T55" fmla="*/ 13 h 224"/>
                  <a:gd name="T56" fmla="*/ 214 w 239"/>
                  <a:gd name="T57" fmla="*/ 28 h 224"/>
                  <a:gd name="T58" fmla="*/ 224 w 239"/>
                  <a:gd name="T59" fmla="*/ 47 h 224"/>
                  <a:gd name="T60" fmla="*/ 225 w 239"/>
                  <a:gd name="T61" fmla="*/ 70 h 224"/>
                  <a:gd name="T62" fmla="*/ 225 w 239"/>
                  <a:gd name="T63" fmla="*/ 152 h 224"/>
                  <a:gd name="T64" fmla="*/ 229 w 239"/>
                  <a:gd name="T65" fmla="*/ 193 h 224"/>
                  <a:gd name="T66" fmla="*/ 235 w 239"/>
                  <a:gd name="T67" fmla="*/ 213 h 224"/>
                  <a:gd name="T68" fmla="*/ 191 w 239"/>
                  <a:gd name="T69" fmla="*/ 213 h 224"/>
                  <a:gd name="T70" fmla="*/ 185 w 239"/>
                  <a:gd name="T71" fmla="*/ 193 h 224"/>
                  <a:gd name="T72" fmla="*/ 152 w 239"/>
                  <a:gd name="T73" fmla="*/ 120 h 224"/>
                  <a:gd name="T74" fmla="*/ 97 w 239"/>
                  <a:gd name="T75" fmla="*/ 127 h 224"/>
                  <a:gd name="T76" fmla="*/ 72 w 239"/>
                  <a:gd name="T77" fmla="*/ 132 h 224"/>
                  <a:gd name="T78" fmla="*/ 58 w 239"/>
                  <a:gd name="T79" fmla="*/ 141 h 224"/>
                  <a:gd name="T80" fmla="*/ 49 w 239"/>
                  <a:gd name="T81" fmla="*/ 153 h 224"/>
                  <a:gd name="T82" fmla="*/ 49 w 239"/>
                  <a:gd name="T83" fmla="*/ 169 h 224"/>
                  <a:gd name="T84" fmla="*/ 61 w 239"/>
                  <a:gd name="T85" fmla="*/ 186 h 224"/>
                  <a:gd name="T86" fmla="*/ 88 w 239"/>
                  <a:gd name="T87" fmla="*/ 195 h 224"/>
                  <a:gd name="T88" fmla="*/ 124 w 239"/>
                  <a:gd name="T89" fmla="*/ 193 h 224"/>
                  <a:gd name="T90" fmla="*/ 154 w 239"/>
                  <a:gd name="T91" fmla="*/ 182 h 224"/>
                  <a:gd name="T92" fmla="*/ 174 w 239"/>
                  <a:gd name="T93" fmla="*/ 162 h 224"/>
                  <a:gd name="T94" fmla="*/ 181 w 239"/>
                  <a:gd name="T95" fmla="*/ 13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9" h="224">
                    <a:moveTo>
                      <a:pt x="185" y="193"/>
                    </a:moveTo>
                    <a:lnTo>
                      <a:pt x="173" y="200"/>
                    </a:lnTo>
                    <a:lnTo>
                      <a:pt x="161" y="208"/>
                    </a:lnTo>
                    <a:lnTo>
                      <a:pt x="149" y="213"/>
                    </a:lnTo>
                    <a:lnTo>
                      <a:pt x="138" y="217"/>
                    </a:lnTo>
                    <a:lnTo>
                      <a:pt x="126" y="220"/>
                    </a:lnTo>
                    <a:lnTo>
                      <a:pt x="115" y="223"/>
                    </a:lnTo>
                    <a:lnTo>
                      <a:pt x="102" y="224"/>
                    </a:lnTo>
                    <a:lnTo>
                      <a:pt x="89" y="224"/>
                    </a:lnTo>
                    <a:lnTo>
                      <a:pt x="79" y="224"/>
                    </a:lnTo>
                    <a:lnTo>
                      <a:pt x="69" y="223"/>
                    </a:lnTo>
                    <a:lnTo>
                      <a:pt x="60" y="222"/>
                    </a:lnTo>
                    <a:lnTo>
                      <a:pt x="51" y="219"/>
                    </a:lnTo>
                    <a:lnTo>
                      <a:pt x="44" y="217"/>
                    </a:lnTo>
                    <a:lnTo>
                      <a:pt x="36" y="214"/>
                    </a:lnTo>
                    <a:lnTo>
                      <a:pt x="30" y="211"/>
                    </a:lnTo>
                    <a:lnTo>
                      <a:pt x="23" y="207"/>
                    </a:lnTo>
                    <a:lnTo>
                      <a:pt x="18" y="203"/>
                    </a:lnTo>
                    <a:lnTo>
                      <a:pt x="14" y="197"/>
                    </a:lnTo>
                    <a:lnTo>
                      <a:pt x="9" y="193"/>
                    </a:lnTo>
                    <a:lnTo>
                      <a:pt x="7" y="187"/>
                    </a:lnTo>
                    <a:lnTo>
                      <a:pt x="4" y="182"/>
                    </a:lnTo>
                    <a:lnTo>
                      <a:pt x="3" y="175"/>
                    </a:lnTo>
                    <a:lnTo>
                      <a:pt x="2" y="169"/>
                    </a:lnTo>
                    <a:lnTo>
                      <a:pt x="0" y="163"/>
                    </a:lnTo>
                    <a:lnTo>
                      <a:pt x="2" y="155"/>
                    </a:lnTo>
                    <a:lnTo>
                      <a:pt x="3" y="148"/>
                    </a:lnTo>
                    <a:lnTo>
                      <a:pt x="6" y="141"/>
                    </a:lnTo>
                    <a:lnTo>
                      <a:pt x="9" y="134"/>
                    </a:lnTo>
                    <a:lnTo>
                      <a:pt x="14" y="128"/>
                    </a:lnTo>
                    <a:lnTo>
                      <a:pt x="20" y="123"/>
                    </a:lnTo>
                    <a:lnTo>
                      <a:pt x="26" y="117"/>
                    </a:lnTo>
                    <a:lnTo>
                      <a:pt x="32" y="113"/>
                    </a:lnTo>
                    <a:lnTo>
                      <a:pt x="40" y="109"/>
                    </a:lnTo>
                    <a:lnTo>
                      <a:pt x="47" y="106"/>
                    </a:lnTo>
                    <a:lnTo>
                      <a:pt x="55" y="104"/>
                    </a:lnTo>
                    <a:lnTo>
                      <a:pt x="64" y="102"/>
                    </a:lnTo>
                    <a:lnTo>
                      <a:pt x="72" y="100"/>
                    </a:lnTo>
                    <a:lnTo>
                      <a:pt x="80" y="99"/>
                    </a:lnTo>
                    <a:lnTo>
                      <a:pt x="91" y="98"/>
                    </a:lnTo>
                    <a:lnTo>
                      <a:pt x="103" y="95"/>
                    </a:lnTo>
                    <a:lnTo>
                      <a:pt x="127" y="93"/>
                    </a:lnTo>
                    <a:lnTo>
                      <a:pt x="149" y="90"/>
                    </a:lnTo>
                    <a:lnTo>
                      <a:pt x="167" y="87"/>
                    </a:lnTo>
                    <a:lnTo>
                      <a:pt x="181" y="83"/>
                    </a:lnTo>
                    <a:lnTo>
                      <a:pt x="181" y="78"/>
                    </a:lnTo>
                    <a:lnTo>
                      <a:pt x="182" y="73"/>
                    </a:lnTo>
                    <a:lnTo>
                      <a:pt x="181" y="64"/>
                    </a:lnTo>
                    <a:lnTo>
                      <a:pt x="178" y="54"/>
                    </a:lnTo>
                    <a:lnTo>
                      <a:pt x="174" y="48"/>
                    </a:lnTo>
                    <a:lnTo>
                      <a:pt x="169" y="43"/>
                    </a:lnTo>
                    <a:lnTo>
                      <a:pt x="164" y="40"/>
                    </a:lnTo>
                    <a:lnTo>
                      <a:pt x="159" y="38"/>
                    </a:lnTo>
                    <a:lnTo>
                      <a:pt x="154" y="36"/>
                    </a:lnTo>
                    <a:lnTo>
                      <a:pt x="148" y="33"/>
                    </a:lnTo>
                    <a:lnTo>
                      <a:pt x="135" y="31"/>
                    </a:lnTo>
                    <a:lnTo>
                      <a:pt x="119" y="30"/>
                    </a:lnTo>
                    <a:lnTo>
                      <a:pt x="105" y="30"/>
                    </a:lnTo>
                    <a:lnTo>
                      <a:pt x="92" y="32"/>
                    </a:lnTo>
                    <a:lnTo>
                      <a:pt x="82" y="36"/>
                    </a:lnTo>
                    <a:lnTo>
                      <a:pt x="73" y="39"/>
                    </a:lnTo>
                    <a:lnTo>
                      <a:pt x="67" y="45"/>
                    </a:lnTo>
                    <a:lnTo>
                      <a:pt x="60" y="51"/>
                    </a:lnTo>
                    <a:lnTo>
                      <a:pt x="55" y="61"/>
                    </a:lnTo>
                    <a:lnTo>
                      <a:pt x="51" y="71"/>
                    </a:lnTo>
                    <a:lnTo>
                      <a:pt x="8" y="66"/>
                    </a:lnTo>
                    <a:lnTo>
                      <a:pt x="12" y="55"/>
                    </a:lnTo>
                    <a:lnTo>
                      <a:pt x="16" y="46"/>
                    </a:lnTo>
                    <a:lnTo>
                      <a:pt x="22" y="37"/>
                    </a:lnTo>
                    <a:lnTo>
                      <a:pt x="28" y="29"/>
                    </a:lnTo>
                    <a:lnTo>
                      <a:pt x="35" y="23"/>
                    </a:lnTo>
                    <a:lnTo>
                      <a:pt x="44" y="17"/>
                    </a:lnTo>
                    <a:lnTo>
                      <a:pt x="55" y="12"/>
                    </a:lnTo>
                    <a:lnTo>
                      <a:pt x="67" y="8"/>
                    </a:lnTo>
                    <a:lnTo>
                      <a:pt x="79" y="4"/>
                    </a:lnTo>
                    <a:lnTo>
                      <a:pt x="94" y="2"/>
                    </a:lnTo>
                    <a:lnTo>
                      <a:pt x="110" y="1"/>
                    </a:lnTo>
                    <a:lnTo>
                      <a:pt x="125" y="0"/>
                    </a:lnTo>
                    <a:lnTo>
                      <a:pt x="141" y="1"/>
                    </a:lnTo>
                    <a:lnTo>
                      <a:pt x="155" y="2"/>
                    </a:lnTo>
                    <a:lnTo>
                      <a:pt x="168" y="4"/>
                    </a:lnTo>
                    <a:lnTo>
                      <a:pt x="180" y="6"/>
                    </a:lnTo>
                    <a:lnTo>
                      <a:pt x="188" y="10"/>
                    </a:lnTo>
                    <a:lnTo>
                      <a:pt x="197" y="13"/>
                    </a:lnTo>
                    <a:lnTo>
                      <a:pt x="204" y="18"/>
                    </a:lnTo>
                    <a:lnTo>
                      <a:pt x="210" y="23"/>
                    </a:lnTo>
                    <a:lnTo>
                      <a:pt x="214" y="28"/>
                    </a:lnTo>
                    <a:lnTo>
                      <a:pt x="218" y="33"/>
                    </a:lnTo>
                    <a:lnTo>
                      <a:pt x="221" y="41"/>
                    </a:lnTo>
                    <a:lnTo>
                      <a:pt x="224" y="47"/>
                    </a:lnTo>
                    <a:lnTo>
                      <a:pt x="224" y="53"/>
                    </a:lnTo>
                    <a:lnTo>
                      <a:pt x="225" y="61"/>
                    </a:lnTo>
                    <a:lnTo>
                      <a:pt x="225" y="70"/>
                    </a:lnTo>
                    <a:lnTo>
                      <a:pt x="225" y="81"/>
                    </a:lnTo>
                    <a:lnTo>
                      <a:pt x="225" y="129"/>
                    </a:lnTo>
                    <a:lnTo>
                      <a:pt x="225" y="152"/>
                    </a:lnTo>
                    <a:lnTo>
                      <a:pt x="227" y="171"/>
                    </a:lnTo>
                    <a:lnTo>
                      <a:pt x="228" y="185"/>
                    </a:lnTo>
                    <a:lnTo>
                      <a:pt x="229" y="193"/>
                    </a:lnTo>
                    <a:lnTo>
                      <a:pt x="230" y="200"/>
                    </a:lnTo>
                    <a:lnTo>
                      <a:pt x="233" y="207"/>
                    </a:lnTo>
                    <a:lnTo>
                      <a:pt x="235" y="213"/>
                    </a:lnTo>
                    <a:lnTo>
                      <a:pt x="239" y="219"/>
                    </a:lnTo>
                    <a:lnTo>
                      <a:pt x="194" y="219"/>
                    </a:lnTo>
                    <a:lnTo>
                      <a:pt x="191" y="213"/>
                    </a:lnTo>
                    <a:lnTo>
                      <a:pt x="188" y="207"/>
                    </a:lnTo>
                    <a:lnTo>
                      <a:pt x="186" y="200"/>
                    </a:lnTo>
                    <a:lnTo>
                      <a:pt x="185" y="193"/>
                    </a:lnTo>
                    <a:close/>
                    <a:moveTo>
                      <a:pt x="181" y="112"/>
                    </a:moveTo>
                    <a:lnTo>
                      <a:pt x="168" y="115"/>
                    </a:lnTo>
                    <a:lnTo>
                      <a:pt x="152" y="120"/>
                    </a:lnTo>
                    <a:lnTo>
                      <a:pt x="133" y="123"/>
                    </a:lnTo>
                    <a:lnTo>
                      <a:pt x="110" y="126"/>
                    </a:lnTo>
                    <a:lnTo>
                      <a:pt x="97" y="127"/>
                    </a:lnTo>
                    <a:lnTo>
                      <a:pt x="87" y="129"/>
                    </a:lnTo>
                    <a:lnTo>
                      <a:pt x="78" y="131"/>
                    </a:lnTo>
                    <a:lnTo>
                      <a:pt x="72" y="132"/>
                    </a:lnTo>
                    <a:lnTo>
                      <a:pt x="67" y="135"/>
                    </a:lnTo>
                    <a:lnTo>
                      <a:pt x="61" y="137"/>
                    </a:lnTo>
                    <a:lnTo>
                      <a:pt x="58" y="141"/>
                    </a:lnTo>
                    <a:lnTo>
                      <a:pt x="54" y="145"/>
                    </a:lnTo>
                    <a:lnTo>
                      <a:pt x="51" y="149"/>
                    </a:lnTo>
                    <a:lnTo>
                      <a:pt x="49" y="153"/>
                    </a:lnTo>
                    <a:lnTo>
                      <a:pt x="49" y="157"/>
                    </a:lnTo>
                    <a:lnTo>
                      <a:pt x="47" y="162"/>
                    </a:lnTo>
                    <a:lnTo>
                      <a:pt x="49" y="169"/>
                    </a:lnTo>
                    <a:lnTo>
                      <a:pt x="51" y="175"/>
                    </a:lnTo>
                    <a:lnTo>
                      <a:pt x="55" y="181"/>
                    </a:lnTo>
                    <a:lnTo>
                      <a:pt x="61" y="186"/>
                    </a:lnTo>
                    <a:lnTo>
                      <a:pt x="69" y="190"/>
                    </a:lnTo>
                    <a:lnTo>
                      <a:pt x="78" y="193"/>
                    </a:lnTo>
                    <a:lnTo>
                      <a:pt x="88" y="195"/>
                    </a:lnTo>
                    <a:lnTo>
                      <a:pt x="100" y="195"/>
                    </a:lnTo>
                    <a:lnTo>
                      <a:pt x="112" y="195"/>
                    </a:lnTo>
                    <a:lnTo>
                      <a:pt x="124" y="193"/>
                    </a:lnTo>
                    <a:lnTo>
                      <a:pt x="135" y="191"/>
                    </a:lnTo>
                    <a:lnTo>
                      <a:pt x="145" y="187"/>
                    </a:lnTo>
                    <a:lnTo>
                      <a:pt x="154" y="182"/>
                    </a:lnTo>
                    <a:lnTo>
                      <a:pt x="162" y="175"/>
                    </a:lnTo>
                    <a:lnTo>
                      <a:pt x="169" y="169"/>
                    </a:lnTo>
                    <a:lnTo>
                      <a:pt x="174" y="162"/>
                    </a:lnTo>
                    <a:lnTo>
                      <a:pt x="177" y="154"/>
                    </a:lnTo>
                    <a:lnTo>
                      <a:pt x="180" y="146"/>
                    </a:lnTo>
                    <a:lnTo>
                      <a:pt x="181" y="136"/>
                    </a:lnTo>
                    <a:lnTo>
                      <a:pt x="181" y="125"/>
                    </a:lnTo>
                    <a:lnTo>
                      <a:pt x="181"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74" name="Freeform 188"/>
              <p:cNvSpPr>
                <a:spLocks/>
              </p:cNvSpPr>
              <p:nvPr/>
            </p:nvSpPr>
            <p:spPr bwMode="auto">
              <a:xfrm>
                <a:off x="3346" y="1815"/>
                <a:ext cx="60" cy="69"/>
              </a:xfrm>
              <a:custGeom>
                <a:avLst/>
                <a:gdLst>
                  <a:gd name="T0" fmla="*/ 0 w 239"/>
                  <a:gd name="T1" fmla="*/ 0 h 275"/>
                  <a:gd name="T2" fmla="*/ 44 w 239"/>
                  <a:gd name="T3" fmla="*/ 0 h 275"/>
                  <a:gd name="T4" fmla="*/ 44 w 239"/>
                  <a:gd name="T5" fmla="*/ 184 h 275"/>
                  <a:gd name="T6" fmla="*/ 166 w 239"/>
                  <a:gd name="T7" fmla="*/ 184 h 275"/>
                  <a:gd name="T8" fmla="*/ 166 w 239"/>
                  <a:gd name="T9" fmla="*/ 0 h 275"/>
                  <a:gd name="T10" fmla="*/ 209 w 239"/>
                  <a:gd name="T11" fmla="*/ 0 h 275"/>
                  <a:gd name="T12" fmla="*/ 209 w 239"/>
                  <a:gd name="T13" fmla="*/ 184 h 275"/>
                  <a:gd name="T14" fmla="*/ 239 w 239"/>
                  <a:gd name="T15" fmla="*/ 184 h 275"/>
                  <a:gd name="T16" fmla="*/ 239 w 239"/>
                  <a:gd name="T17" fmla="*/ 275 h 275"/>
                  <a:gd name="T18" fmla="*/ 202 w 239"/>
                  <a:gd name="T19" fmla="*/ 275 h 275"/>
                  <a:gd name="T20" fmla="*/ 202 w 239"/>
                  <a:gd name="T21" fmla="*/ 214 h 275"/>
                  <a:gd name="T22" fmla="*/ 0 w 239"/>
                  <a:gd name="T23" fmla="*/ 214 h 275"/>
                  <a:gd name="T24" fmla="*/ 0 w 239"/>
                  <a:gd name="T2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 h="275">
                    <a:moveTo>
                      <a:pt x="0" y="0"/>
                    </a:moveTo>
                    <a:lnTo>
                      <a:pt x="44" y="0"/>
                    </a:lnTo>
                    <a:lnTo>
                      <a:pt x="44" y="184"/>
                    </a:lnTo>
                    <a:lnTo>
                      <a:pt x="166" y="184"/>
                    </a:lnTo>
                    <a:lnTo>
                      <a:pt x="166" y="0"/>
                    </a:lnTo>
                    <a:lnTo>
                      <a:pt x="209" y="0"/>
                    </a:lnTo>
                    <a:lnTo>
                      <a:pt x="209" y="184"/>
                    </a:lnTo>
                    <a:lnTo>
                      <a:pt x="239" y="184"/>
                    </a:lnTo>
                    <a:lnTo>
                      <a:pt x="239" y="275"/>
                    </a:lnTo>
                    <a:lnTo>
                      <a:pt x="202" y="275"/>
                    </a:lnTo>
                    <a:lnTo>
                      <a:pt x="202"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75" name="Freeform 189"/>
              <p:cNvSpPr>
                <a:spLocks/>
              </p:cNvSpPr>
              <p:nvPr/>
            </p:nvSpPr>
            <p:spPr bwMode="auto">
              <a:xfrm>
                <a:off x="3418" y="1815"/>
                <a:ext cx="53" cy="54"/>
              </a:xfrm>
              <a:custGeom>
                <a:avLst/>
                <a:gdLst>
                  <a:gd name="T0" fmla="*/ 0 w 213"/>
                  <a:gd name="T1" fmla="*/ 0 h 214"/>
                  <a:gd name="T2" fmla="*/ 44 w 213"/>
                  <a:gd name="T3" fmla="*/ 0 h 214"/>
                  <a:gd name="T4" fmla="*/ 44 w 213"/>
                  <a:gd name="T5" fmla="*/ 164 h 214"/>
                  <a:gd name="T6" fmla="*/ 166 w 213"/>
                  <a:gd name="T7" fmla="*/ 0 h 214"/>
                  <a:gd name="T8" fmla="*/ 213 w 213"/>
                  <a:gd name="T9" fmla="*/ 0 h 214"/>
                  <a:gd name="T10" fmla="*/ 213 w 213"/>
                  <a:gd name="T11" fmla="*/ 214 h 214"/>
                  <a:gd name="T12" fmla="*/ 169 w 213"/>
                  <a:gd name="T13" fmla="*/ 214 h 214"/>
                  <a:gd name="T14" fmla="*/ 169 w 213"/>
                  <a:gd name="T15" fmla="*/ 52 h 214"/>
                  <a:gd name="T16" fmla="*/ 47 w 213"/>
                  <a:gd name="T17" fmla="*/ 214 h 214"/>
                  <a:gd name="T18" fmla="*/ 0 w 213"/>
                  <a:gd name="T19" fmla="*/ 214 h 214"/>
                  <a:gd name="T20" fmla="*/ 0 w 213"/>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4">
                    <a:moveTo>
                      <a:pt x="0" y="0"/>
                    </a:moveTo>
                    <a:lnTo>
                      <a:pt x="44" y="0"/>
                    </a:lnTo>
                    <a:lnTo>
                      <a:pt x="44" y="164"/>
                    </a:lnTo>
                    <a:lnTo>
                      <a:pt x="166" y="0"/>
                    </a:lnTo>
                    <a:lnTo>
                      <a:pt x="213" y="0"/>
                    </a:lnTo>
                    <a:lnTo>
                      <a:pt x="213" y="214"/>
                    </a:lnTo>
                    <a:lnTo>
                      <a:pt x="169" y="214"/>
                    </a:lnTo>
                    <a:lnTo>
                      <a:pt x="169" y="52"/>
                    </a:lnTo>
                    <a:lnTo>
                      <a:pt x="47"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76" name="Freeform 190"/>
              <p:cNvSpPr>
                <a:spLocks/>
              </p:cNvSpPr>
              <p:nvPr/>
            </p:nvSpPr>
            <p:spPr bwMode="auto">
              <a:xfrm>
                <a:off x="3488" y="1815"/>
                <a:ext cx="53" cy="54"/>
              </a:xfrm>
              <a:custGeom>
                <a:avLst/>
                <a:gdLst>
                  <a:gd name="T0" fmla="*/ 0 w 213"/>
                  <a:gd name="T1" fmla="*/ 0 h 214"/>
                  <a:gd name="T2" fmla="*/ 44 w 213"/>
                  <a:gd name="T3" fmla="*/ 0 h 214"/>
                  <a:gd name="T4" fmla="*/ 44 w 213"/>
                  <a:gd name="T5" fmla="*/ 164 h 214"/>
                  <a:gd name="T6" fmla="*/ 165 w 213"/>
                  <a:gd name="T7" fmla="*/ 0 h 214"/>
                  <a:gd name="T8" fmla="*/ 213 w 213"/>
                  <a:gd name="T9" fmla="*/ 0 h 214"/>
                  <a:gd name="T10" fmla="*/ 213 w 213"/>
                  <a:gd name="T11" fmla="*/ 214 h 214"/>
                  <a:gd name="T12" fmla="*/ 169 w 213"/>
                  <a:gd name="T13" fmla="*/ 214 h 214"/>
                  <a:gd name="T14" fmla="*/ 169 w 213"/>
                  <a:gd name="T15" fmla="*/ 52 h 214"/>
                  <a:gd name="T16" fmla="*/ 47 w 213"/>
                  <a:gd name="T17" fmla="*/ 214 h 214"/>
                  <a:gd name="T18" fmla="*/ 0 w 213"/>
                  <a:gd name="T19" fmla="*/ 214 h 214"/>
                  <a:gd name="T20" fmla="*/ 0 w 213"/>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4">
                    <a:moveTo>
                      <a:pt x="0" y="0"/>
                    </a:moveTo>
                    <a:lnTo>
                      <a:pt x="44" y="0"/>
                    </a:lnTo>
                    <a:lnTo>
                      <a:pt x="44" y="164"/>
                    </a:lnTo>
                    <a:lnTo>
                      <a:pt x="165" y="0"/>
                    </a:lnTo>
                    <a:lnTo>
                      <a:pt x="213" y="0"/>
                    </a:lnTo>
                    <a:lnTo>
                      <a:pt x="213" y="214"/>
                    </a:lnTo>
                    <a:lnTo>
                      <a:pt x="169" y="214"/>
                    </a:lnTo>
                    <a:lnTo>
                      <a:pt x="169" y="52"/>
                    </a:lnTo>
                    <a:lnTo>
                      <a:pt x="47"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77" name="Freeform 191"/>
              <p:cNvSpPr>
                <a:spLocks noEditPoints="1"/>
              </p:cNvSpPr>
              <p:nvPr/>
            </p:nvSpPr>
            <p:spPr bwMode="auto">
              <a:xfrm>
                <a:off x="2794" y="1930"/>
                <a:ext cx="69" cy="69"/>
              </a:xfrm>
              <a:custGeom>
                <a:avLst/>
                <a:gdLst>
                  <a:gd name="T0" fmla="*/ 68 w 277"/>
                  <a:gd name="T1" fmla="*/ 0 h 276"/>
                  <a:gd name="T2" fmla="*/ 249 w 277"/>
                  <a:gd name="T3" fmla="*/ 0 h 276"/>
                  <a:gd name="T4" fmla="*/ 249 w 277"/>
                  <a:gd name="T5" fmla="*/ 185 h 276"/>
                  <a:gd name="T6" fmla="*/ 277 w 277"/>
                  <a:gd name="T7" fmla="*/ 185 h 276"/>
                  <a:gd name="T8" fmla="*/ 277 w 277"/>
                  <a:gd name="T9" fmla="*/ 276 h 276"/>
                  <a:gd name="T10" fmla="*/ 240 w 277"/>
                  <a:gd name="T11" fmla="*/ 276 h 276"/>
                  <a:gd name="T12" fmla="*/ 240 w 277"/>
                  <a:gd name="T13" fmla="*/ 215 h 276"/>
                  <a:gd name="T14" fmla="*/ 37 w 277"/>
                  <a:gd name="T15" fmla="*/ 215 h 276"/>
                  <a:gd name="T16" fmla="*/ 37 w 277"/>
                  <a:gd name="T17" fmla="*/ 276 h 276"/>
                  <a:gd name="T18" fmla="*/ 0 w 277"/>
                  <a:gd name="T19" fmla="*/ 276 h 276"/>
                  <a:gd name="T20" fmla="*/ 0 w 277"/>
                  <a:gd name="T21" fmla="*/ 185 h 276"/>
                  <a:gd name="T22" fmla="*/ 23 w 277"/>
                  <a:gd name="T23" fmla="*/ 185 h 276"/>
                  <a:gd name="T24" fmla="*/ 30 w 277"/>
                  <a:gd name="T25" fmla="*/ 178 h 276"/>
                  <a:gd name="T26" fmla="*/ 35 w 277"/>
                  <a:gd name="T27" fmla="*/ 171 h 276"/>
                  <a:gd name="T28" fmla="*/ 40 w 277"/>
                  <a:gd name="T29" fmla="*/ 163 h 276"/>
                  <a:gd name="T30" fmla="*/ 44 w 277"/>
                  <a:gd name="T31" fmla="*/ 154 h 276"/>
                  <a:gd name="T32" fmla="*/ 51 w 277"/>
                  <a:gd name="T33" fmla="*/ 135 h 276"/>
                  <a:gd name="T34" fmla="*/ 57 w 277"/>
                  <a:gd name="T35" fmla="*/ 113 h 276"/>
                  <a:gd name="T36" fmla="*/ 63 w 277"/>
                  <a:gd name="T37" fmla="*/ 89 h 276"/>
                  <a:gd name="T38" fmla="*/ 66 w 277"/>
                  <a:gd name="T39" fmla="*/ 62 h 276"/>
                  <a:gd name="T40" fmla="*/ 68 w 277"/>
                  <a:gd name="T41" fmla="*/ 33 h 276"/>
                  <a:gd name="T42" fmla="*/ 68 w 277"/>
                  <a:gd name="T43" fmla="*/ 0 h 276"/>
                  <a:gd name="T44" fmla="*/ 104 w 277"/>
                  <a:gd name="T45" fmla="*/ 31 h 276"/>
                  <a:gd name="T46" fmla="*/ 103 w 277"/>
                  <a:gd name="T47" fmla="*/ 56 h 276"/>
                  <a:gd name="T48" fmla="*/ 101 w 277"/>
                  <a:gd name="T49" fmla="*/ 79 h 276"/>
                  <a:gd name="T50" fmla="*/ 97 w 277"/>
                  <a:gd name="T51" fmla="*/ 101 h 276"/>
                  <a:gd name="T52" fmla="*/ 93 w 277"/>
                  <a:gd name="T53" fmla="*/ 121 h 276"/>
                  <a:gd name="T54" fmla="*/ 87 w 277"/>
                  <a:gd name="T55" fmla="*/ 140 h 276"/>
                  <a:gd name="T56" fmla="*/ 82 w 277"/>
                  <a:gd name="T57" fmla="*/ 157 h 276"/>
                  <a:gd name="T58" fmla="*/ 74 w 277"/>
                  <a:gd name="T59" fmla="*/ 172 h 276"/>
                  <a:gd name="T60" fmla="*/ 65 w 277"/>
                  <a:gd name="T61" fmla="*/ 185 h 276"/>
                  <a:gd name="T62" fmla="*/ 205 w 277"/>
                  <a:gd name="T63" fmla="*/ 185 h 276"/>
                  <a:gd name="T64" fmla="*/ 205 w 277"/>
                  <a:gd name="T65" fmla="*/ 31 h 276"/>
                  <a:gd name="T66" fmla="*/ 104 w 277"/>
                  <a:gd name="T67" fmla="*/ 31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7" h="276">
                    <a:moveTo>
                      <a:pt x="68" y="0"/>
                    </a:moveTo>
                    <a:lnTo>
                      <a:pt x="249" y="0"/>
                    </a:lnTo>
                    <a:lnTo>
                      <a:pt x="249" y="185"/>
                    </a:lnTo>
                    <a:lnTo>
                      <a:pt x="277" y="185"/>
                    </a:lnTo>
                    <a:lnTo>
                      <a:pt x="277" y="276"/>
                    </a:lnTo>
                    <a:lnTo>
                      <a:pt x="240" y="276"/>
                    </a:lnTo>
                    <a:lnTo>
                      <a:pt x="240" y="215"/>
                    </a:lnTo>
                    <a:lnTo>
                      <a:pt x="37" y="215"/>
                    </a:lnTo>
                    <a:lnTo>
                      <a:pt x="37" y="276"/>
                    </a:lnTo>
                    <a:lnTo>
                      <a:pt x="0" y="276"/>
                    </a:lnTo>
                    <a:lnTo>
                      <a:pt x="0" y="185"/>
                    </a:lnTo>
                    <a:lnTo>
                      <a:pt x="23" y="185"/>
                    </a:lnTo>
                    <a:lnTo>
                      <a:pt x="30" y="178"/>
                    </a:lnTo>
                    <a:lnTo>
                      <a:pt x="35" y="171"/>
                    </a:lnTo>
                    <a:lnTo>
                      <a:pt x="40" y="163"/>
                    </a:lnTo>
                    <a:lnTo>
                      <a:pt x="44" y="154"/>
                    </a:lnTo>
                    <a:lnTo>
                      <a:pt x="51" y="135"/>
                    </a:lnTo>
                    <a:lnTo>
                      <a:pt x="57" y="113"/>
                    </a:lnTo>
                    <a:lnTo>
                      <a:pt x="63" y="89"/>
                    </a:lnTo>
                    <a:lnTo>
                      <a:pt x="66" y="62"/>
                    </a:lnTo>
                    <a:lnTo>
                      <a:pt x="68" y="33"/>
                    </a:lnTo>
                    <a:lnTo>
                      <a:pt x="68" y="0"/>
                    </a:lnTo>
                    <a:close/>
                    <a:moveTo>
                      <a:pt x="104" y="31"/>
                    </a:moveTo>
                    <a:lnTo>
                      <a:pt x="103" y="56"/>
                    </a:lnTo>
                    <a:lnTo>
                      <a:pt x="101" y="79"/>
                    </a:lnTo>
                    <a:lnTo>
                      <a:pt x="97" y="101"/>
                    </a:lnTo>
                    <a:lnTo>
                      <a:pt x="93" y="121"/>
                    </a:lnTo>
                    <a:lnTo>
                      <a:pt x="87" y="140"/>
                    </a:lnTo>
                    <a:lnTo>
                      <a:pt x="82" y="157"/>
                    </a:lnTo>
                    <a:lnTo>
                      <a:pt x="74" y="172"/>
                    </a:lnTo>
                    <a:lnTo>
                      <a:pt x="65" y="185"/>
                    </a:lnTo>
                    <a:lnTo>
                      <a:pt x="205" y="185"/>
                    </a:lnTo>
                    <a:lnTo>
                      <a:pt x="205" y="31"/>
                    </a:lnTo>
                    <a:lnTo>
                      <a:pt x="104" y="3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78" name="Freeform 192"/>
              <p:cNvSpPr>
                <a:spLocks/>
              </p:cNvSpPr>
              <p:nvPr/>
            </p:nvSpPr>
            <p:spPr bwMode="auto">
              <a:xfrm>
                <a:off x="2868" y="1930"/>
                <a:ext cx="64" cy="54"/>
              </a:xfrm>
              <a:custGeom>
                <a:avLst/>
                <a:gdLst>
                  <a:gd name="T0" fmla="*/ 49 w 252"/>
                  <a:gd name="T1" fmla="*/ 0 h 217"/>
                  <a:gd name="T2" fmla="*/ 252 w 252"/>
                  <a:gd name="T3" fmla="*/ 0 h 217"/>
                  <a:gd name="T4" fmla="*/ 252 w 252"/>
                  <a:gd name="T5" fmla="*/ 215 h 217"/>
                  <a:gd name="T6" fmla="*/ 209 w 252"/>
                  <a:gd name="T7" fmla="*/ 215 h 217"/>
                  <a:gd name="T8" fmla="*/ 209 w 252"/>
                  <a:gd name="T9" fmla="*/ 31 h 217"/>
                  <a:gd name="T10" fmla="*/ 92 w 252"/>
                  <a:gd name="T11" fmla="*/ 31 h 217"/>
                  <a:gd name="T12" fmla="*/ 92 w 252"/>
                  <a:gd name="T13" fmla="*/ 138 h 217"/>
                  <a:gd name="T14" fmla="*/ 92 w 252"/>
                  <a:gd name="T15" fmla="*/ 155 h 217"/>
                  <a:gd name="T16" fmla="*/ 92 w 252"/>
                  <a:gd name="T17" fmla="*/ 168 h 217"/>
                  <a:gd name="T18" fmla="*/ 91 w 252"/>
                  <a:gd name="T19" fmla="*/ 179 h 217"/>
                  <a:gd name="T20" fmla="*/ 90 w 252"/>
                  <a:gd name="T21" fmla="*/ 186 h 217"/>
                  <a:gd name="T22" fmla="*/ 87 w 252"/>
                  <a:gd name="T23" fmla="*/ 193 h 217"/>
                  <a:gd name="T24" fmla="*/ 85 w 252"/>
                  <a:gd name="T25" fmla="*/ 198 h 217"/>
                  <a:gd name="T26" fmla="*/ 80 w 252"/>
                  <a:gd name="T27" fmla="*/ 203 h 217"/>
                  <a:gd name="T28" fmla="*/ 73 w 252"/>
                  <a:gd name="T29" fmla="*/ 207 h 217"/>
                  <a:gd name="T30" fmla="*/ 66 w 252"/>
                  <a:gd name="T31" fmla="*/ 212 h 217"/>
                  <a:gd name="T32" fmla="*/ 57 w 252"/>
                  <a:gd name="T33" fmla="*/ 215 h 217"/>
                  <a:gd name="T34" fmla="*/ 46 w 252"/>
                  <a:gd name="T35" fmla="*/ 216 h 217"/>
                  <a:gd name="T36" fmla="*/ 35 w 252"/>
                  <a:gd name="T37" fmla="*/ 217 h 217"/>
                  <a:gd name="T38" fmla="*/ 19 w 252"/>
                  <a:gd name="T39" fmla="*/ 216 h 217"/>
                  <a:gd name="T40" fmla="*/ 0 w 252"/>
                  <a:gd name="T41" fmla="*/ 215 h 217"/>
                  <a:gd name="T42" fmla="*/ 0 w 252"/>
                  <a:gd name="T43" fmla="*/ 184 h 217"/>
                  <a:gd name="T44" fmla="*/ 20 w 252"/>
                  <a:gd name="T45" fmla="*/ 184 h 217"/>
                  <a:gd name="T46" fmla="*/ 31 w 252"/>
                  <a:gd name="T47" fmla="*/ 184 h 217"/>
                  <a:gd name="T48" fmla="*/ 39 w 252"/>
                  <a:gd name="T49" fmla="*/ 182 h 217"/>
                  <a:gd name="T50" fmla="*/ 44 w 252"/>
                  <a:gd name="T51" fmla="*/ 179 h 217"/>
                  <a:gd name="T52" fmla="*/ 46 w 252"/>
                  <a:gd name="T53" fmla="*/ 175 h 217"/>
                  <a:gd name="T54" fmla="*/ 48 w 252"/>
                  <a:gd name="T55" fmla="*/ 171 h 217"/>
                  <a:gd name="T56" fmla="*/ 48 w 252"/>
                  <a:gd name="T57" fmla="*/ 164 h 217"/>
                  <a:gd name="T58" fmla="*/ 48 w 252"/>
                  <a:gd name="T59" fmla="*/ 155 h 217"/>
                  <a:gd name="T60" fmla="*/ 49 w 252"/>
                  <a:gd name="T61" fmla="*/ 142 h 217"/>
                  <a:gd name="T62" fmla="*/ 49 w 252"/>
                  <a:gd name="T63"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2" h="217">
                    <a:moveTo>
                      <a:pt x="49" y="0"/>
                    </a:moveTo>
                    <a:lnTo>
                      <a:pt x="252" y="0"/>
                    </a:lnTo>
                    <a:lnTo>
                      <a:pt x="252" y="215"/>
                    </a:lnTo>
                    <a:lnTo>
                      <a:pt x="209" y="215"/>
                    </a:lnTo>
                    <a:lnTo>
                      <a:pt x="209" y="31"/>
                    </a:lnTo>
                    <a:lnTo>
                      <a:pt x="92" y="31"/>
                    </a:lnTo>
                    <a:lnTo>
                      <a:pt x="92" y="138"/>
                    </a:lnTo>
                    <a:lnTo>
                      <a:pt x="92" y="155"/>
                    </a:lnTo>
                    <a:lnTo>
                      <a:pt x="92" y="168"/>
                    </a:lnTo>
                    <a:lnTo>
                      <a:pt x="91" y="179"/>
                    </a:lnTo>
                    <a:lnTo>
                      <a:pt x="90" y="186"/>
                    </a:lnTo>
                    <a:lnTo>
                      <a:pt x="87" y="193"/>
                    </a:lnTo>
                    <a:lnTo>
                      <a:pt x="85" y="198"/>
                    </a:lnTo>
                    <a:lnTo>
                      <a:pt x="80" y="203"/>
                    </a:lnTo>
                    <a:lnTo>
                      <a:pt x="73" y="207"/>
                    </a:lnTo>
                    <a:lnTo>
                      <a:pt x="66" y="212"/>
                    </a:lnTo>
                    <a:lnTo>
                      <a:pt x="57" y="215"/>
                    </a:lnTo>
                    <a:lnTo>
                      <a:pt x="46" y="216"/>
                    </a:lnTo>
                    <a:lnTo>
                      <a:pt x="35" y="217"/>
                    </a:lnTo>
                    <a:lnTo>
                      <a:pt x="19" y="216"/>
                    </a:lnTo>
                    <a:lnTo>
                      <a:pt x="0" y="215"/>
                    </a:lnTo>
                    <a:lnTo>
                      <a:pt x="0" y="184"/>
                    </a:lnTo>
                    <a:lnTo>
                      <a:pt x="20" y="184"/>
                    </a:lnTo>
                    <a:lnTo>
                      <a:pt x="31" y="184"/>
                    </a:lnTo>
                    <a:lnTo>
                      <a:pt x="39" y="182"/>
                    </a:lnTo>
                    <a:lnTo>
                      <a:pt x="44" y="179"/>
                    </a:lnTo>
                    <a:lnTo>
                      <a:pt x="46" y="175"/>
                    </a:lnTo>
                    <a:lnTo>
                      <a:pt x="48" y="171"/>
                    </a:lnTo>
                    <a:lnTo>
                      <a:pt x="48" y="164"/>
                    </a:lnTo>
                    <a:lnTo>
                      <a:pt x="48" y="155"/>
                    </a:lnTo>
                    <a:lnTo>
                      <a:pt x="49" y="142"/>
                    </a:lnTo>
                    <a:lnTo>
                      <a:pt x="49"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79" name="Freeform 193"/>
              <p:cNvSpPr>
                <a:spLocks noEditPoints="1"/>
              </p:cNvSpPr>
              <p:nvPr/>
            </p:nvSpPr>
            <p:spPr bwMode="auto">
              <a:xfrm>
                <a:off x="2942" y="1930"/>
                <a:ext cx="57" cy="54"/>
              </a:xfrm>
              <a:custGeom>
                <a:avLst/>
                <a:gdLst>
                  <a:gd name="T0" fmla="*/ 230 w 230"/>
                  <a:gd name="T1" fmla="*/ 215 h 215"/>
                  <a:gd name="T2" fmla="*/ 185 w 230"/>
                  <a:gd name="T3" fmla="*/ 132 h 215"/>
                  <a:gd name="T4" fmla="*/ 150 w 230"/>
                  <a:gd name="T5" fmla="*/ 132 h 215"/>
                  <a:gd name="T6" fmla="*/ 132 w 230"/>
                  <a:gd name="T7" fmla="*/ 134 h 215"/>
                  <a:gd name="T8" fmla="*/ 119 w 230"/>
                  <a:gd name="T9" fmla="*/ 140 h 215"/>
                  <a:gd name="T10" fmla="*/ 103 w 230"/>
                  <a:gd name="T11" fmla="*/ 156 h 215"/>
                  <a:gd name="T12" fmla="*/ 54 w 230"/>
                  <a:gd name="T13" fmla="*/ 215 h 215"/>
                  <a:gd name="T14" fmla="*/ 47 w 230"/>
                  <a:gd name="T15" fmla="*/ 157 h 215"/>
                  <a:gd name="T16" fmla="*/ 70 w 230"/>
                  <a:gd name="T17" fmla="*/ 137 h 215"/>
                  <a:gd name="T18" fmla="*/ 80 w 230"/>
                  <a:gd name="T19" fmla="*/ 131 h 215"/>
                  <a:gd name="T20" fmla="*/ 90 w 230"/>
                  <a:gd name="T21" fmla="*/ 127 h 215"/>
                  <a:gd name="T22" fmla="*/ 74 w 230"/>
                  <a:gd name="T23" fmla="*/ 124 h 215"/>
                  <a:gd name="T24" fmla="*/ 58 w 230"/>
                  <a:gd name="T25" fmla="*/ 120 h 215"/>
                  <a:gd name="T26" fmla="*/ 46 w 230"/>
                  <a:gd name="T27" fmla="*/ 113 h 215"/>
                  <a:gd name="T28" fmla="*/ 35 w 230"/>
                  <a:gd name="T29" fmla="*/ 105 h 215"/>
                  <a:gd name="T30" fmla="*/ 21 w 230"/>
                  <a:gd name="T31" fmla="*/ 85 h 215"/>
                  <a:gd name="T32" fmla="*/ 16 w 230"/>
                  <a:gd name="T33" fmla="*/ 63 h 215"/>
                  <a:gd name="T34" fmla="*/ 18 w 230"/>
                  <a:gd name="T35" fmla="*/ 50 h 215"/>
                  <a:gd name="T36" fmla="*/ 23 w 230"/>
                  <a:gd name="T37" fmla="*/ 38 h 215"/>
                  <a:gd name="T38" fmla="*/ 30 w 230"/>
                  <a:gd name="T39" fmla="*/ 28 h 215"/>
                  <a:gd name="T40" fmla="*/ 41 w 230"/>
                  <a:gd name="T41" fmla="*/ 18 h 215"/>
                  <a:gd name="T42" fmla="*/ 53 w 230"/>
                  <a:gd name="T43" fmla="*/ 11 h 215"/>
                  <a:gd name="T44" fmla="*/ 70 w 230"/>
                  <a:gd name="T45" fmla="*/ 6 h 215"/>
                  <a:gd name="T46" fmla="*/ 89 w 230"/>
                  <a:gd name="T47" fmla="*/ 1 h 215"/>
                  <a:gd name="T48" fmla="*/ 109 w 230"/>
                  <a:gd name="T49" fmla="*/ 0 h 215"/>
                  <a:gd name="T50" fmla="*/ 185 w 230"/>
                  <a:gd name="T51" fmla="*/ 31 h 215"/>
                  <a:gd name="T52" fmla="*/ 105 w 230"/>
                  <a:gd name="T53" fmla="*/ 32 h 215"/>
                  <a:gd name="T54" fmla="*/ 85 w 230"/>
                  <a:gd name="T55" fmla="*/ 35 h 215"/>
                  <a:gd name="T56" fmla="*/ 76 w 230"/>
                  <a:gd name="T57" fmla="*/ 38 h 215"/>
                  <a:gd name="T58" fmla="*/ 67 w 230"/>
                  <a:gd name="T59" fmla="*/ 47 h 215"/>
                  <a:gd name="T60" fmla="*/ 62 w 230"/>
                  <a:gd name="T61" fmla="*/ 58 h 215"/>
                  <a:gd name="T62" fmla="*/ 62 w 230"/>
                  <a:gd name="T63" fmla="*/ 74 h 215"/>
                  <a:gd name="T64" fmla="*/ 68 w 230"/>
                  <a:gd name="T65" fmla="*/ 84 h 215"/>
                  <a:gd name="T66" fmla="*/ 74 w 230"/>
                  <a:gd name="T67" fmla="*/ 91 h 215"/>
                  <a:gd name="T68" fmla="*/ 88 w 230"/>
                  <a:gd name="T69" fmla="*/ 97 h 215"/>
                  <a:gd name="T70" fmla="*/ 118 w 230"/>
                  <a:gd name="T71" fmla="*/ 101 h 215"/>
                  <a:gd name="T72" fmla="*/ 185 w 230"/>
                  <a:gd name="T73" fmla="*/ 10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0" h="215">
                    <a:moveTo>
                      <a:pt x="230" y="0"/>
                    </a:moveTo>
                    <a:lnTo>
                      <a:pt x="230" y="215"/>
                    </a:lnTo>
                    <a:lnTo>
                      <a:pt x="185" y="215"/>
                    </a:lnTo>
                    <a:lnTo>
                      <a:pt x="185" y="132"/>
                    </a:lnTo>
                    <a:lnTo>
                      <a:pt x="160" y="132"/>
                    </a:lnTo>
                    <a:lnTo>
                      <a:pt x="150" y="132"/>
                    </a:lnTo>
                    <a:lnTo>
                      <a:pt x="140" y="133"/>
                    </a:lnTo>
                    <a:lnTo>
                      <a:pt x="132" y="134"/>
                    </a:lnTo>
                    <a:lnTo>
                      <a:pt x="126" y="137"/>
                    </a:lnTo>
                    <a:lnTo>
                      <a:pt x="119" y="140"/>
                    </a:lnTo>
                    <a:lnTo>
                      <a:pt x="112" y="146"/>
                    </a:lnTo>
                    <a:lnTo>
                      <a:pt x="103" y="156"/>
                    </a:lnTo>
                    <a:lnTo>
                      <a:pt x="93" y="168"/>
                    </a:lnTo>
                    <a:lnTo>
                      <a:pt x="54" y="215"/>
                    </a:lnTo>
                    <a:lnTo>
                      <a:pt x="0" y="215"/>
                    </a:lnTo>
                    <a:lnTo>
                      <a:pt x="47" y="157"/>
                    </a:lnTo>
                    <a:lnTo>
                      <a:pt x="58" y="145"/>
                    </a:lnTo>
                    <a:lnTo>
                      <a:pt x="70" y="137"/>
                    </a:lnTo>
                    <a:lnTo>
                      <a:pt x="75" y="134"/>
                    </a:lnTo>
                    <a:lnTo>
                      <a:pt x="80" y="131"/>
                    </a:lnTo>
                    <a:lnTo>
                      <a:pt x="85" y="129"/>
                    </a:lnTo>
                    <a:lnTo>
                      <a:pt x="90" y="127"/>
                    </a:lnTo>
                    <a:lnTo>
                      <a:pt x="81" y="126"/>
                    </a:lnTo>
                    <a:lnTo>
                      <a:pt x="74" y="124"/>
                    </a:lnTo>
                    <a:lnTo>
                      <a:pt x="65" y="122"/>
                    </a:lnTo>
                    <a:lnTo>
                      <a:pt x="58" y="120"/>
                    </a:lnTo>
                    <a:lnTo>
                      <a:pt x="51" y="117"/>
                    </a:lnTo>
                    <a:lnTo>
                      <a:pt x="46" y="113"/>
                    </a:lnTo>
                    <a:lnTo>
                      <a:pt x="39" y="110"/>
                    </a:lnTo>
                    <a:lnTo>
                      <a:pt x="35" y="105"/>
                    </a:lnTo>
                    <a:lnTo>
                      <a:pt x="27" y="96"/>
                    </a:lnTo>
                    <a:lnTo>
                      <a:pt x="21" y="85"/>
                    </a:lnTo>
                    <a:lnTo>
                      <a:pt x="18" y="75"/>
                    </a:lnTo>
                    <a:lnTo>
                      <a:pt x="16" y="63"/>
                    </a:lnTo>
                    <a:lnTo>
                      <a:pt x="18" y="56"/>
                    </a:lnTo>
                    <a:lnTo>
                      <a:pt x="18" y="50"/>
                    </a:lnTo>
                    <a:lnTo>
                      <a:pt x="20" y="43"/>
                    </a:lnTo>
                    <a:lnTo>
                      <a:pt x="23" y="38"/>
                    </a:lnTo>
                    <a:lnTo>
                      <a:pt x="27" y="33"/>
                    </a:lnTo>
                    <a:lnTo>
                      <a:pt x="30" y="28"/>
                    </a:lnTo>
                    <a:lnTo>
                      <a:pt x="35" y="22"/>
                    </a:lnTo>
                    <a:lnTo>
                      <a:pt x="41" y="18"/>
                    </a:lnTo>
                    <a:lnTo>
                      <a:pt x="47" y="14"/>
                    </a:lnTo>
                    <a:lnTo>
                      <a:pt x="53" y="11"/>
                    </a:lnTo>
                    <a:lnTo>
                      <a:pt x="61" y="8"/>
                    </a:lnTo>
                    <a:lnTo>
                      <a:pt x="70" y="6"/>
                    </a:lnTo>
                    <a:lnTo>
                      <a:pt x="79" y="4"/>
                    </a:lnTo>
                    <a:lnTo>
                      <a:pt x="89" y="1"/>
                    </a:lnTo>
                    <a:lnTo>
                      <a:pt x="99" y="1"/>
                    </a:lnTo>
                    <a:lnTo>
                      <a:pt x="109" y="0"/>
                    </a:lnTo>
                    <a:lnTo>
                      <a:pt x="230" y="0"/>
                    </a:lnTo>
                    <a:close/>
                    <a:moveTo>
                      <a:pt x="185" y="31"/>
                    </a:moveTo>
                    <a:lnTo>
                      <a:pt x="123" y="31"/>
                    </a:lnTo>
                    <a:lnTo>
                      <a:pt x="105" y="32"/>
                    </a:lnTo>
                    <a:lnTo>
                      <a:pt x="91" y="33"/>
                    </a:lnTo>
                    <a:lnTo>
                      <a:pt x="85" y="35"/>
                    </a:lnTo>
                    <a:lnTo>
                      <a:pt x="80" y="36"/>
                    </a:lnTo>
                    <a:lnTo>
                      <a:pt x="76" y="38"/>
                    </a:lnTo>
                    <a:lnTo>
                      <a:pt x="72" y="41"/>
                    </a:lnTo>
                    <a:lnTo>
                      <a:pt x="67" y="47"/>
                    </a:lnTo>
                    <a:lnTo>
                      <a:pt x="65" y="52"/>
                    </a:lnTo>
                    <a:lnTo>
                      <a:pt x="62" y="58"/>
                    </a:lnTo>
                    <a:lnTo>
                      <a:pt x="61" y="64"/>
                    </a:lnTo>
                    <a:lnTo>
                      <a:pt x="62" y="74"/>
                    </a:lnTo>
                    <a:lnTo>
                      <a:pt x="66" y="81"/>
                    </a:lnTo>
                    <a:lnTo>
                      <a:pt x="68" y="84"/>
                    </a:lnTo>
                    <a:lnTo>
                      <a:pt x="71" y="88"/>
                    </a:lnTo>
                    <a:lnTo>
                      <a:pt x="74" y="91"/>
                    </a:lnTo>
                    <a:lnTo>
                      <a:pt x="79" y="93"/>
                    </a:lnTo>
                    <a:lnTo>
                      <a:pt x="88" y="97"/>
                    </a:lnTo>
                    <a:lnTo>
                      <a:pt x="101" y="99"/>
                    </a:lnTo>
                    <a:lnTo>
                      <a:pt x="118" y="101"/>
                    </a:lnTo>
                    <a:lnTo>
                      <a:pt x="137" y="101"/>
                    </a:lnTo>
                    <a:lnTo>
                      <a:pt x="185" y="101"/>
                    </a:lnTo>
                    <a:lnTo>
                      <a:pt x="185" y="3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80" name="Freeform 194"/>
              <p:cNvSpPr>
                <a:spLocks noEditPoints="1"/>
              </p:cNvSpPr>
              <p:nvPr/>
            </p:nvSpPr>
            <p:spPr bwMode="auto">
              <a:xfrm>
                <a:off x="3051" y="1929"/>
                <a:ext cx="56" cy="75"/>
              </a:xfrm>
              <a:custGeom>
                <a:avLst/>
                <a:gdLst>
                  <a:gd name="T0" fmla="*/ 0 w 225"/>
                  <a:gd name="T1" fmla="*/ 4 h 301"/>
                  <a:gd name="T2" fmla="*/ 40 w 225"/>
                  <a:gd name="T3" fmla="*/ 33 h 301"/>
                  <a:gd name="T4" fmla="*/ 55 w 225"/>
                  <a:gd name="T5" fmla="*/ 18 h 301"/>
                  <a:gd name="T6" fmla="*/ 72 w 225"/>
                  <a:gd name="T7" fmla="*/ 9 h 301"/>
                  <a:gd name="T8" fmla="*/ 92 w 225"/>
                  <a:gd name="T9" fmla="*/ 2 h 301"/>
                  <a:gd name="T10" fmla="*/ 115 w 225"/>
                  <a:gd name="T11" fmla="*/ 0 h 301"/>
                  <a:gd name="T12" fmla="*/ 147 w 225"/>
                  <a:gd name="T13" fmla="*/ 3 h 301"/>
                  <a:gd name="T14" fmla="*/ 173 w 225"/>
                  <a:gd name="T15" fmla="*/ 14 h 301"/>
                  <a:gd name="T16" fmla="*/ 196 w 225"/>
                  <a:gd name="T17" fmla="*/ 31 h 301"/>
                  <a:gd name="T18" fmla="*/ 211 w 225"/>
                  <a:gd name="T19" fmla="*/ 54 h 301"/>
                  <a:gd name="T20" fmla="*/ 221 w 225"/>
                  <a:gd name="T21" fmla="*/ 81 h 301"/>
                  <a:gd name="T22" fmla="*/ 225 w 225"/>
                  <a:gd name="T23" fmla="*/ 110 h 301"/>
                  <a:gd name="T24" fmla="*/ 221 w 225"/>
                  <a:gd name="T25" fmla="*/ 142 h 301"/>
                  <a:gd name="T26" fmla="*/ 210 w 225"/>
                  <a:gd name="T27" fmla="*/ 169 h 301"/>
                  <a:gd name="T28" fmla="*/ 192 w 225"/>
                  <a:gd name="T29" fmla="*/ 192 h 301"/>
                  <a:gd name="T30" fmla="*/ 169 w 225"/>
                  <a:gd name="T31" fmla="*/ 210 h 301"/>
                  <a:gd name="T32" fmla="*/ 141 w 225"/>
                  <a:gd name="T33" fmla="*/ 221 h 301"/>
                  <a:gd name="T34" fmla="*/ 112 w 225"/>
                  <a:gd name="T35" fmla="*/ 224 h 301"/>
                  <a:gd name="T36" fmla="*/ 91 w 225"/>
                  <a:gd name="T37" fmla="*/ 222 h 301"/>
                  <a:gd name="T38" fmla="*/ 73 w 225"/>
                  <a:gd name="T39" fmla="*/ 217 h 301"/>
                  <a:gd name="T40" fmla="*/ 56 w 225"/>
                  <a:gd name="T41" fmla="*/ 207 h 301"/>
                  <a:gd name="T42" fmla="*/ 44 w 225"/>
                  <a:gd name="T43" fmla="*/ 197 h 301"/>
                  <a:gd name="T44" fmla="*/ 0 w 225"/>
                  <a:gd name="T45" fmla="*/ 301 h 301"/>
                  <a:gd name="T46" fmla="*/ 40 w 225"/>
                  <a:gd name="T47" fmla="*/ 123 h 301"/>
                  <a:gd name="T48" fmla="*/ 42 w 225"/>
                  <a:gd name="T49" fmla="*/ 141 h 301"/>
                  <a:gd name="T50" fmla="*/ 47 w 225"/>
                  <a:gd name="T51" fmla="*/ 157 h 301"/>
                  <a:gd name="T52" fmla="*/ 55 w 225"/>
                  <a:gd name="T53" fmla="*/ 169 h 301"/>
                  <a:gd name="T54" fmla="*/ 65 w 225"/>
                  <a:gd name="T55" fmla="*/ 179 h 301"/>
                  <a:gd name="T56" fmla="*/ 77 w 225"/>
                  <a:gd name="T57" fmla="*/ 186 h 301"/>
                  <a:gd name="T58" fmla="*/ 88 w 225"/>
                  <a:gd name="T59" fmla="*/ 191 h 301"/>
                  <a:gd name="T60" fmla="*/ 102 w 225"/>
                  <a:gd name="T61" fmla="*/ 193 h 301"/>
                  <a:gd name="T62" fmla="*/ 116 w 225"/>
                  <a:gd name="T63" fmla="*/ 193 h 301"/>
                  <a:gd name="T64" fmla="*/ 130 w 225"/>
                  <a:gd name="T65" fmla="*/ 191 h 301"/>
                  <a:gd name="T66" fmla="*/ 141 w 225"/>
                  <a:gd name="T67" fmla="*/ 186 h 301"/>
                  <a:gd name="T68" fmla="*/ 154 w 225"/>
                  <a:gd name="T69" fmla="*/ 179 h 301"/>
                  <a:gd name="T70" fmla="*/ 164 w 225"/>
                  <a:gd name="T71" fmla="*/ 168 h 301"/>
                  <a:gd name="T72" fmla="*/ 172 w 225"/>
                  <a:gd name="T73" fmla="*/ 155 h 301"/>
                  <a:gd name="T74" fmla="*/ 177 w 225"/>
                  <a:gd name="T75" fmla="*/ 139 h 301"/>
                  <a:gd name="T76" fmla="*/ 180 w 225"/>
                  <a:gd name="T77" fmla="*/ 121 h 301"/>
                  <a:gd name="T78" fmla="*/ 180 w 225"/>
                  <a:gd name="T79" fmla="*/ 100 h 301"/>
                  <a:gd name="T80" fmla="*/ 177 w 225"/>
                  <a:gd name="T81" fmla="*/ 82 h 301"/>
                  <a:gd name="T82" fmla="*/ 172 w 225"/>
                  <a:gd name="T83" fmla="*/ 67 h 301"/>
                  <a:gd name="T84" fmla="*/ 164 w 225"/>
                  <a:gd name="T85" fmla="*/ 54 h 301"/>
                  <a:gd name="T86" fmla="*/ 154 w 225"/>
                  <a:gd name="T87" fmla="*/ 44 h 301"/>
                  <a:gd name="T88" fmla="*/ 143 w 225"/>
                  <a:gd name="T89" fmla="*/ 36 h 301"/>
                  <a:gd name="T90" fmla="*/ 131 w 225"/>
                  <a:gd name="T91" fmla="*/ 32 h 301"/>
                  <a:gd name="T92" fmla="*/ 117 w 225"/>
                  <a:gd name="T93" fmla="*/ 29 h 301"/>
                  <a:gd name="T94" fmla="*/ 103 w 225"/>
                  <a:gd name="T95" fmla="*/ 29 h 301"/>
                  <a:gd name="T96" fmla="*/ 91 w 225"/>
                  <a:gd name="T97" fmla="*/ 32 h 301"/>
                  <a:gd name="T98" fmla="*/ 78 w 225"/>
                  <a:gd name="T99" fmla="*/ 37 h 301"/>
                  <a:gd name="T100" fmla="*/ 67 w 225"/>
                  <a:gd name="T101" fmla="*/ 45 h 301"/>
                  <a:gd name="T102" fmla="*/ 56 w 225"/>
                  <a:gd name="T103" fmla="*/ 56 h 301"/>
                  <a:gd name="T104" fmla="*/ 47 w 225"/>
                  <a:gd name="T105" fmla="*/ 69 h 301"/>
                  <a:gd name="T106" fmla="*/ 42 w 225"/>
                  <a:gd name="T107" fmla="*/ 85 h 301"/>
                  <a:gd name="T108" fmla="*/ 40 w 225"/>
                  <a:gd name="T109" fmla="*/ 103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5" h="301">
                    <a:moveTo>
                      <a:pt x="0" y="301"/>
                    </a:moveTo>
                    <a:lnTo>
                      <a:pt x="0" y="4"/>
                    </a:lnTo>
                    <a:lnTo>
                      <a:pt x="40" y="4"/>
                    </a:lnTo>
                    <a:lnTo>
                      <a:pt x="40" y="33"/>
                    </a:lnTo>
                    <a:lnTo>
                      <a:pt x="47" y="25"/>
                    </a:lnTo>
                    <a:lnTo>
                      <a:pt x="55" y="18"/>
                    </a:lnTo>
                    <a:lnTo>
                      <a:pt x="63" y="13"/>
                    </a:lnTo>
                    <a:lnTo>
                      <a:pt x="72" y="9"/>
                    </a:lnTo>
                    <a:lnTo>
                      <a:pt x="80" y="4"/>
                    </a:lnTo>
                    <a:lnTo>
                      <a:pt x="92" y="2"/>
                    </a:lnTo>
                    <a:lnTo>
                      <a:pt x="102" y="0"/>
                    </a:lnTo>
                    <a:lnTo>
                      <a:pt x="115" y="0"/>
                    </a:lnTo>
                    <a:lnTo>
                      <a:pt x="131" y="1"/>
                    </a:lnTo>
                    <a:lnTo>
                      <a:pt x="147" y="3"/>
                    </a:lnTo>
                    <a:lnTo>
                      <a:pt x="161" y="8"/>
                    </a:lnTo>
                    <a:lnTo>
                      <a:pt x="173" y="14"/>
                    </a:lnTo>
                    <a:lnTo>
                      <a:pt x="186" y="22"/>
                    </a:lnTo>
                    <a:lnTo>
                      <a:pt x="196" y="31"/>
                    </a:lnTo>
                    <a:lnTo>
                      <a:pt x="205" y="42"/>
                    </a:lnTo>
                    <a:lnTo>
                      <a:pt x="211" y="54"/>
                    </a:lnTo>
                    <a:lnTo>
                      <a:pt x="218" y="67"/>
                    </a:lnTo>
                    <a:lnTo>
                      <a:pt x="221" y="81"/>
                    </a:lnTo>
                    <a:lnTo>
                      <a:pt x="224" y="96"/>
                    </a:lnTo>
                    <a:lnTo>
                      <a:pt x="225" y="110"/>
                    </a:lnTo>
                    <a:lnTo>
                      <a:pt x="224" y="126"/>
                    </a:lnTo>
                    <a:lnTo>
                      <a:pt x="221" y="142"/>
                    </a:lnTo>
                    <a:lnTo>
                      <a:pt x="216" y="156"/>
                    </a:lnTo>
                    <a:lnTo>
                      <a:pt x="210" y="169"/>
                    </a:lnTo>
                    <a:lnTo>
                      <a:pt x="202" y="182"/>
                    </a:lnTo>
                    <a:lnTo>
                      <a:pt x="192" y="192"/>
                    </a:lnTo>
                    <a:lnTo>
                      <a:pt x="182" y="202"/>
                    </a:lnTo>
                    <a:lnTo>
                      <a:pt x="169" y="210"/>
                    </a:lnTo>
                    <a:lnTo>
                      <a:pt x="155" y="216"/>
                    </a:lnTo>
                    <a:lnTo>
                      <a:pt x="141" y="221"/>
                    </a:lnTo>
                    <a:lnTo>
                      <a:pt x="126" y="223"/>
                    </a:lnTo>
                    <a:lnTo>
                      <a:pt x="112" y="224"/>
                    </a:lnTo>
                    <a:lnTo>
                      <a:pt x="101" y="223"/>
                    </a:lnTo>
                    <a:lnTo>
                      <a:pt x="91" y="222"/>
                    </a:lnTo>
                    <a:lnTo>
                      <a:pt x="82" y="220"/>
                    </a:lnTo>
                    <a:lnTo>
                      <a:pt x="73" y="217"/>
                    </a:lnTo>
                    <a:lnTo>
                      <a:pt x="64" y="212"/>
                    </a:lnTo>
                    <a:lnTo>
                      <a:pt x="56" y="207"/>
                    </a:lnTo>
                    <a:lnTo>
                      <a:pt x="50" y="203"/>
                    </a:lnTo>
                    <a:lnTo>
                      <a:pt x="44" y="197"/>
                    </a:lnTo>
                    <a:lnTo>
                      <a:pt x="44" y="301"/>
                    </a:lnTo>
                    <a:lnTo>
                      <a:pt x="0" y="301"/>
                    </a:lnTo>
                    <a:close/>
                    <a:moveTo>
                      <a:pt x="40" y="113"/>
                    </a:moveTo>
                    <a:lnTo>
                      <a:pt x="40" y="123"/>
                    </a:lnTo>
                    <a:lnTo>
                      <a:pt x="41" y="133"/>
                    </a:lnTo>
                    <a:lnTo>
                      <a:pt x="42" y="141"/>
                    </a:lnTo>
                    <a:lnTo>
                      <a:pt x="45" y="149"/>
                    </a:lnTo>
                    <a:lnTo>
                      <a:pt x="47" y="157"/>
                    </a:lnTo>
                    <a:lnTo>
                      <a:pt x="51" y="163"/>
                    </a:lnTo>
                    <a:lnTo>
                      <a:pt x="55" y="169"/>
                    </a:lnTo>
                    <a:lnTo>
                      <a:pt x="60" y="175"/>
                    </a:lnTo>
                    <a:lnTo>
                      <a:pt x="65" y="179"/>
                    </a:lnTo>
                    <a:lnTo>
                      <a:pt x="70" y="183"/>
                    </a:lnTo>
                    <a:lnTo>
                      <a:pt x="77" y="186"/>
                    </a:lnTo>
                    <a:lnTo>
                      <a:pt x="82" y="189"/>
                    </a:lnTo>
                    <a:lnTo>
                      <a:pt x="88" y="191"/>
                    </a:lnTo>
                    <a:lnTo>
                      <a:pt x="94" y="192"/>
                    </a:lnTo>
                    <a:lnTo>
                      <a:pt x="102" y="193"/>
                    </a:lnTo>
                    <a:lnTo>
                      <a:pt x="108" y="195"/>
                    </a:lnTo>
                    <a:lnTo>
                      <a:pt x="116" y="193"/>
                    </a:lnTo>
                    <a:lnTo>
                      <a:pt x="122" y="192"/>
                    </a:lnTo>
                    <a:lnTo>
                      <a:pt x="130" y="191"/>
                    </a:lnTo>
                    <a:lnTo>
                      <a:pt x="136" y="189"/>
                    </a:lnTo>
                    <a:lnTo>
                      <a:pt x="141" y="186"/>
                    </a:lnTo>
                    <a:lnTo>
                      <a:pt x="148" y="183"/>
                    </a:lnTo>
                    <a:lnTo>
                      <a:pt x="154" y="179"/>
                    </a:lnTo>
                    <a:lnTo>
                      <a:pt x="159" y="174"/>
                    </a:lnTo>
                    <a:lnTo>
                      <a:pt x="164" y="168"/>
                    </a:lnTo>
                    <a:lnTo>
                      <a:pt x="168" y="162"/>
                    </a:lnTo>
                    <a:lnTo>
                      <a:pt x="172" y="155"/>
                    </a:lnTo>
                    <a:lnTo>
                      <a:pt x="174" y="147"/>
                    </a:lnTo>
                    <a:lnTo>
                      <a:pt x="177" y="139"/>
                    </a:lnTo>
                    <a:lnTo>
                      <a:pt x="178" y="130"/>
                    </a:lnTo>
                    <a:lnTo>
                      <a:pt x="180" y="121"/>
                    </a:lnTo>
                    <a:lnTo>
                      <a:pt x="180" y="110"/>
                    </a:lnTo>
                    <a:lnTo>
                      <a:pt x="180" y="100"/>
                    </a:lnTo>
                    <a:lnTo>
                      <a:pt x="178" y="91"/>
                    </a:lnTo>
                    <a:lnTo>
                      <a:pt x="177" y="82"/>
                    </a:lnTo>
                    <a:lnTo>
                      <a:pt x="174" y="75"/>
                    </a:lnTo>
                    <a:lnTo>
                      <a:pt x="172" y="67"/>
                    </a:lnTo>
                    <a:lnTo>
                      <a:pt x="168" y="60"/>
                    </a:lnTo>
                    <a:lnTo>
                      <a:pt x="164" y="54"/>
                    </a:lnTo>
                    <a:lnTo>
                      <a:pt x="159" y="48"/>
                    </a:lnTo>
                    <a:lnTo>
                      <a:pt x="154" y="44"/>
                    </a:lnTo>
                    <a:lnTo>
                      <a:pt x="149" y="40"/>
                    </a:lnTo>
                    <a:lnTo>
                      <a:pt x="143" y="36"/>
                    </a:lnTo>
                    <a:lnTo>
                      <a:pt x="138" y="34"/>
                    </a:lnTo>
                    <a:lnTo>
                      <a:pt x="131" y="32"/>
                    </a:lnTo>
                    <a:lnTo>
                      <a:pt x="125" y="30"/>
                    </a:lnTo>
                    <a:lnTo>
                      <a:pt x="117" y="29"/>
                    </a:lnTo>
                    <a:lnTo>
                      <a:pt x="111" y="29"/>
                    </a:lnTo>
                    <a:lnTo>
                      <a:pt x="103" y="29"/>
                    </a:lnTo>
                    <a:lnTo>
                      <a:pt x="97" y="30"/>
                    </a:lnTo>
                    <a:lnTo>
                      <a:pt x="91" y="32"/>
                    </a:lnTo>
                    <a:lnTo>
                      <a:pt x="84" y="34"/>
                    </a:lnTo>
                    <a:lnTo>
                      <a:pt x="78" y="37"/>
                    </a:lnTo>
                    <a:lnTo>
                      <a:pt x="73" y="40"/>
                    </a:lnTo>
                    <a:lnTo>
                      <a:pt x="67" y="45"/>
                    </a:lnTo>
                    <a:lnTo>
                      <a:pt x="61" y="50"/>
                    </a:lnTo>
                    <a:lnTo>
                      <a:pt x="56" y="56"/>
                    </a:lnTo>
                    <a:lnTo>
                      <a:pt x="51" y="62"/>
                    </a:lnTo>
                    <a:lnTo>
                      <a:pt x="47" y="69"/>
                    </a:lnTo>
                    <a:lnTo>
                      <a:pt x="45" y="77"/>
                    </a:lnTo>
                    <a:lnTo>
                      <a:pt x="42" y="85"/>
                    </a:lnTo>
                    <a:lnTo>
                      <a:pt x="41" y="94"/>
                    </a:lnTo>
                    <a:lnTo>
                      <a:pt x="40" y="103"/>
                    </a:lnTo>
                    <a:lnTo>
                      <a:pt x="40" y="11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81" name="Freeform 195"/>
              <p:cNvSpPr>
                <a:spLocks noEditPoints="1"/>
              </p:cNvSpPr>
              <p:nvPr/>
            </p:nvSpPr>
            <p:spPr bwMode="auto">
              <a:xfrm>
                <a:off x="3116" y="1929"/>
                <a:ext cx="60" cy="56"/>
              </a:xfrm>
              <a:custGeom>
                <a:avLst/>
                <a:gdLst>
                  <a:gd name="T0" fmla="*/ 238 w 239"/>
                  <a:gd name="T1" fmla="*/ 155 h 224"/>
                  <a:gd name="T2" fmla="*/ 230 w 239"/>
                  <a:gd name="T3" fmla="*/ 170 h 224"/>
                  <a:gd name="T4" fmla="*/ 223 w 239"/>
                  <a:gd name="T5" fmla="*/ 184 h 224"/>
                  <a:gd name="T6" fmla="*/ 211 w 239"/>
                  <a:gd name="T7" fmla="*/ 196 h 224"/>
                  <a:gd name="T8" fmla="*/ 197 w 239"/>
                  <a:gd name="T9" fmla="*/ 206 h 224"/>
                  <a:gd name="T10" fmla="*/ 182 w 239"/>
                  <a:gd name="T11" fmla="*/ 213 h 224"/>
                  <a:gd name="T12" fmla="*/ 164 w 239"/>
                  <a:gd name="T13" fmla="*/ 220 h 224"/>
                  <a:gd name="T14" fmla="*/ 145 w 239"/>
                  <a:gd name="T15" fmla="*/ 223 h 224"/>
                  <a:gd name="T16" fmla="*/ 124 w 239"/>
                  <a:gd name="T17" fmla="*/ 224 h 224"/>
                  <a:gd name="T18" fmla="*/ 97 w 239"/>
                  <a:gd name="T19" fmla="*/ 222 h 224"/>
                  <a:gd name="T20" fmla="*/ 73 w 239"/>
                  <a:gd name="T21" fmla="*/ 217 h 224"/>
                  <a:gd name="T22" fmla="*/ 51 w 239"/>
                  <a:gd name="T23" fmla="*/ 207 h 224"/>
                  <a:gd name="T24" fmla="*/ 33 w 239"/>
                  <a:gd name="T25" fmla="*/ 195 h 224"/>
                  <a:gd name="T26" fmla="*/ 18 w 239"/>
                  <a:gd name="T27" fmla="*/ 179 h 224"/>
                  <a:gd name="T28" fmla="*/ 8 w 239"/>
                  <a:gd name="T29" fmla="*/ 160 h 224"/>
                  <a:gd name="T30" fmla="*/ 2 w 239"/>
                  <a:gd name="T31" fmla="*/ 139 h 224"/>
                  <a:gd name="T32" fmla="*/ 0 w 239"/>
                  <a:gd name="T33" fmla="*/ 114 h 224"/>
                  <a:gd name="T34" fmla="*/ 2 w 239"/>
                  <a:gd name="T35" fmla="*/ 88 h 224"/>
                  <a:gd name="T36" fmla="*/ 8 w 239"/>
                  <a:gd name="T37" fmla="*/ 65 h 224"/>
                  <a:gd name="T38" fmla="*/ 19 w 239"/>
                  <a:gd name="T39" fmla="*/ 46 h 224"/>
                  <a:gd name="T40" fmla="*/ 33 w 239"/>
                  <a:gd name="T41" fmla="*/ 30 h 224"/>
                  <a:gd name="T42" fmla="*/ 51 w 239"/>
                  <a:gd name="T43" fmla="*/ 17 h 224"/>
                  <a:gd name="T44" fmla="*/ 73 w 239"/>
                  <a:gd name="T45" fmla="*/ 8 h 224"/>
                  <a:gd name="T46" fmla="*/ 96 w 239"/>
                  <a:gd name="T47" fmla="*/ 2 h 224"/>
                  <a:gd name="T48" fmla="*/ 121 w 239"/>
                  <a:gd name="T49" fmla="*/ 0 h 224"/>
                  <a:gd name="T50" fmla="*/ 145 w 239"/>
                  <a:gd name="T51" fmla="*/ 1 h 224"/>
                  <a:gd name="T52" fmla="*/ 168 w 239"/>
                  <a:gd name="T53" fmla="*/ 8 h 224"/>
                  <a:gd name="T54" fmla="*/ 188 w 239"/>
                  <a:gd name="T55" fmla="*/ 16 h 224"/>
                  <a:gd name="T56" fmla="*/ 206 w 239"/>
                  <a:gd name="T57" fmla="*/ 30 h 224"/>
                  <a:gd name="T58" fmla="*/ 220 w 239"/>
                  <a:gd name="T59" fmla="*/ 45 h 224"/>
                  <a:gd name="T60" fmla="*/ 230 w 239"/>
                  <a:gd name="T61" fmla="*/ 64 h 224"/>
                  <a:gd name="T62" fmla="*/ 237 w 239"/>
                  <a:gd name="T63" fmla="*/ 86 h 224"/>
                  <a:gd name="T64" fmla="*/ 239 w 239"/>
                  <a:gd name="T65" fmla="*/ 112 h 224"/>
                  <a:gd name="T66" fmla="*/ 239 w 239"/>
                  <a:gd name="T67" fmla="*/ 121 h 224"/>
                  <a:gd name="T68" fmla="*/ 46 w 239"/>
                  <a:gd name="T69" fmla="*/ 129 h 224"/>
                  <a:gd name="T70" fmla="*/ 50 w 239"/>
                  <a:gd name="T71" fmla="*/ 145 h 224"/>
                  <a:gd name="T72" fmla="*/ 56 w 239"/>
                  <a:gd name="T73" fmla="*/ 159 h 224"/>
                  <a:gd name="T74" fmla="*/ 64 w 239"/>
                  <a:gd name="T75" fmla="*/ 170 h 224"/>
                  <a:gd name="T76" fmla="*/ 75 w 239"/>
                  <a:gd name="T77" fmla="*/ 180 h 224"/>
                  <a:gd name="T78" fmla="*/ 87 w 239"/>
                  <a:gd name="T79" fmla="*/ 187 h 224"/>
                  <a:gd name="T80" fmla="*/ 101 w 239"/>
                  <a:gd name="T81" fmla="*/ 191 h 224"/>
                  <a:gd name="T82" fmla="*/ 116 w 239"/>
                  <a:gd name="T83" fmla="*/ 193 h 224"/>
                  <a:gd name="T84" fmla="*/ 135 w 239"/>
                  <a:gd name="T85" fmla="*/ 193 h 224"/>
                  <a:gd name="T86" fmla="*/ 155 w 239"/>
                  <a:gd name="T87" fmla="*/ 188 h 224"/>
                  <a:gd name="T88" fmla="*/ 173 w 239"/>
                  <a:gd name="T89" fmla="*/ 178 h 224"/>
                  <a:gd name="T90" fmla="*/ 187 w 239"/>
                  <a:gd name="T91" fmla="*/ 161 h 224"/>
                  <a:gd name="T92" fmla="*/ 47 w 239"/>
                  <a:gd name="T93" fmla="*/ 92 h 224"/>
                  <a:gd name="T94" fmla="*/ 191 w 239"/>
                  <a:gd name="T95" fmla="*/ 79 h 224"/>
                  <a:gd name="T96" fmla="*/ 182 w 239"/>
                  <a:gd name="T97" fmla="*/ 58 h 224"/>
                  <a:gd name="T98" fmla="*/ 171 w 239"/>
                  <a:gd name="T99" fmla="*/ 46 h 224"/>
                  <a:gd name="T100" fmla="*/ 158 w 239"/>
                  <a:gd name="T101" fmla="*/ 38 h 224"/>
                  <a:gd name="T102" fmla="*/ 145 w 239"/>
                  <a:gd name="T103" fmla="*/ 33 h 224"/>
                  <a:gd name="T104" fmla="*/ 130 w 239"/>
                  <a:gd name="T105" fmla="*/ 30 h 224"/>
                  <a:gd name="T106" fmla="*/ 115 w 239"/>
                  <a:gd name="T107" fmla="*/ 30 h 224"/>
                  <a:gd name="T108" fmla="*/ 101 w 239"/>
                  <a:gd name="T109" fmla="*/ 32 h 224"/>
                  <a:gd name="T110" fmla="*/ 88 w 239"/>
                  <a:gd name="T111" fmla="*/ 36 h 224"/>
                  <a:gd name="T112" fmla="*/ 75 w 239"/>
                  <a:gd name="T113" fmla="*/ 42 h 224"/>
                  <a:gd name="T114" fmla="*/ 65 w 239"/>
                  <a:gd name="T115" fmla="*/ 51 h 224"/>
                  <a:gd name="T116" fmla="*/ 58 w 239"/>
                  <a:gd name="T117" fmla="*/ 61 h 224"/>
                  <a:gd name="T118" fmla="*/ 52 w 239"/>
                  <a:gd name="T119" fmla="*/ 72 h 224"/>
                  <a:gd name="T120" fmla="*/ 49 w 239"/>
                  <a:gd name="T121" fmla="*/ 8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4">
                    <a:moveTo>
                      <a:pt x="192" y="150"/>
                    </a:moveTo>
                    <a:lnTo>
                      <a:pt x="238" y="155"/>
                    </a:lnTo>
                    <a:lnTo>
                      <a:pt x="234" y="163"/>
                    </a:lnTo>
                    <a:lnTo>
                      <a:pt x="230" y="170"/>
                    </a:lnTo>
                    <a:lnTo>
                      <a:pt x="226" y="178"/>
                    </a:lnTo>
                    <a:lnTo>
                      <a:pt x="223" y="184"/>
                    </a:lnTo>
                    <a:lnTo>
                      <a:pt x="216" y="190"/>
                    </a:lnTo>
                    <a:lnTo>
                      <a:pt x="211" y="196"/>
                    </a:lnTo>
                    <a:lnTo>
                      <a:pt x="205" y="201"/>
                    </a:lnTo>
                    <a:lnTo>
                      <a:pt x="197" y="206"/>
                    </a:lnTo>
                    <a:lnTo>
                      <a:pt x="190" y="210"/>
                    </a:lnTo>
                    <a:lnTo>
                      <a:pt x="182" y="213"/>
                    </a:lnTo>
                    <a:lnTo>
                      <a:pt x="173" y="217"/>
                    </a:lnTo>
                    <a:lnTo>
                      <a:pt x="164" y="220"/>
                    </a:lnTo>
                    <a:lnTo>
                      <a:pt x="155" y="221"/>
                    </a:lnTo>
                    <a:lnTo>
                      <a:pt x="145" y="223"/>
                    </a:lnTo>
                    <a:lnTo>
                      <a:pt x="135" y="224"/>
                    </a:lnTo>
                    <a:lnTo>
                      <a:pt x="124" y="224"/>
                    </a:lnTo>
                    <a:lnTo>
                      <a:pt x="110" y="223"/>
                    </a:lnTo>
                    <a:lnTo>
                      <a:pt x="97" y="222"/>
                    </a:lnTo>
                    <a:lnTo>
                      <a:pt x="84" y="220"/>
                    </a:lnTo>
                    <a:lnTo>
                      <a:pt x="73" y="217"/>
                    </a:lnTo>
                    <a:lnTo>
                      <a:pt x="61" y="212"/>
                    </a:lnTo>
                    <a:lnTo>
                      <a:pt x="51" y="207"/>
                    </a:lnTo>
                    <a:lnTo>
                      <a:pt x="42" y="202"/>
                    </a:lnTo>
                    <a:lnTo>
                      <a:pt x="33" y="195"/>
                    </a:lnTo>
                    <a:lnTo>
                      <a:pt x="26" y="187"/>
                    </a:lnTo>
                    <a:lnTo>
                      <a:pt x="18" y="179"/>
                    </a:lnTo>
                    <a:lnTo>
                      <a:pt x="13" y="170"/>
                    </a:lnTo>
                    <a:lnTo>
                      <a:pt x="8" y="160"/>
                    </a:lnTo>
                    <a:lnTo>
                      <a:pt x="4" y="149"/>
                    </a:lnTo>
                    <a:lnTo>
                      <a:pt x="2" y="139"/>
                    </a:lnTo>
                    <a:lnTo>
                      <a:pt x="0" y="126"/>
                    </a:lnTo>
                    <a:lnTo>
                      <a:pt x="0" y="114"/>
                    </a:lnTo>
                    <a:lnTo>
                      <a:pt x="0" y="101"/>
                    </a:lnTo>
                    <a:lnTo>
                      <a:pt x="2" y="88"/>
                    </a:lnTo>
                    <a:lnTo>
                      <a:pt x="4" y="77"/>
                    </a:lnTo>
                    <a:lnTo>
                      <a:pt x="8" y="65"/>
                    </a:lnTo>
                    <a:lnTo>
                      <a:pt x="13" y="56"/>
                    </a:lnTo>
                    <a:lnTo>
                      <a:pt x="19" y="46"/>
                    </a:lnTo>
                    <a:lnTo>
                      <a:pt x="26" y="38"/>
                    </a:lnTo>
                    <a:lnTo>
                      <a:pt x="33" y="30"/>
                    </a:lnTo>
                    <a:lnTo>
                      <a:pt x="42" y="23"/>
                    </a:lnTo>
                    <a:lnTo>
                      <a:pt x="51" y="17"/>
                    </a:lnTo>
                    <a:lnTo>
                      <a:pt x="61" y="12"/>
                    </a:lnTo>
                    <a:lnTo>
                      <a:pt x="73" y="8"/>
                    </a:lnTo>
                    <a:lnTo>
                      <a:pt x="83" y="4"/>
                    </a:lnTo>
                    <a:lnTo>
                      <a:pt x="96" y="2"/>
                    </a:lnTo>
                    <a:lnTo>
                      <a:pt x="108" y="0"/>
                    </a:lnTo>
                    <a:lnTo>
                      <a:pt x="121" y="0"/>
                    </a:lnTo>
                    <a:lnTo>
                      <a:pt x="134" y="0"/>
                    </a:lnTo>
                    <a:lnTo>
                      <a:pt x="145" y="1"/>
                    </a:lnTo>
                    <a:lnTo>
                      <a:pt x="158" y="4"/>
                    </a:lnTo>
                    <a:lnTo>
                      <a:pt x="168" y="8"/>
                    </a:lnTo>
                    <a:lnTo>
                      <a:pt x="178" y="12"/>
                    </a:lnTo>
                    <a:lnTo>
                      <a:pt x="188" y="16"/>
                    </a:lnTo>
                    <a:lnTo>
                      <a:pt x="197" y="22"/>
                    </a:lnTo>
                    <a:lnTo>
                      <a:pt x="206" y="30"/>
                    </a:lnTo>
                    <a:lnTo>
                      <a:pt x="214" y="37"/>
                    </a:lnTo>
                    <a:lnTo>
                      <a:pt x="220" y="45"/>
                    </a:lnTo>
                    <a:lnTo>
                      <a:pt x="226" y="55"/>
                    </a:lnTo>
                    <a:lnTo>
                      <a:pt x="230" y="64"/>
                    </a:lnTo>
                    <a:lnTo>
                      <a:pt x="234" y="75"/>
                    </a:lnTo>
                    <a:lnTo>
                      <a:pt x="237" y="86"/>
                    </a:lnTo>
                    <a:lnTo>
                      <a:pt x="238" y="99"/>
                    </a:lnTo>
                    <a:lnTo>
                      <a:pt x="239" y="112"/>
                    </a:lnTo>
                    <a:lnTo>
                      <a:pt x="239" y="116"/>
                    </a:lnTo>
                    <a:lnTo>
                      <a:pt x="239" y="121"/>
                    </a:lnTo>
                    <a:lnTo>
                      <a:pt x="45" y="121"/>
                    </a:lnTo>
                    <a:lnTo>
                      <a:pt x="46" y="129"/>
                    </a:lnTo>
                    <a:lnTo>
                      <a:pt x="47" y="138"/>
                    </a:lnTo>
                    <a:lnTo>
                      <a:pt x="50" y="145"/>
                    </a:lnTo>
                    <a:lnTo>
                      <a:pt x="52" y="153"/>
                    </a:lnTo>
                    <a:lnTo>
                      <a:pt x="56" y="159"/>
                    </a:lnTo>
                    <a:lnTo>
                      <a:pt x="60" y="165"/>
                    </a:lnTo>
                    <a:lnTo>
                      <a:pt x="64" y="170"/>
                    </a:lnTo>
                    <a:lnTo>
                      <a:pt x="69" y="176"/>
                    </a:lnTo>
                    <a:lnTo>
                      <a:pt x="75" y="180"/>
                    </a:lnTo>
                    <a:lnTo>
                      <a:pt x="82" y="183"/>
                    </a:lnTo>
                    <a:lnTo>
                      <a:pt x="87" y="187"/>
                    </a:lnTo>
                    <a:lnTo>
                      <a:pt x="94" y="189"/>
                    </a:lnTo>
                    <a:lnTo>
                      <a:pt x="101" y="191"/>
                    </a:lnTo>
                    <a:lnTo>
                      <a:pt x="108" y="192"/>
                    </a:lnTo>
                    <a:lnTo>
                      <a:pt x="116" y="193"/>
                    </a:lnTo>
                    <a:lnTo>
                      <a:pt x="124" y="195"/>
                    </a:lnTo>
                    <a:lnTo>
                      <a:pt x="135" y="193"/>
                    </a:lnTo>
                    <a:lnTo>
                      <a:pt x="146" y="191"/>
                    </a:lnTo>
                    <a:lnTo>
                      <a:pt x="155" y="188"/>
                    </a:lnTo>
                    <a:lnTo>
                      <a:pt x="165" y="183"/>
                    </a:lnTo>
                    <a:lnTo>
                      <a:pt x="173" y="178"/>
                    </a:lnTo>
                    <a:lnTo>
                      <a:pt x="181" y="170"/>
                    </a:lnTo>
                    <a:lnTo>
                      <a:pt x="187" y="161"/>
                    </a:lnTo>
                    <a:lnTo>
                      <a:pt x="192" y="150"/>
                    </a:lnTo>
                    <a:close/>
                    <a:moveTo>
                      <a:pt x="47" y="92"/>
                    </a:moveTo>
                    <a:lnTo>
                      <a:pt x="192" y="92"/>
                    </a:lnTo>
                    <a:lnTo>
                      <a:pt x="191" y="79"/>
                    </a:lnTo>
                    <a:lnTo>
                      <a:pt x="187" y="67"/>
                    </a:lnTo>
                    <a:lnTo>
                      <a:pt x="182" y="58"/>
                    </a:lnTo>
                    <a:lnTo>
                      <a:pt x="176" y="51"/>
                    </a:lnTo>
                    <a:lnTo>
                      <a:pt x="171" y="46"/>
                    </a:lnTo>
                    <a:lnTo>
                      <a:pt x="164" y="41"/>
                    </a:lnTo>
                    <a:lnTo>
                      <a:pt x="158" y="38"/>
                    </a:lnTo>
                    <a:lnTo>
                      <a:pt x="152" y="35"/>
                    </a:lnTo>
                    <a:lnTo>
                      <a:pt x="145" y="33"/>
                    </a:lnTo>
                    <a:lnTo>
                      <a:pt x="138" y="31"/>
                    </a:lnTo>
                    <a:lnTo>
                      <a:pt x="130" y="30"/>
                    </a:lnTo>
                    <a:lnTo>
                      <a:pt x="121" y="30"/>
                    </a:lnTo>
                    <a:lnTo>
                      <a:pt x="115" y="30"/>
                    </a:lnTo>
                    <a:lnTo>
                      <a:pt x="107" y="31"/>
                    </a:lnTo>
                    <a:lnTo>
                      <a:pt x="101" y="32"/>
                    </a:lnTo>
                    <a:lnTo>
                      <a:pt x="93" y="34"/>
                    </a:lnTo>
                    <a:lnTo>
                      <a:pt x="88" y="36"/>
                    </a:lnTo>
                    <a:lnTo>
                      <a:pt x="82" y="39"/>
                    </a:lnTo>
                    <a:lnTo>
                      <a:pt x="75" y="42"/>
                    </a:lnTo>
                    <a:lnTo>
                      <a:pt x="70" y="46"/>
                    </a:lnTo>
                    <a:lnTo>
                      <a:pt x="65" y="51"/>
                    </a:lnTo>
                    <a:lnTo>
                      <a:pt x="61" y="56"/>
                    </a:lnTo>
                    <a:lnTo>
                      <a:pt x="58" y="61"/>
                    </a:lnTo>
                    <a:lnTo>
                      <a:pt x="55" y="66"/>
                    </a:lnTo>
                    <a:lnTo>
                      <a:pt x="52" y="72"/>
                    </a:lnTo>
                    <a:lnTo>
                      <a:pt x="50" y="78"/>
                    </a:lnTo>
                    <a:lnTo>
                      <a:pt x="49" y="84"/>
                    </a:lnTo>
                    <a:lnTo>
                      <a:pt x="47" y="9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82" name="Freeform 196"/>
              <p:cNvSpPr>
                <a:spLocks/>
              </p:cNvSpPr>
              <p:nvPr/>
            </p:nvSpPr>
            <p:spPr bwMode="auto">
              <a:xfrm>
                <a:off x="3190" y="1930"/>
                <a:ext cx="83" cy="54"/>
              </a:xfrm>
              <a:custGeom>
                <a:avLst/>
                <a:gdLst>
                  <a:gd name="T0" fmla="*/ 0 w 331"/>
                  <a:gd name="T1" fmla="*/ 0 h 215"/>
                  <a:gd name="T2" fmla="*/ 44 w 331"/>
                  <a:gd name="T3" fmla="*/ 0 h 215"/>
                  <a:gd name="T4" fmla="*/ 44 w 331"/>
                  <a:gd name="T5" fmla="*/ 185 h 215"/>
                  <a:gd name="T6" fmla="*/ 143 w 331"/>
                  <a:gd name="T7" fmla="*/ 185 h 215"/>
                  <a:gd name="T8" fmla="*/ 143 w 331"/>
                  <a:gd name="T9" fmla="*/ 0 h 215"/>
                  <a:gd name="T10" fmla="*/ 188 w 331"/>
                  <a:gd name="T11" fmla="*/ 0 h 215"/>
                  <a:gd name="T12" fmla="*/ 188 w 331"/>
                  <a:gd name="T13" fmla="*/ 185 h 215"/>
                  <a:gd name="T14" fmla="*/ 288 w 331"/>
                  <a:gd name="T15" fmla="*/ 185 h 215"/>
                  <a:gd name="T16" fmla="*/ 288 w 331"/>
                  <a:gd name="T17" fmla="*/ 0 h 215"/>
                  <a:gd name="T18" fmla="*/ 331 w 331"/>
                  <a:gd name="T19" fmla="*/ 0 h 215"/>
                  <a:gd name="T20" fmla="*/ 331 w 331"/>
                  <a:gd name="T21" fmla="*/ 215 h 215"/>
                  <a:gd name="T22" fmla="*/ 0 w 331"/>
                  <a:gd name="T23" fmla="*/ 215 h 215"/>
                  <a:gd name="T24" fmla="*/ 0 w 331"/>
                  <a:gd name="T2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15">
                    <a:moveTo>
                      <a:pt x="0" y="0"/>
                    </a:moveTo>
                    <a:lnTo>
                      <a:pt x="44" y="0"/>
                    </a:lnTo>
                    <a:lnTo>
                      <a:pt x="44" y="185"/>
                    </a:lnTo>
                    <a:lnTo>
                      <a:pt x="143" y="185"/>
                    </a:lnTo>
                    <a:lnTo>
                      <a:pt x="143" y="0"/>
                    </a:lnTo>
                    <a:lnTo>
                      <a:pt x="188" y="0"/>
                    </a:lnTo>
                    <a:lnTo>
                      <a:pt x="188" y="185"/>
                    </a:lnTo>
                    <a:lnTo>
                      <a:pt x="288" y="185"/>
                    </a:lnTo>
                    <a:lnTo>
                      <a:pt x="288" y="0"/>
                    </a:lnTo>
                    <a:lnTo>
                      <a:pt x="331" y="0"/>
                    </a:lnTo>
                    <a:lnTo>
                      <a:pt x="331"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83" name="Freeform 197"/>
              <p:cNvSpPr>
                <a:spLocks noEditPoints="1"/>
              </p:cNvSpPr>
              <p:nvPr/>
            </p:nvSpPr>
            <p:spPr bwMode="auto">
              <a:xfrm>
                <a:off x="3286" y="1929"/>
                <a:ext cx="60" cy="56"/>
              </a:xfrm>
              <a:custGeom>
                <a:avLst/>
                <a:gdLst>
                  <a:gd name="T0" fmla="*/ 237 w 238"/>
                  <a:gd name="T1" fmla="*/ 155 h 224"/>
                  <a:gd name="T2" fmla="*/ 231 w 238"/>
                  <a:gd name="T3" fmla="*/ 170 h 224"/>
                  <a:gd name="T4" fmla="*/ 222 w 238"/>
                  <a:gd name="T5" fmla="*/ 184 h 224"/>
                  <a:gd name="T6" fmla="*/ 210 w 238"/>
                  <a:gd name="T7" fmla="*/ 196 h 224"/>
                  <a:gd name="T8" fmla="*/ 198 w 238"/>
                  <a:gd name="T9" fmla="*/ 206 h 224"/>
                  <a:gd name="T10" fmla="*/ 181 w 238"/>
                  <a:gd name="T11" fmla="*/ 213 h 224"/>
                  <a:gd name="T12" fmla="*/ 163 w 238"/>
                  <a:gd name="T13" fmla="*/ 220 h 224"/>
                  <a:gd name="T14" fmla="*/ 144 w 238"/>
                  <a:gd name="T15" fmla="*/ 223 h 224"/>
                  <a:gd name="T16" fmla="*/ 123 w 238"/>
                  <a:gd name="T17" fmla="*/ 224 h 224"/>
                  <a:gd name="T18" fmla="*/ 96 w 238"/>
                  <a:gd name="T19" fmla="*/ 222 h 224"/>
                  <a:gd name="T20" fmla="*/ 72 w 238"/>
                  <a:gd name="T21" fmla="*/ 217 h 224"/>
                  <a:gd name="T22" fmla="*/ 50 w 238"/>
                  <a:gd name="T23" fmla="*/ 207 h 224"/>
                  <a:gd name="T24" fmla="*/ 33 w 238"/>
                  <a:gd name="T25" fmla="*/ 195 h 224"/>
                  <a:gd name="T26" fmla="*/ 19 w 238"/>
                  <a:gd name="T27" fmla="*/ 179 h 224"/>
                  <a:gd name="T28" fmla="*/ 8 w 238"/>
                  <a:gd name="T29" fmla="*/ 160 h 224"/>
                  <a:gd name="T30" fmla="*/ 2 w 238"/>
                  <a:gd name="T31" fmla="*/ 139 h 224"/>
                  <a:gd name="T32" fmla="*/ 0 w 238"/>
                  <a:gd name="T33" fmla="*/ 114 h 224"/>
                  <a:gd name="T34" fmla="*/ 2 w 238"/>
                  <a:gd name="T35" fmla="*/ 88 h 224"/>
                  <a:gd name="T36" fmla="*/ 8 w 238"/>
                  <a:gd name="T37" fmla="*/ 65 h 224"/>
                  <a:gd name="T38" fmla="*/ 19 w 238"/>
                  <a:gd name="T39" fmla="*/ 46 h 224"/>
                  <a:gd name="T40" fmla="*/ 33 w 238"/>
                  <a:gd name="T41" fmla="*/ 30 h 224"/>
                  <a:gd name="T42" fmla="*/ 52 w 238"/>
                  <a:gd name="T43" fmla="*/ 17 h 224"/>
                  <a:gd name="T44" fmla="*/ 72 w 238"/>
                  <a:gd name="T45" fmla="*/ 8 h 224"/>
                  <a:gd name="T46" fmla="*/ 95 w 238"/>
                  <a:gd name="T47" fmla="*/ 2 h 224"/>
                  <a:gd name="T48" fmla="*/ 120 w 238"/>
                  <a:gd name="T49" fmla="*/ 0 h 224"/>
                  <a:gd name="T50" fmla="*/ 146 w 238"/>
                  <a:gd name="T51" fmla="*/ 1 h 224"/>
                  <a:gd name="T52" fmla="*/ 167 w 238"/>
                  <a:gd name="T53" fmla="*/ 8 h 224"/>
                  <a:gd name="T54" fmla="*/ 188 w 238"/>
                  <a:gd name="T55" fmla="*/ 16 h 224"/>
                  <a:gd name="T56" fmla="*/ 205 w 238"/>
                  <a:gd name="T57" fmla="*/ 30 h 224"/>
                  <a:gd name="T58" fmla="*/ 219 w 238"/>
                  <a:gd name="T59" fmla="*/ 45 h 224"/>
                  <a:gd name="T60" fmla="*/ 229 w 238"/>
                  <a:gd name="T61" fmla="*/ 64 h 224"/>
                  <a:gd name="T62" fmla="*/ 236 w 238"/>
                  <a:gd name="T63" fmla="*/ 86 h 224"/>
                  <a:gd name="T64" fmla="*/ 238 w 238"/>
                  <a:gd name="T65" fmla="*/ 112 h 224"/>
                  <a:gd name="T66" fmla="*/ 238 w 238"/>
                  <a:gd name="T67" fmla="*/ 121 h 224"/>
                  <a:gd name="T68" fmla="*/ 45 w 238"/>
                  <a:gd name="T69" fmla="*/ 129 h 224"/>
                  <a:gd name="T70" fmla="*/ 49 w 238"/>
                  <a:gd name="T71" fmla="*/ 145 h 224"/>
                  <a:gd name="T72" fmla="*/ 55 w 238"/>
                  <a:gd name="T73" fmla="*/ 159 h 224"/>
                  <a:gd name="T74" fmla="*/ 64 w 238"/>
                  <a:gd name="T75" fmla="*/ 170 h 224"/>
                  <a:gd name="T76" fmla="*/ 74 w 238"/>
                  <a:gd name="T77" fmla="*/ 180 h 224"/>
                  <a:gd name="T78" fmla="*/ 87 w 238"/>
                  <a:gd name="T79" fmla="*/ 187 h 224"/>
                  <a:gd name="T80" fmla="*/ 100 w 238"/>
                  <a:gd name="T81" fmla="*/ 191 h 224"/>
                  <a:gd name="T82" fmla="*/ 115 w 238"/>
                  <a:gd name="T83" fmla="*/ 193 h 224"/>
                  <a:gd name="T84" fmla="*/ 134 w 238"/>
                  <a:gd name="T85" fmla="*/ 193 h 224"/>
                  <a:gd name="T86" fmla="*/ 156 w 238"/>
                  <a:gd name="T87" fmla="*/ 188 h 224"/>
                  <a:gd name="T88" fmla="*/ 172 w 238"/>
                  <a:gd name="T89" fmla="*/ 178 h 224"/>
                  <a:gd name="T90" fmla="*/ 186 w 238"/>
                  <a:gd name="T91" fmla="*/ 161 h 224"/>
                  <a:gd name="T92" fmla="*/ 48 w 238"/>
                  <a:gd name="T93" fmla="*/ 92 h 224"/>
                  <a:gd name="T94" fmla="*/ 190 w 238"/>
                  <a:gd name="T95" fmla="*/ 79 h 224"/>
                  <a:gd name="T96" fmla="*/ 181 w 238"/>
                  <a:gd name="T97" fmla="*/ 58 h 224"/>
                  <a:gd name="T98" fmla="*/ 170 w 238"/>
                  <a:gd name="T99" fmla="*/ 46 h 224"/>
                  <a:gd name="T100" fmla="*/ 158 w 238"/>
                  <a:gd name="T101" fmla="*/ 38 h 224"/>
                  <a:gd name="T102" fmla="*/ 144 w 238"/>
                  <a:gd name="T103" fmla="*/ 33 h 224"/>
                  <a:gd name="T104" fmla="*/ 129 w 238"/>
                  <a:gd name="T105" fmla="*/ 30 h 224"/>
                  <a:gd name="T106" fmla="*/ 114 w 238"/>
                  <a:gd name="T107" fmla="*/ 30 h 224"/>
                  <a:gd name="T108" fmla="*/ 100 w 238"/>
                  <a:gd name="T109" fmla="*/ 32 h 224"/>
                  <a:gd name="T110" fmla="*/ 87 w 238"/>
                  <a:gd name="T111" fmla="*/ 36 h 224"/>
                  <a:gd name="T112" fmla="*/ 76 w 238"/>
                  <a:gd name="T113" fmla="*/ 42 h 224"/>
                  <a:gd name="T114" fmla="*/ 66 w 238"/>
                  <a:gd name="T115" fmla="*/ 51 h 224"/>
                  <a:gd name="T116" fmla="*/ 57 w 238"/>
                  <a:gd name="T117" fmla="*/ 61 h 224"/>
                  <a:gd name="T118" fmla="*/ 52 w 238"/>
                  <a:gd name="T119" fmla="*/ 72 h 224"/>
                  <a:gd name="T120" fmla="*/ 48 w 238"/>
                  <a:gd name="T121" fmla="*/ 8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224">
                    <a:moveTo>
                      <a:pt x="191" y="150"/>
                    </a:moveTo>
                    <a:lnTo>
                      <a:pt x="237" y="155"/>
                    </a:lnTo>
                    <a:lnTo>
                      <a:pt x="233" y="163"/>
                    </a:lnTo>
                    <a:lnTo>
                      <a:pt x="231" y="170"/>
                    </a:lnTo>
                    <a:lnTo>
                      <a:pt x="226" y="178"/>
                    </a:lnTo>
                    <a:lnTo>
                      <a:pt x="222" y="184"/>
                    </a:lnTo>
                    <a:lnTo>
                      <a:pt x="217" y="190"/>
                    </a:lnTo>
                    <a:lnTo>
                      <a:pt x="210" y="196"/>
                    </a:lnTo>
                    <a:lnTo>
                      <a:pt x="204" y="201"/>
                    </a:lnTo>
                    <a:lnTo>
                      <a:pt x="198" y="206"/>
                    </a:lnTo>
                    <a:lnTo>
                      <a:pt x="190" y="210"/>
                    </a:lnTo>
                    <a:lnTo>
                      <a:pt x="181" y="213"/>
                    </a:lnTo>
                    <a:lnTo>
                      <a:pt x="174" y="217"/>
                    </a:lnTo>
                    <a:lnTo>
                      <a:pt x="163" y="220"/>
                    </a:lnTo>
                    <a:lnTo>
                      <a:pt x="154" y="221"/>
                    </a:lnTo>
                    <a:lnTo>
                      <a:pt x="144" y="223"/>
                    </a:lnTo>
                    <a:lnTo>
                      <a:pt x="134" y="224"/>
                    </a:lnTo>
                    <a:lnTo>
                      <a:pt x="123" y="224"/>
                    </a:lnTo>
                    <a:lnTo>
                      <a:pt x="109" y="223"/>
                    </a:lnTo>
                    <a:lnTo>
                      <a:pt x="96" y="222"/>
                    </a:lnTo>
                    <a:lnTo>
                      <a:pt x="83" y="220"/>
                    </a:lnTo>
                    <a:lnTo>
                      <a:pt x="72" y="217"/>
                    </a:lnTo>
                    <a:lnTo>
                      <a:pt x="61" y="212"/>
                    </a:lnTo>
                    <a:lnTo>
                      <a:pt x="50" y="207"/>
                    </a:lnTo>
                    <a:lnTo>
                      <a:pt x="41" y="202"/>
                    </a:lnTo>
                    <a:lnTo>
                      <a:pt x="33" y="195"/>
                    </a:lnTo>
                    <a:lnTo>
                      <a:pt x="25" y="187"/>
                    </a:lnTo>
                    <a:lnTo>
                      <a:pt x="19" y="179"/>
                    </a:lnTo>
                    <a:lnTo>
                      <a:pt x="12" y="170"/>
                    </a:lnTo>
                    <a:lnTo>
                      <a:pt x="8" y="160"/>
                    </a:lnTo>
                    <a:lnTo>
                      <a:pt x="5" y="149"/>
                    </a:lnTo>
                    <a:lnTo>
                      <a:pt x="2" y="139"/>
                    </a:lnTo>
                    <a:lnTo>
                      <a:pt x="0" y="126"/>
                    </a:lnTo>
                    <a:lnTo>
                      <a:pt x="0" y="114"/>
                    </a:lnTo>
                    <a:lnTo>
                      <a:pt x="0" y="101"/>
                    </a:lnTo>
                    <a:lnTo>
                      <a:pt x="2" y="88"/>
                    </a:lnTo>
                    <a:lnTo>
                      <a:pt x="5" y="77"/>
                    </a:lnTo>
                    <a:lnTo>
                      <a:pt x="8" y="65"/>
                    </a:lnTo>
                    <a:lnTo>
                      <a:pt x="12" y="56"/>
                    </a:lnTo>
                    <a:lnTo>
                      <a:pt x="19" y="46"/>
                    </a:lnTo>
                    <a:lnTo>
                      <a:pt x="25" y="38"/>
                    </a:lnTo>
                    <a:lnTo>
                      <a:pt x="33" y="30"/>
                    </a:lnTo>
                    <a:lnTo>
                      <a:pt x="41" y="23"/>
                    </a:lnTo>
                    <a:lnTo>
                      <a:pt x="52" y="17"/>
                    </a:lnTo>
                    <a:lnTo>
                      <a:pt x="62" y="12"/>
                    </a:lnTo>
                    <a:lnTo>
                      <a:pt x="72" y="8"/>
                    </a:lnTo>
                    <a:lnTo>
                      <a:pt x="83" y="4"/>
                    </a:lnTo>
                    <a:lnTo>
                      <a:pt x="95" y="2"/>
                    </a:lnTo>
                    <a:lnTo>
                      <a:pt x="108" y="0"/>
                    </a:lnTo>
                    <a:lnTo>
                      <a:pt x="120" y="0"/>
                    </a:lnTo>
                    <a:lnTo>
                      <a:pt x="133" y="0"/>
                    </a:lnTo>
                    <a:lnTo>
                      <a:pt x="146" y="1"/>
                    </a:lnTo>
                    <a:lnTo>
                      <a:pt x="157" y="4"/>
                    </a:lnTo>
                    <a:lnTo>
                      <a:pt x="167" y="8"/>
                    </a:lnTo>
                    <a:lnTo>
                      <a:pt x="177" y="12"/>
                    </a:lnTo>
                    <a:lnTo>
                      <a:pt x="188" y="16"/>
                    </a:lnTo>
                    <a:lnTo>
                      <a:pt x="196" y="22"/>
                    </a:lnTo>
                    <a:lnTo>
                      <a:pt x="205" y="30"/>
                    </a:lnTo>
                    <a:lnTo>
                      <a:pt x="213" y="37"/>
                    </a:lnTo>
                    <a:lnTo>
                      <a:pt x="219" y="45"/>
                    </a:lnTo>
                    <a:lnTo>
                      <a:pt x="226" y="55"/>
                    </a:lnTo>
                    <a:lnTo>
                      <a:pt x="229" y="64"/>
                    </a:lnTo>
                    <a:lnTo>
                      <a:pt x="233" y="75"/>
                    </a:lnTo>
                    <a:lnTo>
                      <a:pt x="236" y="86"/>
                    </a:lnTo>
                    <a:lnTo>
                      <a:pt x="238" y="99"/>
                    </a:lnTo>
                    <a:lnTo>
                      <a:pt x="238" y="112"/>
                    </a:lnTo>
                    <a:lnTo>
                      <a:pt x="238" y="116"/>
                    </a:lnTo>
                    <a:lnTo>
                      <a:pt x="238" y="121"/>
                    </a:lnTo>
                    <a:lnTo>
                      <a:pt x="45" y="121"/>
                    </a:lnTo>
                    <a:lnTo>
                      <a:pt x="45" y="129"/>
                    </a:lnTo>
                    <a:lnTo>
                      <a:pt x="48" y="138"/>
                    </a:lnTo>
                    <a:lnTo>
                      <a:pt x="49" y="145"/>
                    </a:lnTo>
                    <a:lnTo>
                      <a:pt x="52" y="153"/>
                    </a:lnTo>
                    <a:lnTo>
                      <a:pt x="55" y="159"/>
                    </a:lnTo>
                    <a:lnTo>
                      <a:pt x="59" y="165"/>
                    </a:lnTo>
                    <a:lnTo>
                      <a:pt x="64" y="170"/>
                    </a:lnTo>
                    <a:lnTo>
                      <a:pt x="69" y="176"/>
                    </a:lnTo>
                    <a:lnTo>
                      <a:pt x="74" y="180"/>
                    </a:lnTo>
                    <a:lnTo>
                      <a:pt x="81" y="183"/>
                    </a:lnTo>
                    <a:lnTo>
                      <a:pt x="87" y="187"/>
                    </a:lnTo>
                    <a:lnTo>
                      <a:pt x="94" y="189"/>
                    </a:lnTo>
                    <a:lnTo>
                      <a:pt x="100" y="191"/>
                    </a:lnTo>
                    <a:lnTo>
                      <a:pt x="108" y="192"/>
                    </a:lnTo>
                    <a:lnTo>
                      <a:pt x="115" y="193"/>
                    </a:lnTo>
                    <a:lnTo>
                      <a:pt x="123" y="195"/>
                    </a:lnTo>
                    <a:lnTo>
                      <a:pt x="134" y="193"/>
                    </a:lnTo>
                    <a:lnTo>
                      <a:pt x="146" y="191"/>
                    </a:lnTo>
                    <a:lnTo>
                      <a:pt x="156" y="188"/>
                    </a:lnTo>
                    <a:lnTo>
                      <a:pt x="165" y="183"/>
                    </a:lnTo>
                    <a:lnTo>
                      <a:pt x="172" y="178"/>
                    </a:lnTo>
                    <a:lnTo>
                      <a:pt x="180" y="170"/>
                    </a:lnTo>
                    <a:lnTo>
                      <a:pt x="186" y="161"/>
                    </a:lnTo>
                    <a:lnTo>
                      <a:pt x="191" y="150"/>
                    </a:lnTo>
                    <a:close/>
                    <a:moveTo>
                      <a:pt x="48" y="92"/>
                    </a:moveTo>
                    <a:lnTo>
                      <a:pt x="191" y="92"/>
                    </a:lnTo>
                    <a:lnTo>
                      <a:pt x="190" y="79"/>
                    </a:lnTo>
                    <a:lnTo>
                      <a:pt x="186" y="67"/>
                    </a:lnTo>
                    <a:lnTo>
                      <a:pt x="181" y="58"/>
                    </a:lnTo>
                    <a:lnTo>
                      <a:pt x="175" y="51"/>
                    </a:lnTo>
                    <a:lnTo>
                      <a:pt x="170" y="46"/>
                    </a:lnTo>
                    <a:lnTo>
                      <a:pt x="165" y="41"/>
                    </a:lnTo>
                    <a:lnTo>
                      <a:pt x="158" y="38"/>
                    </a:lnTo>
                    <a:lnTo>
                      <a:pt x="151" y="35"/>
                    </a:lnTo>
                    <a:lnTo>
                      <a:pt x="144" y="33"/>
                    </a:lnTo>
                    <a:lnTo>
                      <a:pt x="137" y="31"/>
                    </a:lnTo>
                    <a:lnTo>
                      <a:pt x="129" y="30"/>
                    </a:lnTo>
                    <a:lnTo>
                      <a:pt x="121" y="30"/>
                    </a:lnTo>
                    <a:lnTo>
                      <a:pt x="114" y="30"/>
                    </a:lnTo>
                    <a:lnTo>
                      <a:pt x="106" y="31"/>
                    </a:lnTo>
                    <a:lnTo>
                      <a:pt x="100" y="32"/>
                    </a:lnTo>
                    <a:lnTo>
                      <a:pt x="94" y="34"/>
                    </a:lnTo>
                    <a:lnTo>
                      <a:pt x="87" y="36"/>
                    </a:lnTo>
                    <a:lnTo>
                      <a:pt x="81" y="39"/>
                    </a:lnTo>
                    <a:lnTo>
                      <a:pt x="76" y="42"/>
                    </a:lnTo>
                    <a:lnTo>
                      <a:pt x="71" y="46"/>
                    </a:lnTo>
                    <a:lnTo>
                      <a:pt x="66" y="51"/>
                    </a:lnTo>
                    <a:lnTo>
                      <a:pt x="61" y="56"/>
                    </a:lnTo>
                    <a:lnTo>
                      <a:pt x="57" y="61"/>
                    </a:lnTo>
                    <a:lnTo>
                      <a:pt x="54" y="66"/>
                    </a:lnTo>
                    <a:lnTo>
                      <a:pt x="52" y="72"/>
                    </a:lnTo>
                    <a:lnTo>
                      <a:pt x="49" y="78"/>
                    </a:lnTo>
                    <a:lnTo>
                      <a:pt x="48" y="84"/>
                    </a:lnTo>
                    <a:lnTo>
                      <a:pt x="48" y="9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84" name="Freeform 198"/>
              <p:cNvSpPr>
                <a:spLocks/>
              </p:cNvSpPr>
              <p:nvPr/>
            </p:nvSpPr>
            <p:spPr bwMode="auto">
              <a:xfrm>
                <a:off x="3359" y="1930"/>
                <a:ext cx="52" cy="54"/>
              </a:xfrm>
              <a:custGeom>
                <a:avLst/>
                <a:gdLst>
                  <a:gd name="T0" fmla="*/ 0 w 209"/>
                  <a:gd name="T1" fmla="*/ 0 h 215"/>
                  <a:gd name="T2" fmla="*/ 44 w 209"/>
                  <a:gd name="T3" fmla="*/ 0 h 215"/>
                  <a:gd name="T4" fmla="*/ 44 w 209"/>
                  <a:gd name="T5" fmla="*/ 90 h 215"/>
                  <a:gd name="T6" fmla="*/ 166 w 209"/>
                  <a:gd name="T7" fmla="*/ 90 h 215"/>
                  <a:gd name="T8" fmla="*/ 166 w 209"/>
                  <a:gd name="T9" fmla="*/ 0 h 215"/>
                  <a:gd name="T10" fmla="*/ 209 w 209"/>
                  <a:gd name="T11" fmla="*/ 0 h 215"/>
                  <a:gd name="T12" fmla="*/ 209 w 209"/>
                  <a:gd name="T13" fmla="*/ 215 h 215"/>
                  <a:gd name="T14" fmla="*/ 166 w 209"/>
                  <a:gd name="T15" fmla="*/ 215 h 215"/>
                  <a:gd name="T16" fmla="*/ 166 w 209"/>
                  <a:gd name="T17" fmla="*/ 120 h 215"/>
                  <a:gd name="T18" fmla="*/ 44 w 209"/>
                  <a:gd name="T19" fmla="*/ 120 h 215"/>
                  <a:gd name="T20" fmla="*/ 44 w 209"/>
                  <a:gd name="T21" fmla="*/ 215 h 215"/>
                  <a:gd name="T22" fmla="*/ 0 w 209"/>
                  <a:gd name="T23" fmla="*/ 215 h 215"/>
                  <a:gd name="T24" fmla="*/ 0 w 209"/>
                  <a:gd name="T2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215">
                    <a:moveTo>
                      <a:pt x="0" y="0"/>
                    </a:moveTo>
                    <a:lnTo>
                      <a:pt x="44" y="0"/>
                    </a:lnTo>
                    <a:lnTo>
                      <a:pt x="44" y="90"/>
                    </a:lnTo>
                    <a:lnTo>
                      <a:pt x="166" y="90"/>
                    </a:lnTo>
                    <a:lnTo>
                      <a:pt x="166" y="0"/>
                    </a:lnTo>
                    <a:lnTo>
                      <a:pt x="209" y="0"/>
                    </a:lnTo>
                    <a:lnTo>
                      <a:pt x="209" y="215"/>
                    </a:lnTo>
                    <a:lnTo>
                      <a:pt x="166" y="215"/>
                    </a:lnTo>
                    <a:lnTo>
                      <a:pt x="166" y="120"/>
                    </a:lnTo>
                    <a:lnTo>
                      <a:pt x="44" y="120"/>
                    </a:lnTo>
                    <a:lnTo>
                      <a:pt x="44"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85" name="Freeform 199"/>
              <p:cNvSpPr>
                <a:spLocks/>
              </p:cNvSpPr>
              <p:nvPr/>
            </p:nvSpPr>
            <p:spPr bwMode="auto">
              <a:xfrm>
                <a:off x="3428" y="1930"/>
                <a:ext cx="53" cy="54"/>
              </a:xfrm>
              <a:custGeom>
                <a:avLst/>
                <a:gdLst>
                  <a:gd name="T0" fmla="*/ 0 w 214"/>
                  <a:gd name="T1" fmla="*/ 0 h 215"/>
                  <a:gd name="T2" fmla="*/ 45 w 214"/>
                  <a:gd name="T3" fmla="*/ 0 h 215"/>
                  <a:gd name="T4" fmla="*/ 45 w 214"/>
                  <a:gd name="T5" fmla="*/ 164 h 215"/>
                  <a:gd name="T6" fmla="*/ 167 w 214"/>
                  <a:gd name="T7" fmla="*/ 0 h 215"/>
                  <a:gd name="T8" fmla="*/ 214 w 214"/>
                  <a:gd name="T9" fmla="*/ 0 h 215"/>
                  <a:gd name="T10" fmla="*/ 214 w 214"/>
                  <a:gd name="T11" fmla="*/ 215 h 215"/>
                  <a:gd name="T12" fmla="*/ 170 w 214"/>
                  <a:gd name="T13" fmla="*/ 215 h 215"/>
                  <a:gd name="T14" fmla="*/ 170 w 214"/>
                  <a:gd name="T15" fmla="*/ 53 h 215"/>
                  <a:gd name="T16" fmla="*/ 49 w 214"/>
                  <a:gd name="T17" fmla="*/ 215 h 215"/>
                  <a:gd name="T18" fmla="*/ 0 w 214"/>
                  <a:gd name="T19" fmla="*/ 215 h 215"/>
                  <a:gd name="T20" fmla="*/ 0 w 214"/>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215">
                    <a:moveTo>
                      <a:pt x="0" y="0"/>
                    </a:moveTo>
                    <a:lnTo>
                      <a:pt x="45" y="0"/>
                    </a:lnTo>
                    <a:lnTo>
                      <a:pt x="45" y="164"/>
                    </a:lnTo>
                    <a:lnTo>
                      <a:pt x="167" y="0"/>
                    </a:lnTo>
                    <a:lnTo>
                      <a:pt x="214" y="0"/>
                    </a:lnTo>
                    <a:lnTo>
                      <a:pt x="214" y="215"/>
                    </a:lnTo>
                    <a:lnTo>
                      <a:pt x="170" y="215"/>
                    </a:lnTo>
                    <a:lnTo>
                      <a:pt x="170" y="53"/>
                    </a:lnTo>
                    <a:lnTo>
                      <a:pt x="49"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86" name="Freeform 200"/>
              <p:cNvSpPr>
                <a:spLocks noEditPoints="1"/>
              </p:cNvSpPr>
              <p:nvPr/>
            </p:nvSpPr>
            <p:spPr bwMode="auto">
              <a:xfrm>
                <a:off x="3491" y="1930"/>
                <a:ext cx="58" cy="54"/>
              </a:xfrm>
              <a:custGeom>
                <a:avLst/>
                <a:gdLst>
                  <a:gd name="T0" fmla="*/ 230 w 230"/>
                  <a:gd name="T1" fmla="*/ 215 h 215"/>
                  <a:gd name="T2" fmla="*/ 186 w 230"/>
                  <a:gd name="T3" fmla="*/ 132 h 215"/>
                  <a:gd name="T4" fmla="*/ 150 w 230"/>
                  <a:gd name="T5" fmla="*/ 132 h 215"/>
                  <a:gd name="T6" fmla="*/ 132 w 230"/>
                  <a:gd name="T7" fmla="*/ 134 h 215"/>
                  <a:gd name="T8" fmla="*/ 120 w 230"/>
                  <a:gd name="T9" fmla="*/ 140 h 215"/>
                  <a:gd name="T10" fmla="*/ 103 w 230"/>
                  <a:gd name="T11" fmla="*/ 156 h 215"/>
                  <a:gd name="T12" fmla="*/ 55 w 230"/>
                  <a:gd name="T13" fmla="*/ 215 h 215"/>
                  <a:gd name="T14" fmla="*/ 47 w 230"/>
                  <a:gd name="T15" fmla="*/ 157 h 215"/>
                  <a:gd name="T16" fmla="*/ 70 w 230"/>
                  <a:gd name="T17" fmla="*/ 137 h 215"/>
                  <a:gd name="T18" fmla="*/ 80 w 230"/>
                  <a:gd name="T19" fmla="*/ 131 h 215"/>
                  <a:gd name="T20" fmla="*/ 90 w 230"/>
                  <a:gd name="T21" fmla="*/ 127 h 215"/>
                  <a:gd name="T22" fmla="*/ 74 w 230"/>
                  <a:gd name="T23" fmla="*/ 124 h 215"/>
                  <a:gd name="T24" fmla="*/ 59 w 230"/>
                  <a:gd name="T25" fmla="*/ 120 h 215"/>
                  <a:gd name="T26" fmla="*/ 46 w 230"/>
                  <a:gd name="T27" fmla="*/ 113 h 215"/>
                  <a:gd name="T28" fmla="*/ 36 w 230"/>
                  <a:gd name="T29" fmla="*/ 105 h 215"/>
                  <a:gd name="T30" fmla="*/ 22 w 230"/>
                  <a:gd name="T31" fmla="*/ 85 h 215"/>
                  <a:gd name="T32" fmla="*/ 17 w 230"/>
                  <a:gd name="T33" fmla="*/ 63 h 215"/>
                  <a:gd name="T34" fmla="*/ 18 w 230"/>
                  <a:gd name="T35" fmla="*/ 50 h 215"/>
                  <a:gd name="T36" fmla="*/ 23 w 230"/>
                  <a:gd name="T37" fmla="*/ 38 h 215"/>
                  <a:gd name="T38" fmla="*/ 31 w 230"/>
                  <a:gd name="T39" fmla="*/ 28 h 215"/>
                  <a:gd name="T40" fmla="*/ 41 w 230"/>
                  <a:gd name="T41" fmla="*/ 18 h 215"/>
                  <a:gd name="T42" fmla="*/ 54 w 230"/>
                  <a:gd name="T43" fmla="*/ 11 h 215"/>
                  <a:gd name="T44" fmla="*/ 70 w 230"/>
                  <a:gd name="T45" fmla="*/ 6 h 215"/>
                  <a:gd name="T46" fmla="*/ 89 w 230"/>
                  <a:gd name="T47" fmla="*/ 1 h 215"/>
                  <a:gd name="T48" fmla="*/ 109 w 230"/>
                  <a:gd name="T49" fmla="*/ 0 h 215"/>
                  <a:gd name="T50" fmla="*/ 186 w 230"/>
                  <a:gd name="T51" fmla="*/ 31 h 215"/>
                  <a:gd name="T52" fmla="*/ 106 w 230"/>
                  <a:gd name="T53" fmla="*/ 32 h 215"/>
                  <a:gd name="T54" fmla="*/ 85 w 230"/>
                  <a:gd name="T55" fmla="*/ 35 h 215"/>
                  <a:gd name="T56" fmla="*/ 76 w 230"/>
                  <a:gd name="T57" fmla="*/ 38 h 215"/>
                  <a:gd name="T58" fmla="*/ 68 w 230"/>
                  <a:gd name="T59" fmla="*/ 47 h 215"/>
                  <a:gd name="T60" fmla="*/ 62 w 230"/>
                  <a:gd name="T61" fmla="*/ 58 h 215"/>
                  <a:gd name="T62" fmla="*/ 62 w 230"/>
                  <a:gd name="T63" fmla="*/ 74 h 215"/>
                  <a:gd name="T64" fmla="*/ 69 w 230"/>
                  <a:gd name="T65" fmla="*/ 84 h 215"/>
                  <a:gd name="T66" fmla="*/ 74 w 230"/>
                  <a:gd name="T67" fmla="*/ 91 h 215"/>
                  <a:gd name="T68" fmla="*/ 88 w 230"/>
                  <a:gd name="T69" fmla="*/ 97 h 215"/>
                  <a:gd name="T70" fmla="*/ 118 w 230"/>
                  <a:gd name="T71" fmla="*/ 101 h 215"/>
                  <a:gd name="T72" fmla="*/ 186 w 230"/>
                  <a:gd name="T73" fmla="*/ 10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0" h="215">
                    <a:moveTo>
                      <a:pt x="230" y="0"/>
                    </a:moveTo>
                    <a:lnTo>
                      <a:pt x="230" y="215"/>
                    </a:lnTo>
                    <a:lnTo>
                      <a:pt x="186" y="215"/>
                    </a:lnTo>
                    <a:lnTo>
                      <a:pt x="186" y="132"/>
                    </a:lnTo>
                    <a:lnTo>
                      <a:pt x="160" y="132"/>
                    </a:lnTo>
                    <a:lnTo>
                      <a:pt x="150" y="132"/>
                    </a:lnTo>
                    <a:lnTo>
                      <a:pt x="140" y="133"/>
                    </a:lnTo>
                    <a:lnTo>
                      <a:pt x="132" y="134"/>
                    </a:lnTo>
                    <a:lnTo>
                      <a:pt x="126" y="137"/>
                    </a:lnTo>
                    <a:lnTo>
                      <a:pt x="120" y="140"/>
                    </a:lnTo>
                    <a:lnTo>
                      <a:pt x="112" y="146"/>
                    </a:lnTo>
                    <a:lnTo>
                      <a:pt x="103" y="156"/>
                    </a:lnTo>
                    <a:lnTo>
                      <a:pt x="93" y="168"/>
                    </a:lnTo>
                    <a:lnTo>
                      <a:pt x="55" y="215"/>
                    </a:lnTo>
                    <a:lnTo>
                      <a:pt x="0" y="215"/>
                    </a:lnTo>
                    <a:lnTo>
                      <a:pt x="47" y="157"/>
                    </a:lnTo>
                    <a:lnTo>
                      <a:pt x="59" y="145"/>
                    </a:lnTo>
                    <a:lnTo>
                      <a:pt x="70" y="137"/>
                    </a:lnTo>
                    <a:lnTo>
                      <a:pt x="75" y="134"/>
                    </a:lnTo>
                    <a:lnTo>
                      <a:pt x="80" y="131"/>
                    </a:lnTo>
                    <a:lnTo>
                      <a:pt x="85" y="129"/>
                    </a:lnTo>
                    <a:lnTo>
                      <a:pt x="90" y="127"/>
                    </a:lnTo>
                    <a:lnTo>
                      <a:pt x="82" y="126"/>
                    </a:lnTo>
                    <a:lnTo>
                      <a:pt x="74" y="124"/>
                    </a:lnTo>
                    <a:lnTo>
                      <a:pt x="65" y="122"/>
                    </a:lnTo>
                    <a:lnTo>
                      <a:pt x="59" y="120"/>
                    </a:lnTo>
                    <a:lnTo>
                      <a:pt x="51" y="117"/>
                    </a:lnTo>
                    <a:lnTo>
                      <a:pt x="46" y="113"/>
                    </a:lnTo>
                    <a:lnTo>
                      <a:pt x="40" y="110"/>
                    </a:lnTo>
                    <a:lnTo>
                      <a:pt x="36" y="105"/>
                    </a:lnTo>
                    <a:lnTo>
                      <a:pt x="27" y="96"/>
                    </a:lnTo>
                    <a:lnTo>
                      <a:pt x="22" y="85"/>
                    </a:lnTo>
                    <a:lnTo>
                      <a:pt x="18" y="75"/>
                    </a:lnTo>
                    <a:lnTo>
                      <a:pt x="17" y="63"/>
                    </a:lnTo>
                    <a:lnTo>
                      <a:pt x="18" y="56"/>
                    </a:lnTo>
                    <a:lnTo>
                      <a:pt x="18" y="50"/>
                    </a:lnTo>
                    <a:lnTo>
                      <a:pt x="21" y="43"/>
                    </a:lnTo>
                    <a:lnTo>
                      <a:pt x="23" y="38"/>
                    </a:lnTo>
                    <a:lnTo>
                      <a:pt x="27" y="33"/>
                    </a:lnTo>
                    <a:lnTo>
                      <a:pt x="31" y="28"/>
                    </a:lnTo>
                    <a:lnTo>
                      <a:pt x="36" y="22"/>
                    </a:lnTo>
                    <a:lnTo>
                      <a:pt x="41" y="18"/>
                    </a:lnTo>
                    <a:lnTo>
                      <a:pt x="47" y="14"/>
                    </a:lnTo>
                    <a:lnTo>
                      <a:pt x="54" y="11"/>
                    </a:lnTo>
                    <a:lnTo>
                      <a:pt x="61" y="8"/>
                    </a:lnTo>
                    <a:lnTo>
                      <a:pt x="70" y="6"/>
                    </a:lnTo>
                    <a:lnTo>
                      <a:pt x="79" y="4"/>
                    </a:lnTo>
                    <a:lnTo>
                      <a:pt x="89" y="1"/>
                    </a:lnTo>
                    <a:lnTo>
                      <a:pt x="99" y="1"/>
                    </a:lnTo>
                    <a:lnTo>
                      <a:pt x="109" y="0"/>
                    </a:lnTo>
                    <a:lnTo>
                      <a:pt x="230" y="0"/>
                    </a:lnTo>
                    <a:close/>
                    <a:moveTo>
                      <a:pt x="186" y="31"/>
                    </a:moveTo>
                    <a:lnTo>
                      <a:pt x="123" y="31"/>
                    </a:lnTo>
                    <a:lnTo>
                      <a:pt x="106" y="32"/>
                    </a:lnTo>
                    <a:lnTo>
                      <a:pt x="92" y="33"/>
                    </a:lnTo>
                    <a:lnTo>
                      <a:pt x="85" y="35"/>
                    </a:lnTo>
                    <a:lnTo>
                      <a:pt x="80" y="36"/>
                    </a:lnTo>
                    <a:lnTo>
                      <a:pt x="76" y="38"/>
                    </a:lnTo>
                    <a:lnTo>
                      <a:pt x="73" y="41"/>
                    </a:lnTo>
                    <a:lnTo>
                      <a:pt x="68" y="47"/>
                    </a:lnTo>
                    <a:lnTo>
                      <a:pt x="65" y="52"/>
                    </a:lnTo>
                    <a:lnTo>
                      <a:pt x="62" y="58"/>
                    </a:lnTo>
                    <a:lnTo>
                      <a:pt x="61" y="64"/>
                    </a:lnTo>
                    <a:lnTo>
                      <a:pt x="62" y="74"/>
                    </a:lnTo>
                    <a:lnTo>
                      <a:pt x="66" y="81"/>
                    </a:lnTo>
                    <a:lnTo>
                      <a:pt x="69" y="84"/>
                    </a:lnTo>
                    <a:lnTo>
                      <a:pt x="71" y="88"/>
                    </a:lnTo>
                    <a:lnTo>
                      <a:pt x="74" y="91"/>
                    </a:lnTo>
                    <a:lnTo>
                      <a:pt x="79" y="93"/>
                    </a:lnTo>
                    <a:lnTo>
                      <a:pt x="88" y="97"/>
                    </a:lnTo>
                    <a:lnTo>
                      <a:pt x="102" y="99"/>
                    </a:lnTo>
                    <a:lnTo>
                      <a:pt x="118" y="101"/>
                    </a:lnTo>
                    <a:lnTo>
                      <a:pt x="137" y="101"/>
                    </a:lnTo>
                    <a:lnTo>
                      <a:pt x="186" y="101"/>
                    </a:lnTo>
                    <a:lnTo>
                      <a:pt x="186" y="3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87" name="Freeform 201"/>
              <p:cNvSpPr>
                <a:spLocks/>
              </p:cNvSpPr>
              <p:nvPr/>
            </p:nvSpPr>
            <p:spPr bwMode="auto">
              <a:xfrm>
                <a:off x="3013" y="2045"/>
                <a:ext cx="50" cy="56"/>
              </a:xfrm>
              <a:custGeom>
                <a:avLst/>
                <a:gdLst>
                  <a:gd name="T0" fmla="*/ 102 w 200"/>
                  <a:gd name="T1" fmla="*/ 94 h 224"/>
                  <a:gd name="T2" fmla="*/ 127 w 200"/>
                  <a:gd name="T3" fmla="*/ 90 h 224"/>
                  <a:gd name="T4" fmla="*/ 140 w 200"/>
                  <a:gd name="T5" fmla="*/ 78 h 224"/>
                  <a:gd name="T6" fmla="*/ 145 w 200"/>
                  <a:gd name="T7" fmla="*/ 62 h 224"/>
                  <a:gd name="T8" fmla="*/ 139 w 200"/>
                  <a:gd name="T9" fmla="*/ 44 h 224"/>
                  <a:gd name="T10" fmla="*/ 120 w 200"/>
                  <a:gd name="T11" fmla="*/ 33 h 224"/>
                  <a:gd name="T12" fmla="*/ 94 w 200"/>
                  <a:gd name="T13" fmla="*/ 31 h 224"/>
                  <a:gd name="T14" fmla="*/ 71 w 200"/>
                  <a:gd name="T15" fmla="*/ 39 h 224"/>
                  <a:gd name="T16" fmla="*/ 55 w 200"/>
                  <a:gd name="T17" fmla="*/ 58 h 224"/>
                  <a:gd name="T18" fmla="*/ 14 w 200"/>
                  <a:gd name="T19" fmla="*/ 47 h 224"/>
                  <a:gd name="T20" fmla="*/ 31 w 200"/>
                  <a:gd name="T21" fmla="*/ 25 h 224"/>
                  <a:gd name="T22" fmla="*/ 49 w 200"/>
                  <a:gd name="T23" fmla="*/ 12 h 224"/>
                  <a:gd name="T24" fmla="*/ 69 w 200"/>
                  <a:gd name="T25" fmla="*/ 5 h 224"/>
                  <a:gd name="T26" fmla="*/ 113 w 200"/>
                  <a:gd name="T27" fmla="*/ 0 h 224"/>
                  <a:gd name="T28" fmla="*/ 140 w 200"/>
                  <a:gd name="T29" fmla="*/ 6 h 224"/>
                  <a:gd name="T30" fmla="*/ 162 w 200"/>
                  <a:gd name="T31" fmla="*/ 15 h 224"/>
                  <a:gd name="T32" fmla="*/ 178 w 200"/>
                  <a:gd name="T33" fmla="*/ 29 h 224"/>
                  <a:gd name="T34" fmla="*/ 188 w 200"/>
                  <a:gd name="T35" fmla="*/ 46 h 224"/>
                  <a:gd name="T36" fmla="*/ 192 w 200"/>
                  <a:gd name="T37" fmla="*/ 65 h 224"/>
                  <a:gd name="T38" fmla="*/ 187 w 200"/>
                  <a:gd name="T39" fmla="*/ 82 h 224"/>
                  <a:gd name="T40" fmla="*/ 174 w 200"/>
                  <a:gd name="T41" fmla="*/ 97 h 224"/>
                  <a:gd name="T42" fmla="*/ 171 w 200"/>
                  <a:gd name="T43" fmla="*/ 111 h 224"/>
                  <a:gd name="T44" fmla="*/ 191 w 200"/>
                  <a:gd name="T45" fmla="*/ 128 h 224"/>
                  <a:gd name="T46" fmla="*/ 200 w 200"/>
                  <a:gd name="T47" fmla="*/ 151 h 224"/>
                  <a:gd name="T48" fmla="*/ 198 w 200"/>
                  <a:gd name="T49" fmla="*/ 174 h 224"/>
                  <a:gd name="T50" fmla="*/ 190 w 200"/>
                  <a:gd name="T51" fmla="*/ 192 h 224"/>
                  <a:gd name="T52" fmla="*/ 174 w 200"/>
                  <a:gd name="T53" fmla="*/ 206 h 224"/>
                  <a:gd name="T54" fmla="*/ 153 w 200"/>
                  <a:gd name="T55" fmla="*/ 218 h 224"/>
                  <a:gd name="T56" fmla="*/ 125 w 200"/>
                  <a:gd name="T57" fmla="*/ 223 h 224"/>
                  <a:gd name="T58" fmla="*/ 93 w 200"/>
                  <a:gd name="T59" fmla="*/ 224 h 224"/>
                  <a:gd name="T60" fmla="*/ 64 w 200"/>
                  <a:gd name="T61" fmla="*/ 220 h 224"/>
                  <a:gd name="T62" fmla="*/ 41 w 200"/>
                  <a:gd name="T63" fmla="*/ 212 h 224"/>
                  <a:gd name="T64" fmla="*/ 22 w 200"/>
                  <a:gd name="T65" fmla="*/ 199 h 224"/>
                  <a:gd name="T66" fmla="*/ 9 w 200"/>
                  <a:gd name="T67" fmla="*/ 181 h 224"/>
                  <a:gd name="T68" fmla="*/ 0 w 200"/>
                  <a:gd name="T69" fmla="*/ 159 h 224"/>
                  <a:gd name="T70" fmla="*/ 51 w 200"/>
                  <a:gd name="T71" fmla="*/ 171 h 224"/>
                  <a:gd name="T72" fmla="*/ 74 w 200"/>
                  <a:gd name="T73" fmla="*/ 189 h 224"/>
                  <a:gd name="T74" fmla="*/ 104 w 200"/>
                  <a:gd name="T75" fmla="*/ 195 h 224"/>
                  <a:gd name="T76" fmla="*/ 134 w 200"/>
                  <a:gd name="T77" fmla="*/ 190 h 224"/>
                  <a:gd name="T78" fmla="*/ 153 w 200"/>
                  <a:gd name="T79" fmla="*/ 173 h 224"/>
                  <a:gd name="T80" fmla="*/ 155 w 200"/>
                  <a:gd name="T81" fmla="*/ 153 h 224"/>
                  <a:gd name="T82" fmla="*/ 146 w 200"/>
                  <a:gd name="T83" fmla="*/ 137 h 224"/>
                  <a:gd name="T84" fmla="*/ 132 w 200"/>
                  <a:gd name="T85" fmla="*/ 127 h 224"/>
                  <a:gd name="T86" fmla="*/ 89 w 200"/>
                  <a:gd name="T87" fmla="*/ 1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0" h="224">
                    <a:moveTo>
                      <a:pt x="79" y="123"/>
                    </a:moveTo>
                    <a:lnTo>
                      <a:pt x="79" y="94"/>
                    </a:lnTo>
                    <a:lnTo>
                      <a:pt x="102" y="94"/>
                    </a:lnTo>
                    <a:lnTo>
                      <a:pt x="117" y="93"/>
                    </a:lnTo>
                    <a:lnTo>
                      <a:pt x="122" y="92"/>
                    </a:lnTo>
                    <a:lnTo>
                      <a:pt x="127" y="90"/>
                    </a:lnTo>
                    <a:lnTo>
                      <a:pt x="131" y="87"/>
                    </a:lnTo>
                    <a:lnTo>
                      <a:pt x="136" y="83"/>
                    </a:lnTo>
                    <a:lnTo>
                      <a:pt x="140" y="78"/>
                    </a:lnTo>
                    <a:lnTo>
                      <a:pt x="143" y="74"/>
                    </a:lnTo>
                    <a:lnTo>
                      <a:pt x="145" y="69"/>
                    </a:lnTo>
                    <a:lnTo>
                      <a:pt x="145" y="62"/>
                    </a:lnTo>
                    <a:lnTo>
                      <a:pt x="144" y="56"/>
                    </a:lnTo>
                    <a:lnTo>
                      <a:pt x="143" y="50"/>
                    </a:lnTo>
                    <a:lnTo>
                      <a:pt x="139" y="44"/>
                    </a:lnTo>
                    <a:lnTo>
                      <a:pt x="134" y="39"/>
                    </a:lnTo>
                    <a:lnTo>
                      <a:pt x="127" y="35"/>
                    </a:lnTo>
                    <a:lnTo>
                      <a:pt x="120" y="33"/>
                    </a:lnTo>
                    <a:lnTo>
                      <a:pt x="112" y="31"/>
                    </a:lnTo>
                    <a:lnTo>
                      <a:pt x="103" y="31"/>
                    </a:lnTo>
                    <a:lnTo>
                      <a:pt x="94" y="31"/>
                    </a:lnTo>
                    <a:lnTo>
                      <a:pt x="85" y="33"/>
                    </a:lnTo>
                    <a:lnTo>
                      <a:pt x="78" y="35"/>
                    </a:lnTo>
                    <a:lnTo>
                      <a:pt x="71" y="39"/>
                    </a:lnTo>
                    <a:lnTo>
                      <a:pt x="65" y="45"/>
                    </a:lnTo>
                    <a:lnTo>
                      <a:pt x="60" y="51"/>
                    </a:lnTo>
                    <a:lnTo>
                      <a:pt x="55" y="58"/>
                    </a:lnTo>
                    <a:lnTo>
                      <a:pt x="51" y="67"/>
                    </a:lnTo>
                    <a:lnTo>
                      <a:pt x="9" y="61"/>
                    </a:lnTo>
                    <a:lnTo>
                      <a:pt x="14" y="47"/>
                    </a:lnTo>
                    <a:lnTo>
                      <a:pt x="22" y="34"/>
                    </a:lnTo>
                    <a:lnTo>
                      <a:pt x="27" y="29"/>
                    </a:lnTo>
                    <a:lnTo>
                      <a:pt x="31" y="25"/>
                    </a:lnTo>
                    <a:lnTo>
                      <a:pt x="37" y="19"/>
                    </a:lnTo>
                    <a:lnTo>
                      <a:pt x="42" y="16"/>
                    </a:lnTo>
                    <a:lnTo>
                      <a:pt x="49" y="12"/>
                    </a:lnTo>
                    <a:lnTo>
                      <a:pt x="55" y="9"/>
                    </a:lnTo>
                    <a:lnTo>
                      <a:pt x="61" y="7"/>
                    </a:lnTo>
                    <a:lnTo>
                      <a:pt x="69" y="5"/>
                    </a:lnTo>
                    <a:lnTo>
                      <a:pt x="85" y="1"/>
                    </a:lnTo>
                    <a:lnTo>
                      <a:pt x="103" y="0"/>
                    </a:lnTo>
                    <a:lnTo>
                      <a:pt x="113" y="0"/>
                    </a:lnTo>
                    <a:lnTo>
                      <a:pt x="122" y="1"/>
                    </a:lnTo>
                    <a:lnTo>
                      <a:pt x="131" y="4"/>
                    </a:lnTo>
                    <a:lnTo>
                      <a:pt x="140" y="6"/>
                    </a:lnTo>
                    <a:lnTo>
                      <a:pt x="148" y="8"/>
                    </a:lnTo>
                    <a:lnTo>
                      <a:pt x="155" y="11"/>
                    </a:lnTo>
                    <a:lnTo>
                      <a:pt x="162" y="15"/>
                    </a:lnTo>
                    <a:lnTo>
                      <a:pt x="168" y="19"/>
                    </a:lnTo>
                    <a:lnTo>
                      <a:pt x="173" y="25"/>
                    </a:lnTo>
                    <a:lnTo>
                      <a:pt x="178" y="29"/>
                    </a:lnTo>
                    <a:lnTo>
                      <a:pt x="182" y="34"/>
                    </a:lnTo>
                    <a:lnTo>
                      <a:pt x="186" y="40"/>
                    </a:lnTo>
                    <a:lnTo>
                      <a:pt x="188" y="46"/>
                    </a:lnTo>
                    <a:lnTo>
                      <a:pt x="191" y="52"/>
                    </a:lnTo>
                    <a:lnTo>
                      <a:pt x="191" y="58"/>
                    </a:lnTo>
                    <a:lnTo>
                      <a:pt x="192" y="65"/>
                    </a:lnTo>
                    <a:lnTo>
                      <a:pt x="191" y="71"/>
                    </a:lnTo>
                    <a:lnTo>
                      <a:pt x="190" y="77"/>
                    </a:lnTo>
                    <a:lnTo>
                      <a:pt x="187" y="82"/>
                    </a:lnTo>
                    <a:lnTo>
                      <a:pt x="185" y="88"/>
                    </a:lnTo>
                    <a:lnTo>
                      <a:pt x="179" y="93"/>
                    </a:lnTo>
                    <a:lnTo>
                      <a:pt x="174" y="97"/>
                    </a:lnTo>
                    <a:lnTo>
                      <a:pt x="168" y="102"/>
                    </a:lnTo>
                    <a:lnTo>
                      <a:pt x="160" y="106"/>
                    </a:lnTo>
                    <a:lnTo>
                      <a:pt x="171" y="111"/>
                    </a:lnTo>
                    <a:lnTo>
                      <a:pt x="178" y="116"/>
                    </a:lnTo>
                    <a:lnTo>
                      <a:pt x="185" y="121"/>
                    </a:lnTo>
                    <a:lnTo>
                      <a:pt x="191" y="128"/>
                    </a:lnTo>
                    <a:lnTo>
                      <a:pt x="195" y="135"/>
                    </a:lnTo>
                    <a:lnTo>
                      <a:pt x="197" y="142"/>
                    </a:lnTo>
                    <a:lnTo>
                      <a:pt x="200" y="151"/>
                    </a:lnTo>
                    <a:lnTo>
                      <a:pt x="200" y="160"/>
                    </a:lnTo>
                    <a:lnTo>
                      <a:pt x="200" y="166"/>
                    </a:lnTo>
                    <a:lnTo>
                      <a:pt x="198" y="174"/>
                    </a:lnTo>
                    <a:lnTo>
                      <a:pt x="196" y="180"/>
                    </a:lnTo>
                    <a:lnTo>
                      <a:pt x="193" y="186"/>
                    </a:lnTo>
                    <a:lnTo>
                      <a:pt x="190" y="192"/>
                    </a:lnTo>
                    <a:lnTo>
                      <a:pt x="186" y="197"/>
                    </a:lnTo>
                    <a:lnTo>
                      <a:pt x="181" y="202"/>
                    </a:lnTo>
                    <a:lnTo>
                      <a:pt x="174" y="206"/>
                    </a:lnTo>
                    <a:lnTo>
                      <a:pt x="168" y="211"/>
                    </a:lnTo>
                    <a:lnTo>
                      <a:pt x="160" y="215"/>
                    </a:lnTo>
                    <a:lnTo>
                      <a:pt x="153" y="218"/>
                    </a:lnTo>
                    <a:lnTo>
                      <a:pt x="144" y="220"/>
                    </a:lnTo>
                    <a:lnTo>
                      <a:pt x="135" y="222"/>
                    </a:lnTo>
                    <a:lnTo>
                      <a:pt x="125" y="223"/>
                    </a:lnTo>
                    <a:lnTo>
                      <a:pt x="115" y="224"/>
                    </a:lnTo>
                    <a:lnTo>
                      <a:pt x="103" y="224"/>
                    </a:lnTo>
                    <a:lnTo>
                      <a:pt x="93" y="224"/>
                    </a:lnTo>
                    <a:lnTo>
                      <a:pt x="83" y="223"/>
                    </a:lnTo>
                    <a:lnTo>
                      <a:pt x="73" y="222"/>
                    </a:lnTo>
                    <a:lnTo>
                      <a:pt x="64" y="220"/>
                    </a:lnTo>
                    <a:lnTo>
                      <a:pt x="55" y="218"/>
                    </a:lnTo>
                    <a:lnTo>
                      <a:pt x="47" y="216"/>
                    </a:lnTo>
                    <a:lnTo>
                      <a:pt x="41" y="212"/>
                    </a:lnTo>
                    <a:lnTo>
                      <a:pt x="33" y="209"/>
                    </a:lnTo>
                    <a:lnTo>
                      <a:pt x="27" y="204"/>
                    </a:lnTo>
                    <a:lnTo>
                      <a:pt x="22" y="199"/>
                    </a:lnTo>
                    <a:lnTo>
                      <a:pt x="17" y="194"/>
                    </a:lnTo>
                    <a:lnTo>
                      <a:pt x="13" y="187"/>
                    </a:lnTo>
                    <a:lnTo>
                      <a:pt x="9" y="181"/>
                    </a:lnTo>
                    <a:lnTo>
                      <a:pt x="5" y="175"/>
                    </a:lnTo>
                    <a:lnTo>
                      <a:pt x="3" y="168"/>
                    </a:lnTo>
                    <a:lnTo>
                      <a:pt x="0" y="159"/>
                    </a:lnTo>
                    <a:lnTo>
                      <a:pt x="42" y="152"/>
                    </a:lnTo>
                    <a:lnTo>
                      <a:pt x="46" y="162"/>
                    </a:lnTo>
                    <a:lnTo>
                      <a:pt x="51" y="171"/>
                    </a:lnTo>
                    <a:lnTo>
                      <a:pt x="58" y="178"/>
                    </a:lnTo>
                    <a:lnTo>
                      <a:pt x="65" y="184"/>
                    </a:lnTo>
                    <a:lnTo>
                      <a:pt x="74" y="189"/>
                    </a:lnTo>
                    <a:lnTo>
                      <a:pt x="83" y="193"/>
                    </a:lnTo>
                    <a:lnTo>
                      <a:pt x="93" y="195"/>
                    </a:lnTo>
                    <a:lnTo>
                      <a:pt x="104" y="195"/>
                    </a:lnTo>
                    <a:lnTo>
                      <a:pt x="115" y="195"/>
                    </a:lnTo>
                    <a:lnTo>
                      <a:pt x="125" y="193"/>
                    </a:lnTo>
                    <a:lnTo>
                      <a:pt x="134" y="190"/>
                    </a:lnTo>
                    <a:lnTo>
                      <a:pt x="141" y="185"/>
                    </a:lnTo>
                    <a:lnTo>
                      <a:pt x="148" y="179"/>
                    </a:lnTo>
                    <a:lnTo>
                      <a:pt x="153" y="173"/>
                    </a:lnTo>
                    <a:lnTo>
                      <a:pt x="155" y="166"/>
                    </a:lnTo>
                    <a:lnTo>
                      <a:pt x="157" y="158"/>
                    </a:lnTo>
                    <a:lnTo>
                      <a:pt x="155" y="153"/>
                    </a:lnTo>
                    <a:lnTo>
                      <a:pt x="154" y="147"/>
                    </a:lnTo>
                    <a:lnTo>
                      <a:pt x="151" y="141"/>
                    </a:lnTo>
                    <a:lnTo>
                      <a:pt x="146" y="137"/>
                    </a:lnTo>
                    <a:lnTo>
                      <a:pt x="143" y="133"/>
                    </a:lnTo>
                    <a:lnTo>
                      <a:pt x="138" y="129"/>
                    </a:lnTo>
                    <a:lnTo>
                      <a:pt x="132" y="127"/>
                    </a:lnTo>
                    <a:lnTo>
                      <a:pt x="127" y="125"/>
                    </a:lnTo>
                    <a:lnTo>
                      <a:pt x="112" y="123"/>
                    </a:lnTo>
                    <a:lnTo>
                      <a:pt x="89" y="122"/>
                    </a:lnTo>
                    <a:lnTo>
                      <a:pt x="85" y="122"/>
                    </a:lnTo>
                    <a:lnTo>
                      <a:pt x="79" y="12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88" name="Freeform 202"/>
              <p:cNvSpPr>
                <a:spLocks noEditPoints="1"/>
              </p:cNvSpPr>
              <p:nvPr/>
            </p:nvSpPr>
            <p:spPr bwMode="auto">
              <a:xfrm>
                <a:off x="3072" y="2045"/>
                <a:ext cx="59" cy="56"/>
              </a:xfrm>
              <a:custGeom>
                <a:avLst/>
                <a:gdLst>
                  <a:gd name="T0" fmla="*/ 160 w 239"/>
                  <a:gd name="T1" fmla="*/ 209 h 224"/>
                  <a:gd name="T2" fmla="*/ 126 w 239"/>
                  <a:gd name="T3" fmla="*/ 221 h 224"/>
                  <a:gd name="T4" fmla="*/ 89 w 239"/>
                  <a:gd name="T5" fmla="*/ 224 h 224"/>
                  <a:gd name="T6" fmla="*/ 60 w 239"/>
                  <a:gd name="T7" fmla="*/ 222 h 224"/>
                  <a:gd name="T8" fmla="*/ 36 w 239"/>
                  <a:gd name="T9" fmla="*/ 215 h 224"/>
                  <a:gd name="T10" fmla="*/ 18 w 239"/>
                  <a:gd name="T11" fmla="*/ 203 h 224"/>
                  <a:gd name="T12" fmla="*/ 7 w 239"/>
                  <a:gd name="T13" fmla="*/ 187 h 224"/>
                  <a:gd name="T14" fmla="*/ 2 w 239"/>
                  <a:gd name="T15" fmla="*/ 170 h 224"/>
                  <a:gd name="T16" fmla="*/ 3 w 239"/>
                  <a:gd name="T17" fmla="*/ 149 h 224"/>
                  <a:gd name="T18" fmla="*/ 14 w 239"/>
                  <a:gd name="T19" fmla="*/ 129 h 224"/>
                  <a:gd name="T20" fmla="*/ 32 w 239"/>
                  <a:gd name="T21" fmla="*/ 114 h 224"/>
                  <a:gd name="T22" fmla="*/ 55 w 239"/>
                  <a:gd name="T23" fmla="*/ 104 h 224"/>
                  <a:gd name="T24" fmla="*/ 80 w 239"/>
                  <a:gd name="T25" fmla="*/ 99 h 224"/>
                  <a:gd name="T26" fmla="*/ 127 w 239"/>
                  <a:gd name="T27" fmla="*/ 94 h 224"/>
                  <a:gd name="T28" fmla="*/ 181 w 239"/>
                  <a:gd name="T29" fmla="*/ 83 h 224"/>
                  <a:gd name="T30" fmla="*/ 181 w 239"/>
                  <a:gd name="T31" fmla="*/ 65 h 224"/>
                  <a:gd name="T32" fmla="*/ 169 w 239"/>
                  <a:gd name="T33" fmla="*/ 44 h 224"/>
                  <a:gd name="T34" fmla="*/ 154 w 239"/>
                  <a:gd name="T35" fmla="*/ 35 h 224"/>
                  <a:gd name="T36" fmla="*/ 118 w 239"/>
                  <a:gd name="T37" fmla="*/ 31 h 224"/>
                  <a:gd name="T38" fmla="*/ 82 w 239"/>
                  <a:gd name="T39" fmla="*/ 36 h 224"/>
                  <a:gd name="T40" fmla="*/ 60 w 239"/>
                  <a:gd name="T41" fmla="*/ 52 h 224"/>
                  <a:gd name="T42" fmla="*/ 8 w 239"/>
                  <a:gd name="T43" fmla="*/ 67 h 224"/>
                  <a:gd name="T44" fmla="*/ 22 w 239"/>
                  <a:gd name="T45" fmla="*/ 37 h 224"/>
                  <a:gd name="T46" fmla="*/ 43 w 239"/>
                  <a:gd name="T47" fmla="*/ 17 h 224"/>
                  <a:gd name="T48" fmla="*/ 79 w 239"/>
                  <a:gd name="T49" fmla="*/ 5 h 224"/>
                  <a:gd name="T50" fmla="*/ 125 w 239"/>
                  <a:gd name="T51" fmla="*/ 0 h 224"/>
                  <a:gd name="T52" fmla="*/ 168 w 239"/>
                  <a:gd name="T53" fmla="*/ 5 h 224"/>
                  <a:gd name="T54" fmla="*/ 197 w 239"/>
                  <a:gd name="T55" fmla="*/ 14 h 224"/>
                  <a:gd name="T56" fmla="*/ 214 w 239"/>
                  <a:gd name="T57" fmla="*/ 29 h 224"/>
                  <a:gd name="T58" fmla="*/ 224 w 239"/>
                  <a:gd name="T59" fmla="*/ 48 h 224"/>
                  <a:gd name="T60" fmla="*/ 225 w 239"/>
                  <a:gd name="T61" fmla="*/ 71 h 224"/>
                  <a:gd name="T62" fmla="*/ 225 w 239"/>
                  <a:gd name="T63" fmla="*/ 153 h 224"/>
                  <a:gd name="T64" fmla="*/ 229 w 239"/>
                  <a:gd name="T65" fmla="*/ 194 h 224"/>
                  <a:gd name="T66" fmla="*/ 235 w 239"/>
                  <a:gd name="T67" fmla="*/ 214 h 224"/>
                  <a:gd name="T68" fmla="*/ 191 w 239"/>
                  <a:gd name="T69" fmla="*/ 214 h 224"/>
                  <a:gd name="T70" fmla="*/ 184 w 239"/>
                  <a:gd name="T71" fmla="*/ 194 h 224"/>
                  <a:gd name="T72" fmla="*/ 151 w 239"/>
                  <a:gd name="T73" fmla="*/ 120 h 224"/>
                  <a:gd name="T74" fmla="*/ 97 w 239"/>
                  <a:gd name="T75" fmla="*/ 128 h 224"/>
                  <a:gd name="T76" fmla="*/ 71 w 239"/>
                  <a:gd name="T77" fmla="*/ 133 h 224"/>
                  <a:gd name="T78" fmla="*/ 57 w 239"/>
                  <a:gd name="T79" fmla="*/ 141 h 224"/>
                  <a:gd name="T80" fmla="*/ 50 w 239"/>
                  <a:gd name="T81" fmla="*/ 153 h 224"/>
                  <a:gd name="T82" fmla="*/ 49 w 239"/>
                  <a:gd name="T83" fmla="*/ 170 h 224"/>
                  <a:gd name="T84" fmla="*/ 61 w 239"/>
                  <a:gd name="T85" fmla="*/ 186 h 224"/>
                  <a:gd name="T86" fmla="*/ 88 w 239"/>
                  <a:gd name="T87" fmla="*/ 196 h 224"/>
                  <a:gd name="T88" fmla="*/ 123 w 239"/>
                  <a:gd name="T89" fmla="*/ 194 h 224"/>
                  <a:gd name="T90" fmla="*/ 154 w 239"/>
                  <a:gd name="T91" fmla="*/ 182 h 224"/>
                  <a:gd name="T92" fmla="*/ 174 w 239"/>
                  <a:gd name="T93" fmla="*/ 162 h 224"/>
                  <a:gd name="T94" fmla="*/ 181 w 239"/>
                  <a:gd name="T95" fmla="*/ 13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9" h="224">
                    <a:moveTo>
                      <a:pt x="184" y="194"/>
                    </a:moveTo>
                    <a:lnTo>
                      <a:pt x="173" y="201"/>
                    </a:lnTo>
                    <a:lnTo>
                      <a:pt x="160" y="209"/>
                    </a:lnTo>
                    <a:lnTo>
                      <a:pt x="149" y="214"/>
                    </a:lnTo>
                    <a:lnTo>
                      <a:pt x="137" y="218"/>
                    </a:lnTo>
                    <a:lnTo>
                      <a:pt x="126" y="221"/>
                    </a:lnTo>
                    <a:lnTo>
                      <a:pt x="115" y="223"/>
                    </a:lnTo>
                    <a:lnTo>
                      <a:pt x="102" y="224"/>
                    </a:lnTo>
                    <a:lnTo>
                      <a:pt x="89" y="224"/>
                    </a:lnTo>
                    <a:lnTo>
                      <a:pt x="79" y="224"/>
                    </a:lnTo>
                    <a:lnTo>
                      <a:pt x="69" y="223"/>
                    </a:lnTo>
                    <a:lnTo>
                      <a:pt x="60" y="222"/>
                    </a:lnTo>
                    <a:lnTo>
                      <a:pt x="51" y="220"/>
                    </a:lnTo>
                    <a:lnTo>
                      <a:pt x="43" y="218"/>
                    </a:lnTo>
                    <a:lnTo>
                      <a:pt x="36" y="215"/>
                    </a:lnTo>
                    <a:lnTo>
                      <a:pt x="30" y="212"/>
                    </a:lnTo>
                    <a:lnTo>
                      <a:pt x="24" y="207"/>
                    </a:lnTo>
                    <a:lnTo>
                      <a:pt x="18" y="203"/>
                    </a:lnTo>
                    <a:lnTo>
                      <a:pt x="14" y="198"/>
                    </a:lnTo>
                    <a:lnTo>
                      <a:pt x="10" y="193"/>
                    </a:lnTo>
                    <a:lnTo>
                      <a:pt x="7" y="187"/>
                    </a:lnTo>
                    <a:lnTo>
                      <a:pt x="4" y="182"/>
                    </a:lnTo>
                    <a:lnTo>
                      <a:pt x="3" y="176"/>
                    </a:lnTo>
                    <a:lnTo>
                      <a:pt x="2" y="170"/>
                    </a:lnTo>
                    <a:lnTo>
                      <a:pt x="0" y="163"/>
                    </a:lnTo>
                    <a:lnTo>
                      <a:pt x="2" y="156"/>
                    </a:lnTo>
                    <a:lnTo>
                      <a:pt x="3" y="149"/>
                    </a:lnTo>
                    <a:lnTo>
                      <a:pt x="5" y="141"/>
                    </a:lnTo>
                    <a:lnTo>
                      <a:pt x="9" y="135"/>
                    </a:lnTo>
                    <a:lnTo>
                      <a:pt x="14" y="129"/>
                    </a:lnTo>
                    <a:lnTo>
                      <a:pt x="19" y="122"/>
                    </a:lnTo>
                    <a:lnTo>
                      <a:pt x="26" y="118"/>
                    </a:lnTo>
                    <a:lnTo>
                      <a:pt x="32" y="114"/>
                    </a:lnTo>
                    <a:lnTo>
                      <a:pt x="40" y="110"/>
                    </a:lnTo>
                    <a:lnTo>
                      <a:pt x="47" y="107"/>
                    </a:lnTo>
                    <a:lnTo>
                      <a:pt x="55" y="104"/>
                    </a:lnTo>
                    <a:lnTo>
                      <a:pt x="64" y="101"/>
                    </a:lnTo>
                    <a:lnTo>
                      <a:pt x="71" y="100"/>
                    </a:lnTo>
                    <a:lnTo>
                      <a:pt x="80" y="99"/>
                    </a:lnTo>
                    <a:lnTo>
                      <a:pt x="90" y="97"/>
                    </a:lnTo>
                    <a:lnTo>
                      <a:pt x="103" y="96"/>
                    </a:lnTo>
                    <a:lnTo>
                      <a:pt x="127" y="94"/>
                    </a:lnTo>
                    <a:lnTo>
                      <a:pt x="149" y="91"/>
                    </a:lnTo>
                    <a:lnTo>
                      <a:pt x="167" y="88"/>
                    </a:lnTo>
                    <a:lnTo>
                      <a:pt x="181" y="83"/>
                    </a:lnTo>
                    <a:lnTo>
                      <a:pt x="182" y="77"/>
                    </a:lnTo>
                    <a:lnTo>
                      <a:pt x="182" y="74"/>
                    </a:lnTo>
                    <a:lnTo>
                      <a:pt x="181" y="65"/>
                    </a:lnTo>
                    <a:lnTo>
                      <a:pt x="178" y="55"/>
                    </a:lnTo>
                    <a:lnTo>
                      <a:pt x="174" y="49"/>
                    </a:lnTo>
                    <a:lnTo>
                      <a:pt x="169" y="44"/>
                    </a:lnTo>
                    <a:lnTo>
                      <a:pt x="164" y="40"/>
                    </a:lnTo>
                    <a:lnTo>
                      <a:pt x="159" y="37"/>
                    </a:lnTo>
                    <a:lnTo>
                      <a:pt x="154" y="35"/>
                    </a:lnTo>
                    <a:lnTo>
                      <a:pt x="148" y="34"/>
                    </a:lnTo>
                    <a:lnTo>
                      <a:pt x="135" y="32"/>
                    </a:lnTo>
                    <a:lnTo>
                      <a:pt x="118" y="31"/>
                    </a:lnTo>
                    <a:lnTo>
                      <a:pt x="104" y="31"/>
                    </a:lnTo>
                    <a:lnTo>
                      <a:pt x="92" y="33"/>
                    </a:lnTo>
                    <a:lnTo>
                      <a:pt x="82" y="36"/>
                    </a:lnTo>
                    <a:lnTo>
                      <a:pt x="73" y="39"/>
                    </a:lnTo>
                    <a:lnTo>
                      <a:pt x="66" y="45"/>
                    </a:lnTo>
                    <a:lnTo>
                      <a:pt x="60" y="52"/>
                    </a:lnTo>
                    <a:lnTo>
                      <a:pt x="55" y="61"/>
                    </a:lnTo>
                    <a:lnTo>
                      <a:pt x="51" y="72"/>
                    </a:lnTo>
                    <a:lnTo>
                      <a:pt x="8" y="67"/>
                    </a:lnTo>
                    <a:lnTo>
                      <a:pt x="12" y="56"/>
                    </a:lnTo>
                    <a:lnTo>
                      <a:pt x="17" y="46"/>
                    </a:lnTo>
                    <a:lnTo>
                      <a:pt x="22" y="37"/>
                    </a:lnTo>
                    <a:lnTo>
                      <a:pt x="28" y="30"/>
                    </a:lnTo>
                    <a:lnTo>
                      <a:pt x="35" y="24"/>
                    </a:lnTo>
                    <a:lnTo>
                      <a:pt x="43" y="17"/>
                    </a:lnTo>
                    <a:lnTo>
                      <a:pt x="55" y="12"/>
                    </a:lnTo>
                    <a:lnTo>
                      <a:pt x="66" y="8"/>
                    </a:lnTo>
                    <a:lnTo>
                      <a:pt x="79" y="5"/>
                    </a:lnTo>
                    <a:lnTo>
                      <a:pt x="94" y="3"/>
                    </a:lnTo>
                    <a:lnTo>
                      <a:pt x="110" y="1"/>
                    </a:lnTo>
                    <a:lnTo>
                      <a:pt x="125" y="0"/>
                    </a:lnTo>
                    <a:lnTo>
                      <a:pt x="141" y="1"/>
                    </a:lnTo>
                    <a:lnTo>
                      <a:pt x="155" y="3"/>
                    </a:lnTo>
                    <a:lnTo>
                      <a:pt x="168" y="5"/>
                    </a:lnTo>
                    <a:lnTo>
                      <a:pt x="179" y="7"/>
                    </a:lnTo>
                    <a:lnTo>
                      <a:pt x="188" y="11"/>
                    </a:lnTo>
                    <a:lnTo>
                      <a:pt x="197" y="14"/>
                    </a:lnTo>
                    <a:lnTo>
                      <a:pt x="204" y="18"/>
                    </a:lnTo>
                    <a:lnTo>
                      <a:pt x="210" y="24"/>
                    </a:lnTo>
                    <a:lnTo>
                      <a:pt x="214" y="29"/>
                    </a:lnTo>
                    <a:lnTo>
                      <a:pt x="217" y="34"/>
                    </a:lnTo>
                    <a:lnTo>
                      <a:pt x="221" y="41"/>
                    </a:lnTo>
                    <a:lnTo>
                      <a:pt x="224" y="48"/>
                    </a:lnTo>
                    <a:lnTo>
                      <a:pt x="224" y="54"/>
                    </a:lnTo>
                    <a:lnTo>
                      <a:pt x="225" y="61"/>
                    </a:lnTo>
                    <a:lnTo>
                      <a:pt x="225" y="71"/>
                    </a:lnTo>
                    <a:lnTo>
                      <a:pt x="225" y="81"/>
                    </a:lnTo>
                    <a:lnTo>
                      <a:pt x="225" y="130"/>
                    </a:lnTo>
                    <a:lnTo>
                      <a:pt x="225" y="153"/>
                    </a:lnTo>
                    <a:lnTo>
                      <a:pt x="226" y="172"/>
                    </a:lnTo>
                    <a:lnTo>
                      <a:pt x="228" y="185"/>
                    </a:lnTo>
                    <a:lnTo>
                      <a:pt x="229" y="194"/>
                    </a:lnTo>
                    <a:lnTo>
                      <a:pt x="230" y="201"/>
                    </a:lnTo>
                    <a:lnTo>
                      <a:pt x="233" y="207"/>
                    </a:lnTo>
                    <a:lnTo>
                      <a:pt x="235" y="214"/>
                    </a:lnTo>
                    <a:lnTo>
                      <a:pt x="239" y="220"/>
                    </a:lnTo>
                    <a:lnTo>
                      <a:pt x="193" y="220"/>
                    </a:lnTo>
                    <a:lnTo>
                      <a:pt x="191" y="214"/>
                    </a:lnTo>
                    <a:lnTo>
                      <a:pt x="188" y="207"/>
                    </a:lnTo>
                    <a:lnTo>
                      <a:pt x="186" y="201"/>
                    </a:lnTo>
                    <a:lnTo>
                      <a:pt x="184" y="194"/>
                    </a:lnTo>
                    <a:close/>
                    <a:moveTo>
                      <a:pt x="181" y="112"/>
                    </a:moveTo>
                    <a:lnTo>
                      <a:pt x="168" y="116"/>
                    </a:lnTo>
                    <a:lnTo>
                      <a:pt x="151" y="120"/>
                    </a:lnTo>
                    <a:lnTo>
                      <a:pt x="132" y="123"/>
                    </a:lnTo>
                    <a:lnTo>
                      <a:pt x="110" y="125"/>
                    </a:lnTo>
                    <a:lnTo>
                      <a:pt x="97" y="128"/>
                    </a:lnTo>
                    <a:lnTo>
                      <a:pt x="87" y="130"/>
                    </a:lnTo>
                    <a:lnTo>
                      <a:pt x="78" y="131"/>
                    </a:lnTo>
                    <a:lnTo>
                      <a:pt x="71" y="133"/>
                    </a:lnTo>
                    <a:lnTo>
                      <a:pt x="66" y="135"/>
                    </a:lnTo>
                    <a:lnTo>
                      <a:pt x="61" y="138"/>
                    </a:lnTo>
                    <a:lnTo>
                      <a:pt x="57" y="141"/>
                    </a:lnTo>
                    <a:lnTo>
                      <a:pt x="54" y="145"/>
                    </a:lnTo>
                    <a:lnTo>
                      <a:pt x="51" y="149"/>
                    </a:lnTo>
                    <a:lnTo>
                      <a:pt x="50" y="153"/>
                    </a:lnTo>
                    <a:lnTo>
                      <a:pt x="49" y="158"/>
                    </a:lnTo>
                    <a:lnTo>
                      <a:pt x="47" y="162"/>
                    </a:lnTo>
                    <a:lnTo>
                      <a:pt x="49" y="170"/>
                    </a:lnTo>
                    <a:lnTo>
                      <a:pt x="51" y="176"/>
                    </a:lnTo>
                    <a:lnTo>
                      <a:pt x="55" y="181"/>
                    </a:lnTo>
                    <a:lnTo>
                      <a:pt x="61" y="186"/>
                    </a:lnTo>
                    <a:lnTo>
                      <a:pt x="69" y="191"/>
                    </a:lnTo>
                    <a:lnTo>
                      <a:pt x="78" y="194"/>
                    </a:lnTo>
                    <a:lnTo>
                      <a:pt x="88" y="196"/>
                    </a:lnTo>
                    <a:lnTo>
                      <a:pt x="99" y="196"/>
                    </a:lnTo>
                    <a:lnTo>
                      <a:pt x="112" y="196"/>
                    </a:lnTo>
                    <a:lnTo>
                      <a:pt x="123" y="194"/>
                    </a:lnTo>
                    <a:lnTo>
                      <a:pt x="135" y="191"/>
                    </a:lnTo>
                    <a:lnTo>
                      <a:pt x="145" y="187"/>
                    </a:lnTo>
                    <a:lnTo>
                      <a:pt x="154" y="182"/>
                    </a:lnTo>
                    <a:lnTo>
                      <a:pt x="162" y="176"/>
                    </a:lnTo>
                    <a:lnTo>
                      <a:pt x="169" y="170"/>
                    </a:lnTo>
                    <a:lnTo>
                      <a:pt x="174" y="162"/>
                    </a:lnTo>
                    <a:lnTo>
                      <a:pt x="177" y="155"/>
                    </a:lnTo>
                    <a:lnTo>
                      <a:pt x="179" y="147"/>
                    </a:lnTo>
                    <a:lnTo>
                      <a:pt x="181" y="137"/>
                    </a:lnTo>
                    <a:lnTo>
                      <a:pt x="181" y="125"/>
                    </a:lnTo>
                    <a:lnTo>
                      <a:pt x="181"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89" name="Freeform 203"/>
              <p:cNvSpPr>
                <a:spLocks noEditPoints="1"/>
              </p:cNvSpPr>
              <p:nvPr/>
            </p:nvSpPr>
            <p:spPr bwMode="auto">
              <a:xfrm>
                <a:off x="3137" y="2046"/>
                <a:ext cx="69" cy="69"/>
              </a:xfrm>
              <a:custGeom>
                <a:avLst/>
                <a:gdLst>
                  <a:gd name="T0" fmla="*/ 67 w 275"/>
                  <a:gd name="T1" fmla="*/ 0 h 275"/>
                  <a:gd name="T2" fmla="*/ 247 w 275"/>
                  <a:gd name="T3" fmla="*/ 0 h 275"/>
                  <a:gd name="T4" fmla="*/ 247 w 275"/>
                  <a:gd name="T5" fmla="*/ 184 h 275"/>
                  <a:gd name="T6" fmla="*/ 275 w 275"/>
                  <a:gd name="T7" fmla="*/ 184 h 275"/>
                  <a:gd name="T8" fmla="*/ 275 w 275"/>
                  <a:gd name="T9" fmla="*/ 275 h 275"/>
                  <a:gd name="T10" fmla="*/ 240 w 275"/>
                  <a:gd name="T11" fmla="*/ 275 h 275"/>
                  <a:gd name="T12" fmla="*/ 240 w 275"/>
                  <a:gd name="T13" fmla="*/ 214 h 275"/>
                  <a:gd name="T14" fmla="*/ 35 w 275"/>
                  <a:gd name="T15" fmla="*/ 214 h 275"/>
                  <a:gd name="T16" fmla="*/ 35 w 275"/>
                  <a:gd name="T17" fmla="*/ 275 h 275"/>
                  <a:gd name="T18" fmla="*/ 0 w 275"/>
                  <a:gd name="T19" fmla="*/ 275 h 275"/>
                  <a:gd name="T20" fmla="*/ 0 w 275"/>
                  <a:gd name="T21" fmla="*/ 184 h 275"/>
                  <a:gd name="T22" fmla="*/ 23 w 275"/>
                  <a:gd name="T23" fmla="*/ 184 h 275"/>
                  <a:gd name="T24" fmla="*/ 29 w 275"/>
                  <a:gd name="T25" fmla="*/ 177 h 275"/>
                  <a:gd name="T26" fmla="*/ 34 w 275"/>
                  <a:gd name="T27" fmla="*/ 170 h 275"/>
                  <a:gd name="T28" fmla="*/ 39 w 275"/>
                  <a:gd name="T29" fmla="*/ 162 h 275"/>
                  <a:gd name="T30" fmla="*/ 43 w 275"/>
                  <a:gd name="T31" fmla="*/ 153 h 275"/>
                  <a:gd name="T32" fmla="*/ 50 w 275"/>
                  <a:gd name="T33" fmla="*/ 133 h 275"/>
                  <a:gd name="T34" fmla="*/ 57 w 275"/>
                  <a:gd name="T35" fmla="*/ 112 h 275"/>
                  <a:gd name="T36" fmla="*/ 62 w 275"/>
                  <a:gd name="T37" fmla="*/ 88 h 275"/>
                  <a:gd name="T38" fmla="*/ 66 w 275"/>
                  <a:gd name="T39" fmla="*/ 61 h 275"/>
                  <a:gd name="T40" fmla="*/ 67 w 275"/>
                  <a:gd name="T41" fmla="*/ 31 h 275"/>
                  <a:gd name="T42" fmla="*/ 67 w 275"/>
                  <a:gd name="T43" fmla="*/ 0 h 275"/>
                  <a:gd name="T44" fmla="*/ 104 w 275"/>
                  <a:gd name="T45" fmla="*/ 29 h 275"/>
                  <a:gd name="T46" fmla="*/ 103 w 275"/>
                  <a:gd name="T47" fmla="*/ 54 h 275"/>
                  <a:gd name="T48" fmla="*/ 100 w 275"/>
                  <a:gd name="T49" fmla="*/ 79 h 275"/>
                  <a:gd name="T50" fmla="*/ 96 w 275"/>
                  <a:gd name="T51" fmla="*/ 101 h 275"/>
                  <a:gd name="T52" fmla="*/ 91 w 275"/>
                  <a:gd name="T53" fmla="*/ 121 h 275"/>
                  <a:gd name="T54" fmla="*/ 86 w 275"/>
                  <a:gd name="T55" fmla="*/ 138 h 275"/>
                  <a:gd name="T56" fmla="*/ 80 w 275"/>
                  <a:gd name="T57" fmla="*/ 155 h 275"/>
                  <a:gd name="T58" fmla="*/ 73 w 275"/>
                  <a:gd name="T59" fmla="*/ 171 h 275"/>
                  <a:gd name="T60" fmla="*/ 64 w 275"/>
                  <a:gd name="T61" fmla="*/ 184 h 275"/>
                  <a:gd name="T62" fmla="*/ 204 w 275"/>
                  <a:gd name="T63" fmla="*/ 184 h 275"/>
                  <a:gd name="T64" fmla="*/ 204 w 275"/>
                  <a:gd name="T65" fmla="*/ 29 h 275"/>
                  <a:gd name="T66" fmla="*/ 104 w 275"/>
                  <a:gd name="T67" fmla="*/ 2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5" h="275">
                    <a:moveTo>
                      <a:pt x="67" y="0"/>
                    </a:moveTo>
                    <a:lnTo>
                      <a:pt x="247" y="0"/>
                    </a:lnTo>
                    <a:lnTo>
                      <a:pt x="247" y="184"/>
                    </a:lnTo>
                    <a:lnTo>
                      <a:pt x="275" y="184"/>
                    </a:lnTo>
                    <a:lnTo>
                      <a:pt x="275" y="275"/>
                    </a:lnTo>
                    <a:lnTo>
                      <a:pt x="240" y="275"/>
                    </a:lnTo>
                    <a:lnTo>
                      <a:pt x="240" y="214"/>
                    </a:lnTo>
                    <a:lnTo>
                      <a:pt x="35" y="214"/>
                    </a:lnTo>
                    <a:lnTo>
                      <a:pt x="35" y="275"/>
                    </a:lnTo>
                    <a:lnTo>
                      <a:pt x="0" y="275"/>
                    </a:lnTo>
                    <a:lnTo>
                      <a:pt x="0" y="184"/>
                    </a:lnTo>
                    <a:lnTo>
                      <a:pt x="23" y="184"/>
                    </a:lnTo>
                    <a:lnTo>
                      <a:pt x="29" y="177"/>
                    </a:lnTo>
                    <a:lnTo>
                      <a:pt x="34" y="170"/>
                    </a:lnTo>
                    <a:lnTo>
                      <a:pt x="39" y="162"/>
                    </a:lnTo>
                    <a:lnTo>
                      <a:pt x="43" y="153"/>
                    </a:lnTo>
                    <a:lnTo>
                      <a:pt x="50" y="133"/>
                    </a:lnTo>
                    <a:lnTo>
                      <a:pt x="57" y="112"/>
                    </a:lnTo>
                    <a:lnTo>
                      <a:pt x="62" y="88"/>
                    </a:lnTo>
                    <a:lnTo>
                      <a:pt x="66" y="61"/>
                    </a:lnTo>
                    <a:lnTo>
                      <a:pt x="67" y="31"/>
                    </a:lnTo>
                    <a:lnTo>
                      <a:pt x="67" y="0"/>
                    </a:lnTo>
                    <a:close/>
                    <a:moveTo>
                      <a:pt x="104" y="29"/>
                    </a:moveTo>
                    <a:lnTo>
                      <a:pt x="103" y="54"/>
                    </a:lnTo>
                    <a:lnTo>
                      <a:pt x="100" y="79"/>
                    </a:lnTo>
                    <a:lnTo>
                      <a:pt x="96" y="101"/>
                    </a:lnTo>
                    <a:lnTo>
                      <a:pt x="91" y="121"/>
                    </a:lnTo>
                    <a:lnTo>
                      <a:pt x="86" y="138"/>
                    </a:lnTo>
                    <a:lnTo>
                      <a:pt x="80" y="155"/>
                    </a:lnTo>
                    <a:lnTo>
                      <a:pt x="73" y="171"/>
                    </a:lnTo>
                    <a:lnTo>
                      <a:pt x="64" y="184"/>
                    </a:lnTo>
                    <a:lnTo>
                      <a:pt x="204" y="184"/>
                    </a:lnTo>
                    <a:lnTo>
                      <a:pt x="204" y="29"/>
                    </a:lnTo>
                    <a:lnTo>
                      <a:pt x="104" y="29"/>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90" name="Freeform 204"/>
              <p:cNvSpPr>
                <a:spLocks noEditPoints="1"/>
              </p:cNvSpPr>
              <p:nvPr/>
            </p:nvSpPr>
            <p:spPr bwMode="auto">
              <a:xfrm>
                <a:off x="3214" y="2045"/>
                <a:ext cx="60" cy="56"/>
              </a:xfrm>
              <a:custGeom>
                <a:avLst/>
                <a:gdLst>
                  <a:gd name="T0" fmla="*/ 160 w 238"/>
                  <a:gd name="T1" fmla="*/ 209 h 224"/>
                  <a:gd name="T2" fmla="*/ 125 w 238"/>
                  <a:gd name="T3" fmla="*/ 221 h 224"/>
                  <a:gd name="T4" fmla="*/ 87 w 238"/>
                  <a:gd name="T5" fmla="*/ 224 h 224"/>
                  <a:gd name="T6" fmla="*/ 58 w 238"/>
                  <a:gd name="T7" fmla="*/ 222 h 224"/>
                  <a:gd name="T8" fmla="*/ 35 w 238"/>
                  <a:gd name="T9" fmla="*/ 215 h 224"/>
                  <a:gd name="T10" fmla="*/ 17 w 238"/>
                  <a:gd name="T11" fmla="*/ 203 h 224"/>
                  <a:gd name="T12" fmla="*/ 5 w 238"/>
                  <a:gd name="T13" fmla="*/ 187 h 224"/>
                  <a:gd name="T14" fmla="*/ 0 w 238"/>
                  <a:gd name="T15" fmla="*/ 170 h 224"/>
                  <a:gd name="T16" fmla="*/ 1 w 238"/>
                  <a:gd name="T17" fmla="*/ 149 h 224"/>
                  <a:gd name="T18" fmla="*/ 12 w 238"/>
                  <a:gd name="T19" fmla="*/ 129 h 224"/>
                  <a:gd name="T20" fmla="*/ 30 w 238"/>
                  <a:gd name="T21" fmla="*/ 114 h 224"/>
                  <a:gd name="T22" fmla="*/ 54 w 238"/>
                  <a:gd name="T23" fmla="*/ 104 h 224"/>
                  <a:gd name="T24" fmla="*/ 78 w 238"/>
                  <a:gd name="T25" fmla="*/ 99 h 224"/>
                  <a:gd name="T26" fmla="*/ 127 w 238"/>
                  <a:gd name="T27" fmla="*/ 94 h 224"/>
                  <a:gd name="T28" fmla="*/ 180 w 238"/>
                  <a:gd name="T29" fmla="*/ 83 h 224"/>
                  <a:gd name="T30" fmla="*/ 179 w 238"/>
                  <a:gd name="T31" fmla="*/ 65 h 224"/>
                  <a:gd name="T32" fmla="*/ 167 w 238"/>
                  <a:gd name="T33" fmla="*/ 44 h 224"/>
                  <a:gd name="T34" fmla="*/ 152 w 238"/>
                  <a:gd name="T35" fmla="*/ 35 h 224"/>
                  <a:gd name="T36" fmla="*/ 118 w 238"/>
                  <a:gd name="T37" fmla="*/ 31 h 224"/>
                  <a:gd name="T38" fmla="*/ 80 w 238"/>
                  <a:gd name="T39" fmla="*/ 36 h 224"/>
                  <a:gd name="T40" fmla="*/ 59 w 238"/>
                  <a:gd name="T41" fmla="*/ 52 h 224"/>
                  <a:gd name="T42" fmla="*/ 7 w 238"/>
                  <a:gd name="T43" fmla="*/ 67 h 224"/>
                  <a:gd name="T44" fmla="*/ 20 w 238"/>
                  <a:gd name="T45" fmla="*/ 37 h 224"/>
                  <a:gd name="T46" fmla="*/ 43 w 238"/>
                  <a:gd name="T47" fmla="*/ 17 h 224"/>
                  <a:gd name="T48" fmla="*/ 78 w 238"/>
                  <a:gd name="T49" fmla="*/ 5 h 224"/>
                  <a:gd name="T50" fmla="*/ 124 w 238"/>
                  <a:gd name="T51" fmla="*/ 0 h 224"/>
                  <a:gd name="T52" fmla="*/ 166 w 238"/>
                  <a:gd name="T53" fmla="*/ 5 h 224"/>
                  <a:gd name="T54" fmla="*/ 195 w 238"/>
                  <a:gd name="T55" fmla="*/ 14 h 224"/>
                  <a:gd name="T56" fmla="*/ 213 w 238"/>
                  <a:gd name="T57" fmla="*/ 29 h 224"/>
                  <a:gd name="T58" fmla="*/ 222 w 238"/>
                  <a:gd name="T59" fmla="*/ 48 h 224"/>
                  <a:gd name="T60" fmla="*/ 223 w 238"/>
                  <a:gd name="T61" fmla="*/ 71 h 224"/>
                  <a:gd name="T62" fmla="*/ 224 w 238"/>
                  <a:gd name="T63" fmla="*/ 153 h 224"/>
                  <a:gd name="T64" fmla="*/ 227 w 238"/>
                  <a:gd name="T65" fmla="*/ 194 h 224"/>
                  <a:gd name="T66" fmla="*/ 234 w 238"/>
                  <a:gd name="T67" fmla="*/ 214 h 224"/>
                  <a:gd name="T68" fmla="*/ 189 w 238"/>
                  <a:gd name="T69" fmla="*/ 214 h 224"/>
                  <a:gd name="T70" fmla="*/ 184 w 238"/>
                  <a:gd name="T71" fmla="*/ 194 h 224"/>
                  <a:gd name="T72" fmla="*/ 149 w 238"/>
                  <a:gd name="T73" fmla="*/ 120 h 224"/>
                  <a:gd name="T74" fmla="*/ 95 w 238"/>
                  <a:gd name="T75" fmla="*/ 128 h 224"/>
                  <a:gd name="T76" fmla="*/ 69 w 238"/>
                  <a:gd name="T77" fmla="*/ 133 h 224"/>
                  <a:gd name="T78" fmla="*/ 55 w 238"/>
                  <a:gd name="T79" fmla="*/ 141 h 224"/>
                  <a:gd name="T80" fmla="*/ 48 w 238"/>
                  <a:gd name="T81" fmla="*/ 153 h 224"/>
                  <a:gd name="T82" fmla="*/ 47 w 238"/>
                  <a:gd name="T83" fmla="*/ 170 h 224"/>
                  <a:gd name="T84" fmla="*/ 59 w 238"/>
                  <a:gd name="T85" fmla="*/ 186 h 224"/>
                  <a:gd name="T86" fmla="*/ 86 w 238"/>
                  <a:gd name="T87" fmla="*/ 196 h 224"/>
                  <a:gd name="T88" fmla="*/ 123 w 238"/>
                  <a:gd name="T89" fmla="*/ 194 h 224"/>
                  <a:gd name="T90" fmla="*/ 152 w 238"/>
                  <a:gd name="T91" fmla="*/ 182 h 224"/>
                  <a:gd name="T92" fmla="*/ 172 w 238"/>
                  <a:gd name="T93" fmla="*/ 162 h 224"/>
                  <a:gd name="T94" fmla="*/ 179 w 238"/>
                  <a:gd name="T95" fmla="*/ 13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24">
                    <a:moveTo>
                      <a:pt x="184" y="194"/>
                    </a:moveTo>
                    <a:lnTo>
                      <a:pt x="171" y="201"/>
                    </a:lnTo>
                    <a:lnTo>
                      <a:pt x="160" y="209"/>
                    </a:lnTo>
                    <a:lnTo>
                      <a:pt x="148" y="214"/>
                    </a:lnTo>
                    <a:lnTo>
                      <a:pt x="137" y="218"/>
                    </a:lnTo>
                    <a:lnTo>
                      <a:pt x="125" y="221"/>
                    </a:lnTo>
                    <a:lnTo>
                      <a:pt x="113" y="223"/>
                    </a:lnTo>
                    <a:lnTo>
                      <a:pt x="100" y="224"/>
                    </a:lnTo>
                    <a:lnTo>
                      <a:pt x="87" y="224"/>
                    </a:lnTo>
                    <a:lnTo>
                      <a:pt x="77" y="224"/>
                    </a:lnTo>
                    <a:lnTo>
                      <a:pt x="68" y="223"/>
                    </a:lnTo>
                    <a:lnTo>
                      <a:pt x="58" y="222"/>
                    </a:lnTo>
                    <a:lnTo>
                      <a:pt x="50" y="220"/>
                    </a:lnTo>
                    <a:lnTo>
                      <a:pt x="41" y="218"/>
                    </a:lnTo>
                    <a:lnTo>
                      <a:pt x="35" y="215"/>
                    </a:lnTo>
                    <a:lnTo>
                      <a:pt x="29" y="212"/>
                    </a:lnTo>
                    <a:lnTo>
                      <a:pt x="22" y="207"/>
                    </a:lnTo>
                    <a:lnTo>
                      <a:pt x="17" y="203"/>
                    </a:lnTo>
                    <a:lnTo>
                      <a:pt x="12" y="198"/>
                    </a:lnTo>
                    <a:lnTo>
                      <a:pt x="8" y="193"/>
                    </a:lnTo>
                    <a:lnTo>
                      <a:pt x="5" y="187"/>
                    </a:lnTo>
                    <a:lnTo>
                      <a:pt x="2" y="182"/>
                    </a:lnTo>
                    <a:lnTo>
                      <a:pt x="1" y="176"/>
                    </a:lnTo>
                    <a:lnTo>
                      <a:pt x="0" y="170"/>
                    </a:lnTo>
                    <a:lnTo>
                      <a:pt x="0" y="163"/>
                    </a:lnTo>
                    <a:lnTo>
                      <a:pt x="0" y="156"/>
                    </a:lnTo>
                    <a:lnTo>
                      <a:pt x="1" y="149"/>
                    </a:lnTo>
                    <a:lnTo>
                      <a:pt x="5" y="141"/>
                    </a:lnTo>
                    <a:lnTo>
                      <a:pt x="8" y="135"/>
                    </a:lnTo>
                    <a:lnTo>
                      <a:pt x="12" y="129"/>
                    </a:lnTo>
                    <a:lnTo>
                      <a:pt x="17" y="122"/>
                    </a:lnTo>
                    <a:lnTo>
                      <a:pt x="24" y="118"/>
                    </a:lnTo>
                    <a:lnTo>
                      <a:pt x="30" y="114"/>
                    </a:lnTo>
                    <a:lnTo>
                      <a:pt x="38" y="110"/>
                    </a:lnTo>
                    <a:lnTo>
                      <a:pt x="45" y="107"/>
                    </a:lnTo>
                    <a:lnTo>
                      <a:pt x="54" y="104"/>
                    </a:lnTo>
                    <a:lnTo>
                      <a:pt x="62" y="101"/>
                    </a:lnTo>
                    <a:lnTo>
                      <a:pt x="69" y="100"/>
                    </a:lnTo>
                    <a:lnTo>
                      <a:pt x="78" y="99"/>
                    </a:lnTo>
                    <a:lnTo>
                      <a:pt x="88" y="97"/>
                    </a:lnTo>
                    <a:lnTo>
                      <a:pt x="101" y="96"/>
                    </a:lnTo>
                    <a:lnTo>
                      <a:pt x="127" y="94"/>
                    </a:lnTo>
                    <a:lnTo>
                      <a:pt x="147" y="91"/>
                    </a:lnTo>
                    <a:lnTo>
                      <a:pt x="165" y="88"/>
                    </a:lnTo>
                    <a:lnTo>
                      <a:pt x="180" y="83"/>
                    </a:lnTo>
                    <a:lnTo>
                      <a:pt x="180" y="77"/>
                    </a:lnTo>
                    <a:lnTo>
                      <a:pt x="180" y="74"/>
                    </a:lnTo>
                    <a:lnTo>
                      <a:pt x="179" y="65"/>
                    </a:lnTo>
                    <a:lnTo>
                      <a:pt x="176" y="55"/>
                    </a:lnTo>
                    <a:lnTo>
                      <a:pt x="172" y="49"/>
                    </a:lnTo>
                    <a:lnTo>
                      <a:pt x="167" y="44"/>
                    </a:lnTo>
                    <a:lnTo>
                      <a:pt x="163" y="40"/>
                    </a:lnTo>
                    <a:lnTo>
                      <a:pt x="158" y="37"/>
                    </a:lnTo>
                    <a:lnTo>
                      <a:pt x="152" y="35"/>
                    </a:lnTo>
                    <a:lnTo>
                      <a:pt x="147" y="34"/>
                    </a:lnTo>
                    <a:lnTo>
                      <a:pt x="133" y="32"/>
                    </a:lnTo>
                    <a:lnTo>
                      <a:pt x="118" y="31"/>
                    </a:lnTo>
                    <a:lnTo>
                      <a:pt x="102" y="31"/>
                    </a:lnTo>
                    <a:lnTo>
                      <a:pt x="91" y="33"/>
                    </a:lnTo>
                    <a:lnTo>
                      <a:pt x="80" y="36"/>
                    </a:lnTo>
                    <a:lnTo>
                      <a:pt x="72" y="39"/>
                    </a:lnTo>
                    <a:lnTo>
                      <a:pt x="64" y="45"/>
                    </a:lnTo>
                    <a:lnTo>
                      <a:pt x="59" y="52"/>
                    </a:lnTo>
                    <a:lnTo>
                      <a:pt x="54" y="61"/>
                    </a:lnTo>
                    <a:lnTo>
                      <a:pt x="49" y="72"/>
                    </a:lnTo>
                    <a:lnTo>
                      <a:pt x="7" y="67"/>
                    </a:lnTo>
                    <a:lnTo>
                      <a:pt x="10" y="56"/>
                    </a:lnTo>
                    <a:lnTo>
                      <a:pt x="15" y="46"/>
                    </a:lnTo>
                    <a:lnTo>
                      <a:pt x="20" y="37"/>
                    </a:lnTo>
                    <a:lnTo>
                      <a:pt x="26" y="30"/>
                    </a:lnTo>
                    <a:lnTo>
                      <a:pt x="34" y="24"/>
                    </a:lnTo>
                    <a:lnTo>
                      <a:pt x="43" y="17"/>
                    </a:lnTo>
                    <a:lnTo>
                      <a:pt x="53" y="12"/>
                    </a:lnTo>
                    <a:lnTo>
                      <a:pt x="64" y="8"/>
                    </a:lnTo>
                    <a:lnTo>
                      <a:pt x="78" y="5"/>
                    </a:lnTo>
                    <a:lnTo>
                      <a:pt x="92" y="3"/>
                    </a:lnTo>
                    <a:lnTo>
                      <a:pt x="107" y="1"/>
                    </a:lnTo>
                    <a:lnTo>
                      <a:pt x="124" y="0"/>
                    </a:lnTo>
                    <a:lnTo>
                      <a:pt x="139" y="1"/>
                    </a:lnTo>
                    <a:lnTo>
                      <a:pt x="153" y="3"/>
                    </a:lnTo>
                    <a:lnTo>
                      <a:pt x="166" y="5"/>
                    </a:lnTo>
                    <a:lnTo>
                      <a:pt x="177" y="7"/>
                    </a:lnTo>
                    <a:lnTo>
                      <a:pt x="187" y="11"/>
                    </a:lnTo>
                    <a:lnTo>
                      <a:pt x="195" y="14"/>
                    </a:lnTo>
                    <a:lnTo>
                      <a:pt x="203" y="18"/>
                    </a:lnTo>
                    <a:lnTo>
                      <a:pt x="208" y="24"/>
                    </a:lnTo>
                    <a:lnTo>
                      <a:pt x="213" y="29"/>
                    </a:lnTo>
                    <a:lnTo>
                      <a:pt x="217" y="34"/>
                    </a:lnTo>
                    <a:lnTo>
                      <a:pt x="219" y="41"/>
                    </a:lnTo>
                    <a:lnTo>
                      <a:pt x="222" y="48"/>
                    </a:lnTo>
                    <a:lnTo>
                      <a:pt x="223" y="54"/>
                    </a:lnTo>
                    <a:lnTo>
                      <a:pt x="223" y="61"/>
                    </a:lnTo>
                    <a:lnTo>
                      <a:pt x="223" y="71"/>
                    </a:lnTo>
                    <a:lnTo>
                      <a:pt x="224" y="81"/>
                    </a:lnTo>
                    <a:lnTo>
                      <a:pt x="224" y="130"/>
                    </a:lnTo>
                    <a:lnTo>
                      <a:pt x="224" y="153"/>
                    </a:lnTo>
                    <a:lnTo>
                      <a:pt x="224" y="172"/>
                    </a:lnTo>
                    <a:lnTo>
                      <a:pt x="226" y="185"/>
                    </a:lnTo>
                    <a:lnTo>
                      <a:pt x="227" y="194"/>
                    </a:lnTo>
                    <a:lnTo>
                      <a:pt x="228" y="201"/>
                    </a:lnTo>
                    <a:lnTo>
                      <a:pt x="231" y="207"/>
                    </a:lnTo>
                    <a:lnTo>
                      <a:pt x="234" y="214"/>
                    </a:lnTo>
                    <a:lnTo>
                      <a:pt x="238" y="220"/>
                    </a:lnTo>
                    <a:lnTo>
                      <a:pt x="191" y="220"/>
                    </a:lnTo>
                    <a:lnTo>
                      <a:pt x="189" y="214"/>
                    </a:lnTo>
                    <a:lnTo>
                      <a:pt x="186" y="207"/>
                    </a:lnTo>
                    <a:lnTo>
                      <a:pt x="185" y="201"/>
                    </a:lnTo>
                    <a:lnTo>
                      <a:pt x="184" y="194"/>
                    </a:lnTo>
                    <a:close/>
                    <a:moveTo>
                      <a:pt x="180" y="112"/>
                    </a:moveTo>
                    <a:lnTo>
                      <a:pt x="166" y="116"/>
                    </a:lnTo>
                    <a:lnTo>
                      <a:pt x="149" y="120"/>
                    </a:lnTo>
                    <a:lnTo>
                      <a:pt x="130" y="123"/>
                    </a:lnTo>
                    <a:lnTo>
                      <a:pt x="107" y="125"/>
                    </a:lnTo>
                    <a:lnTo>
                      <a:pt x="95" y="128"/>
                    </a:lnTo>
                    <a:lnTo>
                      <a:pt x="85" y="130"/>
                    </a:lnTo>
                    <a:lnTo>
                      <a:pt x="76" y="131"/>
                    </a:lnTo>
                    <a:lnTo>
                      <a:pt x="69" y="133"/>
                    </a:lnTo>
                    <a:lnTo>
                      <a:pt x="64" y="135"/>
                    </a:lnTo>
                    <a:lnTo>
                      <a:pt x="59" y="138"/>
                    </a:lnTo>
                    <a:lnTo>
                      <a:pt x="55" y="141"/>
                    </a:lnTo>
                    <a:lnTo>
                      <a:pt x="52" y="145"/>
                    </a:lnTo>
                    <a:lnTo>
                      <a:pt x="49" y="149"/>
                    </a:lnTo>
                    <a:lnTo>
                      <a:pt x="48" y="153"/>
                    </a:lnTo>
                    <a:lnTo>
                      <a:pt x="47" y="158"/>
                    </a:lnTo>
                    <a:lnTo>
                      <a:pt x="47" y="162"/>
                    </a:lnTo>
                    <a:lnTo>
                      <a:pt x="47" y="170"/>
                    </a:lnTo>
                    <a:lnTo>
                      <a:pt x="49" y="176"/>
                    </a:lnTo>
                    <a:lnTo>
                      <a:pt x="53" y="181"/>
                    </a:lnTo>
                    <a:lnTo>
                      <a:pt x="59" y="186"/>
                    </a:lnTo>
                    <a:lnTo>
                      <a:pt x="67" y="191"/>
                    </a:lnTo>
                    <a:lnTo>
                      <a:pt x="76" y="194"/>
                    </a:lnTo>
                    <a:lnTo>
                      <a:pt x="86" y="196"/>
                    </a:lnTo>
                    <a:lnTo>
                      <a:pt x="99" y="196"/>
                    </a:lnTo>
                    <a:lnTo>
                      <a:pt x="110" y="196"/>
                    </a:lnTo>
                    <a:lnTo>
                      <a:pt x="123" y="194"/>
                    </a:lnTo>
                    <a:lnTo>
                      <a:pt x="133" y="191"/>
                    </a:lnTo>
                    <a:lnTo>
                      <a:pt x="143" y="187"/>
                    </a:lnTo>
                    <a:lnTo>
                      <a:pt x="152" y="182"/>
                    </a:lnTo>
                    <a:lnTo>
                      <a:pt x="161" y="176"/>
                    </a:lnTo>
                    <a:lnTo>
                      <a:pt x="167" y="170"/>
                    </a:lnTo>
                    <a:lnTo>
                      <a:pt x="172" y="162"/>
                    </a:lnTo>
                    <a:lnTo>
                      <a:pt x="176" y="155"/>
                    </a:lnTo>
                    <a:lnTo>
                      <a:pt x="177" y="147"/>
                    </a:lnTo>
                    <a:lnTo>
                      <a:pt x="179" y="137"/>
                    </a:lnTo>
                    <a:lnTo>
                      <a:pt x="180" y="125"/>
                    </a:lnTo>
                    <a:lnTo>
                      <a:pt x="180"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grpSp>
        <p:grpSp>
          <p:nvGrpSpPr>
            <p:cNvPr id="8" name="Group 406"/>
            <p:cNvGrpSpPr>
              <a:grpSpLocks/>
            </p:cNvGrpSpPr>
            <p:nvPr/>
          </p:nvGrpSpPr>
          <p:grpSpPr bwMode="auto">
            <a:xfrm>
              <a:off x="2471" y="527"/>
              <a:ext cx="2858" cy="3625"/>
              <a:chOff x="2471" y="527"/>
              <a:chExt cx="2858" cy="3625"/>
            </a:xfrm>
          </p:grpSpPr>
          <p:sp>
            <p:nvSpPr>
              <p:cNvPr id="91" name="Freeform 206"/>
              <p:cNvSpPr>
                <a:spLocks/>
              </p:cNvSpPr>
              <p:nvPr/>
            </p:nvSpPr>
            <p:spPr bwMode="auto">
              <a:xfrm>
                <a:off x="3280" y="2046"/>
                <a:ext cx="53" cy="54"/>
              </a:xfrm>
              <a:custGeom>
                <a:avLst/>
                <a:gdLst>
                  <a:gd name="T0" fmla="*/ 0 w 210"/>
                  <a:gd name="T1" fmla="*/ 0 h 214"/>
                  <a:gd name="T2" fmla="*/ 43 w 210"/>
                  <a:gd name="T3" fmla="*/ 0 h 214"/>
                  <a:gd name="T4" fmla="*/ 43 w 210"/>
                  <a:gd name="T5" fmla="*/ 40 h 214"/>
                  <a:gd name="T6" fmla="*/ 44 w 210"/>
                  <a:gd name="T7" fmla="*/ 52 h 214"/>
                  <a:gd name="T8" fmla="*/ 44 w 210"/>
                  <a:gd name="T9" fmla="*/ 63 h 214"/>
                  <a:gd name="T10" fmla="*/ 46 w 210"/>
                  <a:gd name="T11" fmla="*/ 71 h 214"/>
                  <a:gd name="T12" fmla="*/ 47 w 210"/>
                  <a:gd name="T13" fmla="*/ 79 h 214"/>
                  <a:gd name="T14" fmla="*/ 49 w 210"/>
                  <a:gd name="T15" fmla="*/ 84 h 214"/>
                  <a:gd name="T16" fmla="*/ 53 w 210"/>
                  <a:gd name="T17" fmla="*/ 89 h 214"/>
                  <a:gd name="T18" fmla="*/ 60 w 210"/>
                  <a:gd name="T19" fmla="*/ 94 h 214"/>
                  <a:gd name="T20" fmla="*/ 66 w 210"/>
                  <a:gd name="T21" fmla="*/ 98 h 214"/>
                  <a:gd name="T22" fmla="*/ 74 w 210"/>
                  <a:gd name="T23" fmla="*/ 103 h 214"/>
                  <a:gd name="T24" fmla="*/ 81 w 210"/>
                  <a:gd name="T25" fmla="*/ 105 h 214"/>
                  <a:gd name="T26" fmla="*/ 91 w 210"/>
                  <a:gd name="T27" fmla="*/ 107 h 214"/>
                  <a:gd name="T28" fmla="*/ 102 w 210"/>
                  <a:gd name="T29" fmla="*/ 108 h 214"/>
                  <a:gd name="T30" fmla="*/ 116 w 210"/>
                  <a:gd name="T31" fmla="*/ 107 h 214"/>
                  <a:gd name="T32" fmla="*/ 131 w 210"/>
                  <a:gd name="T33" fmla="*/ 105 h 214"/>
                  <a:gd name="T34" fmla="*/ 147 w 210"/>
                  <a:gd name="T35" fmla="*/ 102 h 214"/>
                  <a:gd name="T36" fmla="*/ 166 w 210"/>
                  <a:gd name="T37" fmla="*/ 96 h 214"/>
                  <a:gd name="T38" fmla="*/ 166 w 210"/>
                  <a:gd name="T39" fmla="*/ 0 h 214"/>
                  <a:gd name="T40" fmla="*/ 210 w 210"/>
                  <a:gd name="T41" fmla="*/ 0 h 214"/>
                  <a:gd name="T42" fmla="*/ 210 w 210"/>
                  <a:gd name="T43" fmla="*/ 214 h 214"/>
                  <a:gd name="T44" fmla="*/ 166 w 210"/>
                  <a:gd name="T45" fmla="*/ 214 h 214"/>
                  <a:gd name="T46" fmla="*/ 166 w 210"/>
                  <a:gd name="T47" fmla="*/ 128 h 214"/>
                  <a:gd name="T48" fmla="*/ 146 w 210"/>
                  <a:gd name="T49" fmla="*/ 132 h 214"/>
                  <a:gd name="T50" fmla="*/ 127 w 210"/>
                  <a:gd name="T51" fmla="*/ 135 h 214"/>
                  <a:gd name="T52" fmla="*/ 108 w 210"/>
                  <a:gd name="T53" fmla="*/ 137 h 214"/>
                  <a:gd name="T54" fmla="*/ 90 w 210"/>
                  <a:gd name="T55" fmla="*/ 138 h 214"/>
                  <a:gd name="T56" fmla="*/ 76 w 210"/>
                  <a:gd name="T57" fmla="*/ 137 h 214"/>
                  <a:gd name="T58" fmla="*/ 62 w 210"/>
                  <a:gd name="T59" fmla="*/ 135 h 214"/>
                  <a:gd name="T60" fmla="*/ 51 w 210"/>
                  <a:gd name="T61" fmla="*/ 131 h 214"/>
                  <a:gd name="T62" fmla="*/ 38 w 210"/>
                  <a:gd name="T63" fmla="*/ 126 h 214"/>
                  <a:gd name="T64" fmla="*/ 28 w 210"/>
                  <a:gd name="T65" fmla="*/ 118 h 214"/>
                  <a:gd name="T66" fmla="*/ 19 w 210"/>
                  <a:gd name="T67" fmla="*/ 112 h 214"/>
                  <a:gd name="T68" fmla="*/ 13 w 210"/>
                  <a:gd name="T69" fmla="*/ 104 h 214"/>
                  <a:gd name="T70" fmla="*/ 8 w 210"/>
                  <a:gd name="T71" fmla="*/ 95 h 214"/>
                  <a:gd name="T72" fmla="*/ 4 w 210"/>
                  <a:gd name="T73" fmla="*/ 86 h 214"/>
                  <a:gd name="T74" fmla="*/ 1 w 210"/>
                  <a:gd name="T75" fmla="*/ 76 h 214"/>
                  <a:gd name="T76" fmla="*/ 0 w 210"/>
                  <a:gd name="T77" fmla="*/ 66 h 214"/>
                  <a:gd name="T78" fmla="*/ 0 w 210"/>
                  <a:gd name="T79" fmla="*/ 55 h 214"/>
                  <a:gd name="T80" fmla="*/ 0 w 210"/>
                  <a:gd name="T8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214">
                    <a:moveTo>
                      <a:pt x="0" y="0"/>
                    </a:moveTo>
                    <a:lnTo>
                      <a:pt x="43" y="0"/>
                    </a:lnTo>
                    <a:lnTo>
                      <a:pt x="43" y="40"/>
                    </a:lnTo>
                    <a:lnTo>
                      <a:pt x="44" y="52"/>
                    </a:lnTo>
                    <a:lnTo>
                      <a:pt x="44" y="63"/>
                    </a:lnTo>
                    <a:lnTo>
                      <a:pt x="46" y="71"/>
                    </a:lnTo>
                    <a:lnTo>
                      <a:pt x="47" y="79"/>
                    </a:lnTo>
                    <a:lnTo>
                      <a:pt x="49" y="84"/>
                    </a:lnTo>
                    <a:lnTo>
                      <a:pt x="53" y="89"/>
                    </a:lnTo>
                    <a:lnTo>
                      <a:pt x="60" y="94"/>
                    </a:lnTo>
                    <a:lnTo>
                      <a:pt x="66" y="98"/>
                    </a:lnTo>
                    <a:lnTo>
                      <a:pt x="74" y="103"/>
                    </a:lnTo>
                    <a:lnTo>
                      <a:pt x="81" y="105"/>
                    </a:lnTo>
                    <a:lnTo>
                      <a:pt x="91" y="107"/>
                    </a:lnTo>
                    <a:lnTo>
                      <a:pt x="102" y="108"/>
                    </a:lnTo>
                    <a:lnTo>
                      <a:pt x="116" y="107"/>
                    </a:lnTo>
                    <a:lnTo>
                      <a:pt x="131" y="105"/>
                    </a:lnTo>
                    <a:lnTo>
                      <a:pt x="147" y="102"/>
                    </a:lnTo>
                    <a:lnTo>
                      <a:pt x="166" y="96"/>
                    </a:lnTo>
                    <a:lnTo>
                      <a:pt x="166" y="0"/>
                    </a:lnTo>
                    <a:lnTo>
                      <a:pt x="210" y="0"/>
                    </a:lnTo>
                    <a:lnTo>
                      <a:pt x="210" y="214"/>
                    </a:lnTo>
                    <a:lnTo>
                      <a:pt x="166" y="214"/>
                    </a:lnTo>
                    <a:lnTo>
                      <a:pt x="166" y="128"/>
                    </a:lnTo>
                    <a:lnTo>
                      <a:pt x="146" y="132"/>
                    </a:lnTo>
                    <a:lnTo>
                      <a:pt x="127" y="135"/>
                    </a:lnTo>
                    <a:lnTo>
                      <a:pt x="108" y="137"/>
                    </a:lnTo>
                    <a:lnTo>
                      <a:pt x="90" y="138"/>
                    </a:lnTo>
                    <a:lnTo>
                      <a:pt x="76" y="137"/>
                    </a:lnTo>
                    <a:lnTo>
                      <a:pt x="62" y="135"/>
                    </a:lnTo>
                    <a:lnTo>
                      <a:pt x="51" y="131"/>
                    </a:lnTo>
                    <a:lnTo>
                      <a:pt x="38" y="126"/>
                    </a:lnTo>
                    <a:lnTo>
                      <a:pt x="28" y="118"/>
                    </a:lnTo>
                    <a:lnTo>
                      <a:pt x="19" y="112"/>
                    </a:lnTo>
                    <a:lnTo>
                      <a:pt x="13" y="104"/>
                    </a:lnTo>
                    <a:lnTo>
                      <a:pt x="8" y="95"/>
                    </a:lnTo>
                    <a:lnTo>
                      <a:pt x="4" y="86"/>
                    </a:lnTo>
                    <a:lnTo>
                      <a:pt x="1" y="76"/>
                    </a:lnTo>
                    <a:lnTo>
                      <a:pt x="0" y="66"/>
                    </a:lnTo>
                    <a:lnTo>
                      <a:pt x="0" y="5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92" name="Freeform 207"/>
              <p:cNvSpPr>
                <a:spLocks/>
              </p:cNvSpPr>
              <p:nvPr/>
            </p:nvSpPr>
            <p:spPr bwMode="auto">
              <a:xfrm>
                <a:off x="2479" y="3187"/>
                <a:ext cx="1393" cy="13"/>
              </a:xfrm>
              <a:custGeom>
                <a:avLst/>
                <a:gdLst>
                  <a:gd name="T0" fmla="*/ 5573 w 5573"/>
                  <a:gd name="T1" fmla="*/ 27 h 52"/>
                  <a:gd name="T2" fmla="*/ 5541 w 5573"/>
                  <a:gd name="T3" fmla="*/ 0 h 52"/>
                  <a:gd name="T4" fmla="*/ 0 w 5573"/>
                  <a:gd name="T5" fmla="*/ 0 h 52"/>
                  <a:gd name="T6" fmla="*/ 0 w 5573"/>
                  <a:gd name="T7" fmla="*/ 52 h 52"/>
                  <a:gd name="T8" fmla="*/ 5541 w 5573"/>
                  <a:gd name="T9" fmla="*/ 52 h 52"/>
                  <a:gd name="T10" fmla="*/ 5573 w 5573"/>
                  <a:gd name="T11" fmla="*/ 27 h 52"/>
                  <a:gd name="T12" fmla="*/ 5541 w 5573"/>
                  <a:gd name="T13" fmla="*/ 52 h 52"/>
                  <a:gd name="T14" fmla="*/ 5573 w 5573"/>
                  <a:gd name="T15" fmla="*/ 52 h 52"/>
                  <a:gd name="T16" fmla="*/ 5573 w 5573"/>
                  <a:gd name="T17"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73" h="52">
                    <a:moveTo>
                      <a:pt x="5573" y="27"/>
                    </a:moveTo>
                    <a:lnTo>
                      <a:pt x="5541" y="0"/>
                    </a:lnTo>
                    <a:lnTo>
                      <a:pt x="0" y="0"/>
                    </a:lnTo>
                    <a:lnTo>
                      <a:pt x="0" y="52"/>
                    </a:lnTo>
                    <a:lnTo>
                      <a:pt x="5541" y="52"/>
                    </a:lnTo>
                    <a:lnTo>
                      <a:pt x="5573" y="27"/>
                    </a:lnTo>
                    <a:lnTo>
                      <a:pt x="5541" y="52"/>
                    </a:lnTo>
                    <a:lnTo>
                      <a:pt x="5573" y="52"/>
                    </a:lnTo>
                    <a:lnTo>
                      <a:pt x="5573" y="27"/>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93" name="Freeform 208"/>
              <p:cNvSpPr>
                <a:spLocks/>
              </p:cNvSpPr>
              <p:nvPr/>
            </p:nvSpPr>
            <p:spPr bwMode="auto">
              <a:xfrm>
                <a:off x="3856" y="2644"/>
                <a:ext cx="16" cy="550"/>
              </a:xfrm>
              <a:custGeom>
                <a:avLst/>
                <a:gdLst>
                  <a:gd name="T0" fmla="*/ 30 w 62"/>
                  <a:gd name="T1" fmla="*/ 0 h 2201"/>
                  <a:gd name="T2" fmla="*/ 0 w 62"/>
                  <a:gd name="T3" fmla="*/ 27 h 2201"/>
                  <a:gd name="T4" fmla="*/ 0 w 62"/>
                  <a:gd name="T5" fmla="*/ 2201 h 2201"/>
                  <a:gd name="T6" fmla="*/ 62 w 62"/>
                  <a:gd name="T7" fmla="*/ 2201 h 2201"/>
                  <a:gd name="T8" fmla="*/ 62 w 62"/>
                  <a:gd name="T9" fmla="*/ 27 h 2201"/>
                  <a:gd name="T10" fmla="*/ 30 w 62"/>
                  <a:gd name="T11" fmla="*/ 0 h 2201"/>
                  <a:gd name="T12" fmla="*/ 62 w 62"/>
                  <a:gd name="T13" fmla="*/ 27 h 2201"/>
                  <a:gd name="T14" fmla="*/ 62 w 62"/>
                  <a:gd name="T15" fmla="*/ 0 h 2201"/>
                  <a:gd name="T16" fmla="*/ 30 w 62"/>
                  <a:gd name="T17" fmla="*/ 0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201">
                    <a:moveTo>
                      <a:pt x="30" y="0"/>
                    </a:moveTo>
                    <a:lnTo>
                      <a:pt x="0" y="27"/>
                    </a:lnTo>
                    <a:lnTo>
                      <a:pt x="0" y="2201"/>
                    </a:lnTo>
                    <a:lnTo>
                      <a:pt x="62" y="2201"/>
                    </a:lnTo>
                    <a:lnTo>
                      <a:pt x="62" y="27"/>
                    </a:lnTo>
                    <a:lnTo>
                      <a:pt x="30" y="0"/>
                    </a:lnTo>
                    <a:lnTo>
                      <a:pt x="62" y="27"/>
                    </a:lnTo>
                    <a:lnTo>
                      <a:pt x="62" y="0"/>
                    </a:lnTo>
                    <a:lnTo>
                      <a:pt x="3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94" name="Freeform 209"/>
              <p:cNvSpPr>
                <a:spLocks/>
              </p:cNvSpPr>
              <p:nvPr/>
            </p:nvSpPr>
            <p:spPr bwMode="auto">
              <a:xfrm>
                <a:off x="2471" y="2644"/>
                <a:ext cx="1393" cy="13"/>
              </a:xfrm>
              <a:custGeom>
                <a:avLst/>
                <a:gdLst>
                  <a:gd name="T0" fmla="*/ 0 w 5573"/>
                  <a:gd name="T1" fmla="*/ 27 h 52"/>
                  <a:gd name="T2" fmla="*/ 32 w 5573"/>
                  <a:gd name="T3" fmla="*/ 52 h 52"/>
                  <a:gd name="T4" fmla="*/ 5573 w 5573"/>
                  <a:gd name="T5" fmla="*/ 52 h 52"/>
                  <a:gd name="T6" fmla="*/ 5573 w 5573"/>
                  <a:gd name="T7" fmla="*/ 0 h 52"/>
                  <a:gd name="T8" fmla="*/ 32 w 5573"/>
                  <a:gd name="T9" fmla="*/ 0 h 52"/>
                  <a:gd name="T10" fmla="*/ 0 w 5573"/>
                  <a:gd name="T11" fmla="*/ 27 h 52"/>
                  <a:gd name="T12" fmla="*/ 32 w 5573"/>
                  <a:gd name="T13" fmla="*/ 0 h 52"/>
                  <a:gd name="T14" fmla="*/ 0 w 5573"/>
                  <a:gd name="T15" fmla="*/ 0 h 52"/>
                  <a:gd name="T16" fmla="*/ 0 w 5573"/>
                  <a:gd name="T17"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73" h="52">
                    <a:moveTo>
                      <a:pt x="0" y="27"/>
                    </a:moveTo>
                    <a:lnTo>
                      <a:pt x="32" y="52"/>
                    </a:lnTo>
                    <a:lnTo>
                      <a:pt x="5573" y="52"/>
                    </a:lnTo>
                    <a:lnTo>
                      <a:pt x="5573" y="0"/>
                    </a:lnTo>
                    <a:lnTo>
                      <a:pt x="32" y="0"/>
                    </a:lnTo>
                    <a:lnTo>
                      <a:pt x="0" y="27"/>
                    </a:lnTo>
                    <a:lnTo>
                      <a:pt x="32" y="0"/>
                    </a:lnTo>
                    <a:lnTo>
                      <a:pt x="0" y="0"/>
                    </a:lnTo>
                    <a:lnTo>
                      <a:pt x="0" y="27"/>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95" name="Freeform 210"/>
              <p:cNvSpPr>
                <a:spLocks/>
              </p:cNvSpPr>
              <p:nvPr/>
            </p:nvSpPr>
            <p:spPr bwMode="auto">
              <a:xfrm>
                <a:off x="2471" y="2650"/>
                <a:ext cx="15" cy="550"/>
              </a:xfrm>
              <a:custGeom>
                <a:avLst/>
                <a:gdLst>
                  <a:gd name="T0" fmla="*/ 32 w 63"/>
                  <a:gd name="T1" fmla="*/ 2199 h 2199"/>
                  <a:gd name="T2" fmla="*/ 63 w 63"/>
                  <a:gd name="T3" fmla="*/ 2174 h 2199"/>
                  <a:gd name="T4" fmla="*/ 63 w 63"/>
                  <a:gd name="T5" fmla="*/ 0 h 2199"/>
                  <a:gd name="T6" fmla="*/ 0 w 63"/>
                  <a:gd name="T7" fmla="*/ 0 h 2199"/>
                  <a:gd name="T8" fmla="*/ 0 w 63"/>
                  <a:gd name="T9" fmla="*/ 2174 h 2199"/>
                  <a:gd name="T10" fmla="*/ 32 w 63"/>
                  <a:gd name="T11" fmla="*/ 2199 h 2199"/>
                  <a:gd name="T12" fmla="*/ 0 w 63"/>
                  <a:gd name="T13" fmla="*/ 2174 h 2199"/>
                  <a:gd name="T14" fmla="*/ 0 w 63"/>
                  <a:gd name="T15" fmla="*/ 2199 h 2199"/>
                  <a:gd name="T16" fmla="*/ 32 w 63"/>
                  <a:gd name="T17" fmla="*/ 2199 h 2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2199">
                    <a:moveTo>
                      <a:pt x="32" y="2199"/>
                    </a:moveTo>
                    <a:lnTo>
                      <a:pt x="63" y="2174"/>
                    </a:lnTo>
                    <a:lnTo>
                      <a:pt x="63" y="0"/>
                    </a:lnTo>
                    <a:lnTo>
                      <a:pt x="0" y="0"/>
                    </a:lnTo>
                    <a:lnTo>
                      <a:pt x="0" y="2174"/>
                    </a:lnTo>
                    <a:lnTo>
                      <a:pt x="32" y="2199"/>
                    </a:lnTo>
                    <a:lnTo>
                      <a:pt x="0" y="2174"/>
                    </a:lnTo>
                    <a:lnTo>
                      <a:pt x="0" y="2199"/>
                    </a:lnTo>
                    <a:lnTo>
                      <a:pt x="32" y="2199"/>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96" name="Freeform 211"/>
              <p:cNvSpPr>
                <a:spLocks/>
              </p:cNvSpPr>
              <p:nvPr/>
            </p:nvSpPr>
            <p:spPr bwMode="auto">
              <a:xfrm>
                <a:off x="2719" y="2702"/>
                <a:ext cx="78" cy="75"/>
              </a:xfrm>
              <a:custGeom>
                <a:avLst/>
                <a:gdLst>
                  <a:gd name="T0" fmla="*/ 0 w 312"/>
                  <a:gd name="T1" fmla="*/ 0 h 301"/>
                  <a:gd name="T2" fmla="*/ 47 w 312"/>
                  <a:gd name="T3" fmla="*/ 0 h 301"/>
                  <a:gd name="T4" fmla="*/ 163 w 312"/>
                  <a:gd name="T5" fmla="*/ 182 h 301"/>
                  <a:gd name="T6" fmla="*/ 265 w 312"/>
                  <a:gd name="T7" fmla="*/ 0 h 301"/>
                  <a:gd name="T8" fmla="*/ 312 w 312"/>
                  <a:gd name="T9" fmla="*/ 0 h 301"/>
                  <a:gd name="T10" fmla="*/ 179 w 312"/>
                  <a:gd name="T11" fmla="*/ 231 h 301"/>
                  <a:gd name="T12" fmla="*/ 166 w 312"/>
                  <a:gd name="T13" fmla="*/ 251 h 301"/>
                  <a:gd name="T14" fmla="*/ 156 w 312"/>
                  <a:gd name="T15" fmla="*/ 266 h 301"/>
                  <a:gd name="T16" fmla="*/ 146 w 312"/>
                  <a:gd name="T17" fmla="*/ 279 h 301"/>
                  <a:gd name="T18" fmla="*/ 137 w 312"/>
                  <a:gd name="T19" fmla="*/ 287 h 301"/>
                  <a:gd name="T20" fmla="*/ 133 w 312"/>
                  <a:gd name="T21" fmla="*/ 291 h 301"/>
                  <a:gd name="T22" fmla="*/ 128 w 312"/>
                  <a:gd name="T23" fmla="*/ 294 h 301"/>
                  <a:gd name="T24" fmla="*/ 123 w 312"/>
                  <a:gd name="T25" fmla="*/ 296 h 301"/>
                  <a:gd name="T26" fmla="*/ 118 w 312"/>
                  <a:gd name="T27" fmla="*/ 298 h 301"/>
                  <a:gd name="T28" fmla="*/ 105 w 312"/>
                  <a:gd name="T29" fmla="*/ 300 h 301"/>
                  <a:gd name="T30" fmla="*/ 91 w 312"/>
                  <a:gd name="T31" fmla="*/ 301 h 301"/>
                  <a:gd name="T32" fmla="*/ 81 w 312"/>
                  <a:gd name="T33" fmla="*/ 300 h 301"/>
                  <a:gd name="T34" fmla="*/ 71 w 312"/>
                  <a:gd name="T35" fmla="*/ 299 h 301"/>
                  <a:gd name="T36" fmla="*/ 59 w 312"/>
                  <a:gd name="T37" fmla="*/ 297 h 301"/>
                  <a:gd name="T38" fmla="*/ 47 w 312"/>
                  <a:gd name="T39" fmla="*/ 294 h 301"/>
                  <a:gd name="T40" fmla="*/ 47 w 312"/>
                  <a:gd name="T41" fmla="*/ 260 h 301"/>
                  <a:gd name="T42" fmla="*/ 55 w 312"/>
                  <a:gd name="T43" fmla="*/ 264 h 301"/>
                  <a:gd name="T44" fmla="*/ 66 w 312"/>
                  <a:gd name="T45" fmla="*/ 267 h 301"/>
                  <a:gd name="T46" fmla="*/ 76 w 312"/>
                  <a:gd name="T47" fmla="*/ 268 h 301"/>
                  <a:gd name="T48" fmla="*/ 86 w 312"/>
                  <a:gd name="T49" fmla="*/ 269 h 301"/>
                  <a:gd name="T50" fmla="*/ 95 w 312"/>
                  <a:gd name="T51" fmla="*/ 268 h 301"/>
                  <a:gd name="T52" fmla="*/ 102 w 312"/>
                  <a:gd name="T53" fmla="*/ 267 h 301"/>
                  <a:gd name="T54" fmla="*/ 110 w 312"/>
                  <a:gd name="T55" fmla="*/ 264 h 301"/>
                  <a:gd name="T56" fmla="*/ 116 w 312"/>
                  <a:gd name="T57" fmla="*/ 260 h 301"/>
                  <a:gd name="T58" fmla="*/ 123 w 312"/>
                  <a:gd name="T59" fmla="*/ 254 h 301"/>
                  <a:gd name="T60" fmla="*/ 129 w 312"/>
                  <a:gd name="T61" fmla="*/ 245 h 301"/>
                  <a:gd name="T62" fmla="*/ 137 w 312"/>
                  <a:gd name="T63" fmla="*/ 233 h 301"/>
                  <a:gd name="T64" fmla="*/ 144 w 312"/>
                  <a:gd name="T65" fmla="*/ 218 h 301"/>
                  <a:gd name="T66" fmla="*/ 0 w 312"/>
                  <a:gd name="T67"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2" h="301">
                    <a:moveTo>
                      <a:pt x="0" y="0"/>
                    </a:moveTo>
                    <a:lnTo>
                      <a:pt x="47" y="0"/>
                    </a:lnTo>
                    <a:lnTo>
                      <a:pt x="163" y="182"/>
                    </a:lnTo>
                    <a:lnTo>
                      <a:pt x="265" y="0"/>
                    </a:lnTo>
                    <a:lnTo>
                      <a:pt x="312" y="0"/>
                    </a:lnTo>
                    <a:lnTo>
                      <a:pt x="179" y="231"/>
                    </a:lnTo>
                    <a:lnTo>
                      <a:pt x="166" y="251"/>
                    </a:lnTo>
                    <a:lnTo>
                      <a:pt x="156" y="266"/>
                    </a:lnTo>
                    <a:lnTo>
                      <a:pt x="146" y="279"/>
                    </a:lnTo>
                    <a:lnTo>
                      <a:pt x="137" y="287"/>
                    </a:lnTo>
                    <a:lnTo>
                      <a:pt x="133" y="291"/>
                    </a:lnTo>
                    <a:lnTo>
                      <a:pt x="128" y="294"/>
                    </a:lnTo>
                    <a:lnTo>
                      <a:pt x="123" y="296"/>
                    </a:lnTo>
                    <a:lnTo>
                      <a:pt x="118" y="298"/>
                    </a:lnTo>
                    <a:lnTo>
                      <a:pt x="105" y="300"/>
                    </a:lnTo>
                    <a:lnTo>
                      <a:pt x="91" y="301"/>
                    </a:lnTo>
                    <a:lnTo>
                      <a:pt x="81" y="300"/>
                    </a:lnTo>
                    <a:lnTo>
                      <a:pt x="71" y="299"/>
                    </a:lnTo>
                    <a:lnTo>
                      <a:pt x="59" y="297"/>
                    </a:lnTo>
                    <a:lnTo>
                      <a:pt x="47" y="294"/>
                    </a:lnTo>
                    <a:lnTo>
                      <a:pt x="47" y="260"/>
                    </a:lnTo>
                    <a:lnTo>
                      <a:pt x="55" y="264"/>
                    </a:lnTo>
                    <a:lnTo>
                      <a:pt x="66" y="267"/>
                    </a:lnTo>
                    <a:lnTo>
                      <a:pt x="76" y="268"/>
                    </a:lnTo>
                    <a:lnTo>
                      <a:pt x="86" y="269"/>
                    </a:lnTo>
                    <a:lnTo>
                      <a:pt x="95" y="268"/>
                    </a:lnTo>
                    <a:lnTo>
                      <a:pt x="102" y="267"/>
                    </a:lnTo>
                    <a:lnTo>
                      <a:pt x="110" y="264"/>
                    </a:lnTo>
                    <a:lnTo>
                      <a:pt x="116" y="260"/>
                    </a:lnTo>
                    <a:lnTo>
                      <a:pt x="123" y="254"/>
                    </a:lnTo>
                    <a:lnTo>
                      <a:pt x="129" y="245"/>
                    </a:lnTo>
                    <a:lnTo>
                      <a:pt x="137" y="233"/>
                    </a:lnTo>
                    <a:lnTo>
                      <a:pt x="144" y="218"/>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97" name="Freeform 212"/>
              <p:cNvSpPr>
                <a:spLocks noEditPoints="1"/>
              </p:cNvSpPr>
              <p:nvPr/>
            </p:nvSpPr>
            <p:spPr bwMode="auto">
              <a:xfrm>
                <a:off x="2800" y="2721"/>
                <a:ext cx="57" cy="75"/>
              </a:xfrm>
              <a:custGeom>
                <a:avLst/>
                <a:gdLst>
                  <a:gd name="T0" fmla="*/ 0 w 225"/>
                  <a:gd name="T1" fmla="*/ 5 h 302"/>
                  <a:gd name="T2" fmla="*/ 39 w 225"/>
                  <a:gd name="T3" fmla="*/ 33 h 302"/>
                  <a:gd name="T4" fmla="*/ 54 w 225"/>
                  <a:gd name="T5" fmla="*/ 19 h 302"/>
                  <a:gd name="T6" fmla="*/ 72 w 225"/>
                  <a:gd name="T7" fmla="*/ 9 h 302"/>
                  <a:gd name="T8" fmla="*/ 91 w 225"/>
                  <a:gd name="T9" fmla="*/ 2 h 302"/>
                  <a:gd name="T10" fmla="*/ 114 w 225"/>
                  <a:gd name="T11" fmla="*/ 0 h 302"/>
                  <a:gd name="T12" fmla="*/ 146 w 225"/>
                  <a:gd name="T13" fmla="*/ 4 h 302"/>
                  <a:gd name="T14" fmla="*/ 174 w 225"/>
                  <a:gd name="T15" fmla="*/ 15 h 302"/>
                  <a:gd name="T16" fmla="*/ 195 w 225"/>
                  <a:gd name="T17" fmla="*/ 32 h 302"/>
                  <a:gd name="T18" fmla="*/ 212 w 225"/>
                  <a:gd name="T19" fmla="*/ 55 h 302"/>
                  <a:gd name="T20" fmla="*/ 221 w 225"/>
                  <a:gd name="T21" fmla="*/ 81 h 302"/>
                  <a:gd name="T22" fmla="*/ 225 w 225"/>
                  <a:gd name="T23" fmla="*/ 111 h 302"/>
                  <a:gd name="T24" fmla="*/ 221 w 225"/>
                  <a:gd name="T25" fmla="*/ 142 h 302"/>
                  <a:gd name="T26" fmla="*/ 211 w 225"/>
                  <a:gd name="T27" fmla="*/ 170 h 302"/>
                  <a:gd name="T28" fmla="*/ 193 w 225"/>
                  <a:gd name="T29" fmla="*/ 194 h 302"/>
                  <a:gd name="T30" fmla="*/ 169 w 225"/>
                  <a:gd name="T31" fmla="*/ 210 h 302"/>
                  <a:gd name="T32" fmla="*/ 141 w 225"/>
                  <a:gd name="T33" fmla="*/ 221 h 302"/>
                  <a:gd name="T34" fmla="*/ 111 w 225"/>
                  <a:gd name="T35" fmla="*/ 224 h 302"/>
                  <a:gd name="T36" fmla="*/ 91 w 225"/>
                  <a:gd name="T37" fmla="*/ 223 h 302"/>
                  <a:gd name="T38" fmla="*/ 72 w 225"/>
                  <a:gd name="T39" fmla="*/ 217 h 302"/>
                  <a:gd name="T40" fmla="*/ 56 w 225"/>
                  <a:gd name="T41" fmla="*/ 208 h 302"/>
                  <a:gd name="T42" fmla="*/ 43 w 225"/>
                  <a:gd name="T43" fmla="*/ 198 h 302"/>
                  <a:gd name="T44" fmla="*/ 0 w 225"/>
                  <a:gd name="T45" fmla="*/ 302 h 302"/>
                  <a:gd name="T46" fmla="*/ 39 w 225"/>
                  <a:gd name="T47" fmla="*/ 124 h 302"/>
                  <a:gd name="T48" fmla="*/ 42 w 225"/>
                  <a:gd name="T49" fmla="*/ 142 h 302"/>
                  <a:gd name="T50" fmla="*/ 47 w 225"/>
                  <a:gd name="T51" fmla="*/ 157 h 302"/>
                  <a:gd name="T52" fmla="*/ 54 w 225"/>
                  <a:gd name="T53" fmla="*/ 169 h 302"/>
                  <a:gd name="T54" fmla="*/ 64 w 225"/>
                  <a:gd name="T55" fmla="*/ 180 h 302"/>
                  <a:gd name="T56" fmla="*/ 76 w 225"/>
                  <a:gd name="T57" fmla="*/ 187 h 302"/>
                  <a:gd name="T58" fmla="*/ 89 w 225"/>
                  <a:gd name="T59" fmla="*/ 191 h 302"/>
                  <a:gd name="T60" fmla="*/ 101 w 225"/>
                  <a:gd name="T61" fmla="*/ 195 h 302"/>
                  <a:gd name="T62" fmla="*/ 115 w 225"/>
                  <a:gd name="T63" fmla="*/ 195 h 302"/>
                  <a:gd name="T64" fmla="*/ 129 w 225"/>
                  <a:gd name="T65" fmla="*/ 191 h 302"/>
                  <a:gd name="T66" fmla="*/ 142 w 225"/>
                  <a:gd name="T67" fmla="*/ 186 h 302"/>
                  <a:gd name="T68" fmla="*/ 153 w 225"/>
                  <a:gd name="T69" fmla="*/ 179 h 302"/>
                  <a:gd name="T70" fmla="*/ 164 w 225"/>
                  <a:gd name="T71" fmla="*/ 168 h 302"/>
                  <a:gd name="T72" fmla="*/ 171 w 225"/>
                  <a:gd name="T73" fmla="*/ 156 h 302"/>
                  <a:gd name="T74" fmla="*/ 176 w 225"/>
                  <a:gd name="T75" fmla="*/ 140 h 302"/>
                  <a:gd name="T76" fmla="*/ 179 w 225"/>
                  <a:gd name="T77" fmla="*/ 121 h 302"/>
                  <a:gd name="T78" fmla="*/ 179 w 225"/>
                  <a:gd name="T79" fmla="*/ 101 h 302"/>
                  <a:gd name="T80" fmla="*/ 176 w 225"/>
                  <a:gd name="T81" fmla="*/ 83 h 302"/>
                  <a:gd name="T82" fmla="*/ 171 w 225"/>
                  <a:gd name="T83" fmla="*/ 67 h 302"/>
                  <a:gd name="T84" fmla="*/ 164 w 225"/>
                  <a:gd name="T85" fmla="*/ 55 h 302"/>
                  <a:gd name="T86" fmla="*/ 153 w 225"/>
                  <a:gd name="T87" fmla="*/ 44 h 302"/>
                  <a:gd name="T88" fmla="*/ 143 w 225"/>
                  <a:gd name="T89" fmla="*/ 37 h 302"/>
                  <a:gd name="T90" fmla="*/ 131 w 225"/>
                  <a:gd name="T91" fmla="*/ 32 h 302"/>
                  <a:gd name="T92" fmla="*/ 118 w 225"/>
                  <a:gd name="T93" fmla="*/ 30 h 302"/>
                  <a:gd name="T94" fmla="*/ 104 w 225"/>
                  <a:gd name="T95" fmla="*/ 30 h 302"/>
                  <a:gd name="T96" fmla="*/ 90 w 225"/>
                  <a:gd name="T97" fmla="*/ 32 h 302"/>
                  <a:gd name="T98" fmla="*/ 78 w 225"/>
                  <a:gd name="T99" fmla="*/ 37 h 302"/>
                  <a:gd name="T100" fmla="*/ 66 w 225"/>
                  <a:gd name="T101" fmla="*/ 45 h 302"/>
                  <a:gd name="T102" fmla="*/ 56 w 225"/>
                  <a:gd name="T103" fmla="*/ 56 h 302"/>
                  <a:gd name="T104" fmla="*/ 48 w 225"/>
                  <a:gd name="T105" fmla="*/ 70 h 302"/>
                  <a:gd name="T106" fmla="*/ 42 w 225"/>
                  <a:gd name="T107" fmla="*/ 85 h 302"/>
                  <a:gd name="T108" fmla="*/ 39 w 225"/>
                  <a:gd name="T109" fmla="*/ 103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5" h="302">
                    <a:moveTo>
                      <a:pt x="0" y="302"/>
                    </a:moveTo>
                    <a:lnTo>
                      <a:pt x="0" y="5"/>
                    </a:lnTo>
                    <a:lnTo>
                      <a:pt x="39" y="5"/>
                    </a:lnTo>
                    <a:lnTo>
                      <a:pt x="39" y="33"/>
                    </a:lnTo>
                    <a:lnTo>
                      <a:pt x="47" y="25"/>
                    </a:lnTo>
                    <a:lnTo>
                      <a:pt x="54" y="19"/>
                    </a:lnTo>
                    <a:lnTo>
                      <a:pt x="63" y="13"/>
                    </a:lnTo>
                    <a:lnTo>
                      <a:pt x="72" y="9"/>
                    </a:lnTo>
                    <a:lnTo>
                      <a:pt x="81" y="5"/>
                    </a:lnTo>
                    <a:lnTo>
                      <a:pt x="91" y="2"/>
                    </a:lnTo>
                    <a:lnTo>
                      <a:pt x="103" y="1"/>
                    </a:lnTo>
                    <a:lnTo>
                      <a:pt x="114" y="0"/>
                    </a:lnTo>
                    <a:lnTo>
                      <a:pt x="131" y="1"/>
                    </a:lnTo>
                    <a:lnTo>
                      <a:pt x="146" y="4"/>
                    </a:lnTo>
                    <a:lnTo>
                      <a:pt x="160" y="9"/>
                    </a:lnTo>
                    <a:lnTo>
                      <a:pt x="174" y="15"/>
                    </a:lnTo>
                    <a:lnTo>
                      <a:pt x="185" y="22"/>
                    </a:lnTo>
                    <a:lnTo>
                      <a:pt x="195" y="32"/>
                    </a:lnTo>
                    <a:lnTo>
                      <a:pt x="204" y="42"/>
                    </a:lnTo>
                    <a:lnTo>
                      <a:pt x="212" y="55"/>
                    </a:lnTo>
                    <a:lnTo>
                      <a:pt x="217" y="67"/>
                    </a:lnTo>
                    <a:lnTo>
                      <a:pt x="221" y="81"/>
                    </a:lnTo>
                    <a:lnTo>
                      <a:pt x="223" y="96"/>
                    </a:lnTo>
                    <a:lnTo>
                      <a:pt x="225" y="111"/>
                    </a:lnTo>
                    <a:lnTo>
                      <a:pt x="223" y="127"/>
                    </a:lnTo>
                    <a:lnTo>
                      <a:pt x="221" y="142"/>
                    </a:lnTo>
                    <a:lnTo>
                      <a:pt x="217" y="157"/>
                    </a:lnTo>
                    <a:lnTo>
                      <a:pt x="211" y="170"/>
                    </a:lnTo>
                    <a:lnTo>
                      <a:pt x="202" y="183"/>
                    </a:lnTo>
                    <a:lnTo>
                      <a:pt x="193" y="194"/>
                    </a:lnTo>
                    <a:lnTo>
                      <a:pt x="181" y="203"/>
                    </a:lnTo>
                    <a:lnTo>
                      <a:pt x="169" y="210"/>
                    </a:lnTo>
                    <a:lnTo>
                      <a:pt x="155" y="217"/>
                    </a:lnTo>
                    <a:lnTo>
                      <a:pt x="141" y="221"/>
                    </a:lnTo>
                    <a:lnTo>
                      <a:pt x="127" y="224"/>
                    </a:lnTo>
                    <a:lnTo>
                      <a:pt x="111" y="224"/>
                    </a:lnTo>
                    <a:lnTo>
                      <a:pt x="101" y="224"/>
                    </a:lnTo>
                    <a:lnTo>
                      <a:pt x="91" y="223"/>
                    </a:lnTo>
                    <a:lnTo>
                      <a:pt x="81" y="220"/>
                    </a:lnTo>
                    <a:lnTo>
                      <a:pt x="72" y="217"/>
                    </a:lnTo>
                    <a:lnTo>
                      <a:pt x="63" y="212"/>
                    </a:lnTo>
                    <a:lnTo>
                      <a:pt x="56" y="208"/>
                    </a:lnTo>
                    <a:lnTo>
                      <a:pt x="49" y="203"/>
                    </a:lnTo>
                    <a:lnTo>
                      <a:pt x="43" y="198"/>
                    </a:lnTo>
                    <a:lnTo>
                      <a:pt x="43" y="302"/>
                    </a:lnTo>
                    <a:lnTo>
                      <a:pt x="0" y="302"/>
                    </a:lnTo>
                    <a:close/>
                    <a:moveTo>
                      <a:pt x="39" y="114"/>
                    </a:moveTo>
                    <a:lnTo>
                      <a:pt x="39" y="124"/>
                    </a:lnTo>
                    <a:lnTo>
                      <a:pt x="40" y="133"/>
                    </a:lnTo>
                    <a:lnTo>
                      <a:pt x="42" y="142"/>
                    </a:lnTo>
                    <a:lnTo>
                      <a:pt x="44" y="149"/>
                    </a:lnTo>
                    <a:lnTo>
                      <a:pt x="47" y="157"/>
                    </a:lnTo>
                    <a:lnTo>
                      <a:pt x="51" y="164"/>
                    </a:lnTo>
                    <a:lnTo>
                      <a:pt x="54" y="169"/>
                    </a:lnTo>
                    <a:lnTo>
                      <a:pt x="59" y="175"/>
                    </a:lnTo>
                    <a:lnTo>
                      <a:pt x="64" y="180"/>
                    </a:lnTo>
                    <a:lnTo>
                      <a:pt x="70" y="183"/>
                    </a:lnTo>
                    <a:lnTo>
                      <a:pt x="76" y="187"/>
                    </a:lnTo>
                    <a:lnTo>
                      <a:pt x="82" y="189"/>
                    </a:lnTo>
                    <a:lnTo>
                      <a:pt x="89" y="191"/>
                    </a:lnTo>
                    <a:lnTo>
                      <a:pt x="95" y="194"/>
                    </a:lnTo>
                    <a:lnTo>
                      <a:pt x="101" y="195"/>
                    </a:lnTo>
                    <a:lnTo>
                      <a:pt x="109" y="195"/>
                    </a:lnTo>
                    <a:lnTo>
                      <a:pt x="115" y="195"/>
                    </a:lnTo>
                    <a:lnTo>
                      <a:pt x="123" y="194"/>
                    </a:lnTo>
                    <a:lnTo>
                      <a:pt x="129" y="191"/>
                    </a:lnTo>
                    <a:lnTo>
                      <a:pt x="136" y="189"/>
                    </a:lnTo>
                    <a:lnTo>
                      <a:pt x="142" y="186"/>
                    </a:lnTo>
                    <a:lnTo>
                      <a:pt x="147" y="183"/>
                    </a:lnTo>
                    <a:lnTo>
                      <a:pt x="153" y="179"/>
                    </a:lnTo>
                    <a:lnTo>
                      <a:pt x="158" y="174"/>
                    </a:lnTo>
                    <a:lnTo>
                      <a:pt x="164" y="168"/>
                    </a:lnTo>
                    <a:lnTo>
                      <a:pt x="167" y="162"/>
                    </a:lnTo>
                    <a:lnTo>
                      <a:pt x="171" y="156"/>
                    </a:lnTo>
                    <a:lnTo>
                      <a:pt x="174" y="148"/>
                    </a:lnTo>
                    <a:lnTo>
                      <a:pt x="176" y="140"/>
                    </a:lnTo>
                    <a:lnTo>
                      <a:pt x="179" y="130"/>
                    </a:lnTo>
                    <a:lnTo>
                      <a:pt x="179" y="121"/>
                    </a:lnTo>
                    <a:lnTo>
                      <a:pt x="180" y="111"/>
                    </a:lnTo>
                    <a:lnTo>
                      <a:pt x="179" y="101"/>
                    </a:lnTo>
                    <a:lnTo>
                      <a:pt x="179" y="92"/>
                    </a:lnTo>
                    <a:lnTo>
                      <a:pt x="176" y="83"/>
                    </a:lnTo>
                    <a:lnTo>
                      <a:pt x="175" y="75"/>
                    </a:lnTo>
                    <a:lnTo>
                      <a:pt x="171" y="67"/>
                    </a:lnTo>
                    <a:lnTo>
                      <a:pt x="169" y="61"/>
                    </a:lnTo>
                    <a:lnTo>
                      <a:pt x="164" y="55"/>
                    </a:lnTo>
                    <a:lnTo>
                      <a:pt x="160" y="50"/>
                    </a:lnTo>
                    <a:lnTo>
                      <a:pt x="153" y="44"/>
                    </a:lnTo>
                    <a:lnTo>
                      <a:pt x="148" y="40"/>
                    </a:lnTo>
                    <a:lnTo>
                      <a:pt x="143" y="37"/>
                    </a:lnTo>
                    <a:lnTo>
                      <a:pt x="137" y="34"/>
                    </a:lnTo>
                    <a:lnTo>
                      <a:pt x="131" y="32"/>
                    </a:lnTo>
                    <a:lnTo>
                      <a:pt x="124" y="31"/>
                    </a:lnTo>
                    <a:lnTo>
                      <a:pt x="118" y="30"/>
                    </a:lnTo>
                    <a:lnTo>
                      <a:pt x="110" y="29"/>
                    </a:lnTo>
                    <a:lnTo>
                      <a:pt x="104" y="30"/>
                    </a:lnTo>
                    <a:lnTo>
                      <a:pt x="96" y="31"/>
                    </a:lnTo>
                    <a:lnTo>
                      <a:pt x="90" y="32"/>
                    </a:lnTo>
                    <a:lnTo>
                      <a:pt x="84" y="34"/>
                    </a:lnTo>
                    <a:lnTo>
                      <a:pt x="78" y="37"/>
                    </a:lnTo>
                    <a:lnTo>
                      <a:pt x="72" y="41"/>
                    </a:lnTo>
                    <a:lnTo>
                      <a:pt x="66" y="45"/>
                    </a:lnTo>
                    <a:lnTo>
                      <a:pt x="61" y="51"/>
                    </a:lnTo>
                    <a:lnTo>
                      <a:pt x="56" y="56"/>
                    </a:lnTo>
                    <a:lnTo>
                      <a:pt x="52" y="62"/>
                    </a:lnTo>
                    <a:lnTo>
                      <a:pt x="48" y="70"/>
                    </a:lnTo>
                    <a:lnTo>
                      <a:pt x="44" y="77"/>
                    </a:lnTo>
                    <a:lnTo>
                      <a:pt x="42" y="85"/>
                    </a:lnTo>
                    <a:lnTo>
                      <a:pt x="40" y="94"/>
                    </a:lnTo>
                    <a:lnTo>
                      <a:pt x="39" y="103"/>
                    </a:lnTo>
                    <a:lnTo>
                      <a:pt x="39" y="11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98" name="Freeform 213"/>
              <p:cNvSpPr>
                <a:spLocks noEditPoints="1"/>
              </p:cNvSpPr>
              <p:nvPr/>
            </p:nvSpPr>
            <p:spPr bwMode="auto">
              <a:xfrm>
                <a:off x="2866" y="2721"/>
                <a:ext cx="60" cy="56"/>
              </a:xfrm>
              <a:custGeom>
                <a:avLst/>
                <a:gdLst>
                  <a:gd name="T0" fmla="*/ 3 w 243"/>
                  <a:gd name="T1" fmla="*/ 84 h 224"/>
                  <a:gd name="T2" fmla="*/ 16 w 243"/>
                  <a:gd name="T3" fmla="*/ 50 h 224"/>
                  <a:gd name="T4" fmla="*/ 40 w 243"/>
                  <a:gd name="T5" fmla="*/ 24 h 224"/>
                  <a:gd name="T6" fmla="*/ 68 w 243"/>
                  <a:gd name="T7" fmla="*/ 10 h 224"/>
                  <a:gd name="T8" fmla="*/ 98 w 243"/>
                  <a:gd name="T9" fmla="*/ 2 h 224"/>
                  <a:gd name="T10" fmla="*/ 135 w 243"/>
                  <a:gd name="T11" fmla="*/ 1 h 224"/>
                  <a:gd name="T12" fmla="*/ 171 w 243"/>
                  <a:gd name="T13" fmla="*/ 8 h 224"/>
                  <a:gd name="T14" fmla="*/ 200 w 243"/>
                  <a:gd name="T15" fmla="*/ 22 h 224"/>
                  <a:gd name="T16" fmla="*/ 224 w 243"/>
                  <a:gd name="T17" fmla="*/ 45 h 224"/>
                  <a:gd name="T18" fmla="*/ 238 w 243"/>
                  <a:gd name="T19" fmla="*/ 74 h 224"/>
                  <a:gd name="T20" fmla="*/ 243 w 243"/>
                  <a:gd name="T21" fmla="*/ 109 h 224"/>
                  <a:gd name="T22" fmla="*/ 237 w 243"/>
                  <a:gd name="T23" fmla="*/ 155 h 224"/>
                  <a:gd name="T24" fmla="*/ 228 w 243"/>
                  <a:gd name="T25" fmla="*/ 175 h 224"/>
                  <a:gd name="T26" fmla="*/ 197 w 243"/>
                  <a:gd name="T27" fmla="*/ 204 h 224"/>
                  <a:gd name="T28" fmla="*/ 154 w 243"/>
                  <a:gd name="T29" fmla="*/ 221 h 224"/>
                  <a:gd name="T30" fmla="*/ 108 w 243"/>
                  <a:gd name="T31" fmla="*/ 224 h 224"/>
                  <a:gd name="T32" fmla="*/ 73 w 243"/>
                  <a:gd name="T33" fmla="*/ 218 h 224"/>
                  <a:gd name="T34" fmla="*/ 42 w 243"/>
                  <a:gd name="T35" fmla="*/ 202 h 224"/>
                  <a:gd name="T36" fmla="*/ 19 w 243"/>
                  <a:gd name="T37" fmla="*/ 180 h 224"/>
                  <a:gd name="T38" fmla="*/ 4 w 243"/>
                  <a:gd name="T39" fmla="*/ 149 h 224"/>
                  <a:gd name="T40" fmla="*/ 0 w 243"/>
                  <a:gd name="T41" fmla="*/ 113 h 224"/>
                  <a:gd name="T42" fmla="*/ 46 w 243"/>
                  <a:gd name="T43" fmla="*/ 132 h 224"/>
                  <a:gd name="T44" fmla="*/ 54 w 243"/>
                  <a:gd name="T45" fmla="*/ 156 h 224"/>
                  <a:gd name="T46" fmla="*/ 66 w 243"/>
                  <a:gd name="T47" fmla="*/ 174 h 224"/>
                  <a:gd name="T48" fmla="*/ 84 w 243"/>
                  <a:gd name="T49" fmla="*/ 186 h 224"/>
                  <a:gd name="T50" fmla="*/ 106 w 243"/>
                  <a:gd name="T51" fmla="*/ 194 h 224"/>
                  <a:gd name="T52" fmla="*/ 130 w 243"/>
                  <a:gd name="T53" fmla="*/ 195 h 224"/>
                  <a:gd name="T54" fmla="*/ 151 w 243"/>
                  <a:gd name="T55" fmla="*/ 189 h 224"/>
                  <a:gd name="T56" fmla="*/ 171 w 243"/>
                  <a:gd name="T57" fmla="*/ 179 h 224"/>
                  <a:gd name="T58" fmla="*/ 186 w 243"/>
                  <a:gd name="T59" fmla="*/ 162 h 224"/>
                  <a:gd name="T60" fmla="*/ 195 w 243"/>
                  <a:gd name="T61" fmla="*/ 140 h 224"/>
                  <a:gd name="T62" fmla="*/ 197 w 243"/>
                  <a:gd name="T63" fmla="*/ 112 h 224"/>
                  <a:gd name="T64" fmla="*/ 195 w 243"/>
                  <a:gd name="T65" fmla="*/ 84 h 224"/>
                  <a:gd name="T66" fmla="*/ 186 w 243"/>
                  <a:gd name="T67" fmla="*/ 62 h 224"/>
                  <a:gd name="T68" fmla="*/ 171 w 243"/>
                  <a:gd name="T69" fmla="*/ 46 h 224"/>
                  <a:gd name="T70" fmla="*/ 151 w 243"/>
                  <a:gd name="T71" fmla="*/ 36 h 224"/>
                  <a:gd name="T72" fmla="*/ 130 w 243"/>
                  <a:gd name="T73" fmla="*/ 31 h 224"/>
                  <a:gd name="T74" fmla="*/ 106 w 243"/>
                  <a:gd name="T75" fmla="*/ 32 h 224"/>
                  <a:gd name="T76" fmla="*/ 84 w 243"/>
                  <a:gd name="T77" fmla="*/ 38 h 224"/>
                  <a:gd name="T78" fmla="*/ 66 w 243"/>
                  <a:gd name="T79" fmla="*/ 51 h 224"/>
                  <a:gd name="T80" fmla="*/ 54 w 243"/>
                  <a:gd name="T81" fmla="*/ 70 h 224"/>
                  <a:gd name="T82" fmla="*/ 46 w 243"/>
                  <a:gd name="T83" fmla="*/ 9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3" h="224">
                    <a:moveTo>
                      <a:pt x="0" y="113"/>
                    </a:moveTo>
                    <a:lnTo>
                      <a:pt x="0" y="98"/>
                    </a:lnTo>
                    <a:lnTo>
                      <a:pt x="3" y="84"/>
                    </a:lnTo>
                    <a:lnTo>
                      <a:pt x="5" y="72"/>
                    </a:lnTo>
                    <a:lnTo>
                      <a:pt x="11" y="61"/>
                    </a:lnTo>
                    <a:lnTo>
                      <a:pt x="16" y="50"/>
                    </a:lnTo>
                    <a:lnTo>
                      <a:pt x="22" y="40"/>
                    </a:lnTo>
                    <a:lnTo>
                      <a:pt x="31" y="32"/>
                    </a:lnTo>
                    <a:lnTo>
                      <a:pt x="40" y="24"/>
                    </a:lnTo>
                    <a:lnTo>
                      <a:pt x="49" y="19"/>
                    </a:lnTo>
                    <a:lnTo>
                      <a:pt x="57" y="14"/>
                    </a:lnTo>
                    <a:lnTo>
                      <a:pt x="68" y="10"/>
                    </a:lnTo>
                    <a:lnTo>
                      <a:pt x="77" y="6"/>
                    </a:lnTo>
                    <a:lnTo>
                      <a:pt x="88" y="3"/>
                    </a:lnTo>
                    <a:lnTo>
                      <a:pt x="98" y="2"/>
                    </a:lnTo>
                    <a:lnTo>
                      <a:pt x="110" y="1"/>
                    </a:lnTo>
                    <a:lnTo>
                      <a:pt x="121" y="0"/>
                    </a:lnTo>
                    <a:lnTo>
                      <a:pt x="135" y="1"/>
                    </a:lnTo>
                    <a:lnTo>
                      <a:pt x="146" y="2"/>
                    </a:lnTo>
                    <a:lnTo>
                      <a:pt x="159" y="4"/>
                    </a:lnTo>
                    <a:lnTo>
                      <a:pt x="171" y="8"/>
                    </a:lnTo>
                    <a:lnTo>
                      <a:pt x="181" y="12"/>
                    </a:lnTo>
                    <a:lnTo>
                      <a:pt x="191" y="17"/>
                    </a:lnTo>
                    <a:lnTo>
                      <a:pt x="200" y="22"/>
                    </a:lnTo>
                    <a:lnTo>
                      <a:pt x="209" y="30"/>
                    </a:lnTo>
                    <a:lnTo>
                      <a:pt x="216" y="37"/>
                    </a:lnTo>
                    <a:lnTo>
                      <a:pt x="224" y="45"/>
                    </a:lnTo>
                    <a:lnTo>
                      <a:pt x="229" y="54"/>
                    </a:lnTo>
                    <a:lnTo>
                      <a:pt x="234" y="64"/>
                    </a:lnTo>
                    <a:lnTo>
                      <a:pt x="238" y="74"/>
                    </a:lnTo>
                    <a:lnTo>
                      <a:pt x="240" y="85"/>
                    </a:lnTo>
                    <a:lnTo>
                      <a:pt x="242" y="97"/>
                    </a:lnTo>
                    <a:lnTo>
                      <a:pt x="243" y="109"/>
                    </a:lnTo>
                    <a:lnTo>
                      <a:pt x="242" y="129"/>
                    </a:lnTo>
                    <a:lnTo>
                      <a:pt x="239" y="146"/>
                    </a:lnTo>
                    <a:lnTo>
                      <a:pt x="237" y="155"/>
                    </a:lnTo>
                    <a:lnTo>
                      <a:pt x="234" y="162"/>
                    </a:lnTo>
                    <a:lnTo>
                      <a:pt x="231" y="168"/>
                    </a:lnTo>
                    <a:lnTo>
                      <a:pt x="228" y="175"/>
                    </a:lnTo>
                    <a:lnTo>
                      <a:pt x="219" y="186"/>
                    </a:lnTo>
                    <a:lnTo>
                      <a:pt x="209" y="196"/>
                    </a:lnTo>
                    <a:lnTo>
                      <a:pt x="197" y="204"/>
                    </a:lnTo>
                    <a:lnTo>
                      <a:pt x="184" y="211"/>
                    </a:lnTo>
                    <a:lnTo>
                      <a:pt x="169" y="217"/>
                    </a:lnTo>
                    <a:lnTo>
                      <a:pt x="154" y="221"/>
                    </a:lnTo>
                    <a:lnTo>
                      <a:pt x="138" y="224"/>
                    </a:lnTo>
                    <a:lnTo>
                      <a:pt x="121" y="224"/>
                    </a:lnTo>
                    <a:lnTo>
                      <a:pt x="108" y="224"/>
                    </a:lnTo>
                    <a:lnTo>
                      <a:pt x="96" y="223"/>
                    </a:lnTo>
                    <a:lnTo>
                      <a:pt x="84" y="221"/>
                    </a:lnTo>
                    <a:lnTo>
                      <a:pt x="73" y="218"/>
                    </a:lnTo>
                    <a:lnTo>
                      <a:pt x="61" y="214"/>
                    </a:lnTo>
                    <a:lnTo>
                      <a:pt x="51" y="208"/>
                    </a:lnTo>
                    <a:lnTo>
                      <a:pt x="42" y="202"/>
                    </a:lnTo>
                    <a:lnTo>
                      <a:pt x="33" y="196"/>
                    </a:lnTo>
                    <a:lnTo>
                      <a:pt x="26" y="188"/>
                    </a:lnTo>
                    <a:lnTo>
                      <a:pt x="19" y="180"/>
                    </a:lnTo>
                    <a:lnTo>
                      <a:pt x="13" y="170"/>
                    </a:lnTo>
                    <a:lnTo>
                      <a:pt x="8" y="160"/>
                    </a:lnTo>
                    <a:lnTo>
                      <a:pt x="4" y="149"/>
                    </a:lnTo>
                    <a:lnTo>
                      <a:pt x="2" y="138"/>
                    </a:lnTo>
                    <a:lnTo>
                      <a:pt x="0" y="125"/>
                    </a:lnTo>
                    <a:lnTo>
                      <a:pt x="0" y="113"/>
                    </a:lnTo>
                    <a:close/>
                    <a:moveTo>
                      <a:pt x="45" y="113"/>
                    </a:moveTo>
                    <a:lnTo>
                      <a:pt x="45" y="122"/>
                    </a:lnTo>
                    <a:lnTo>
                      <a:pt x="46" y="132"/>
                    </a:lnTo>
                    <a:lnTo>
                      <a:pt x="49" y="140"/>
                    </a:lnTo>
                    <a:lnTo>
                      <a:pt x="51" y="148"/>
                    </a:lnTo>
                    <a:lnTo>
                      <a:pt x="54" y="156"/>
                    </a:lnTo>
                    <a:lnTo>
                      <a:pt x="57" y="163"/>
                    </a:lnTo>
                    <a:lnTo>
                      <a:pt x="61" y="168"/>
                    </a:lnTo>
                    <a:lnTo>
                      <a:pt x="66" y="174"/>
                    </a:lnTo>
                    <a:lnTo>
                      <a:pt x="73" y="179"/>
                    </a:lnTo>
                    <a:lnTo>
                      <a:pt x="78" y="183"/>
                    </a:lnTo>
                    <a:lnTo>
                      <a:pt x="84" y="186"/>
                    </a:lnTo>
                    <a:lnTo>
                      <a:pt x="92" y="189"/>
                    </a:lnTo>
                    <a:lnTo>
                      <a:pt x="98" y="191"/>
                    </a:lnTo>
                    <a:lnTo>
                      <a:pt x="106" y="194"/>
                    </a:lnTo>
                    <a:lnTo>
                      <a:pt x="113" y="195"/>
                    </a:lnTo>
                    <a:lnTo>
                      <a:pt x="121" y="195"/>
                    </a:lnTo>
                    <a:lnTo>
                      <a:pt x="130" y="195"/>
                    </a:lnTo>
                    <a:lnTo>
                      <a:pt x="138" y="194"/>
                    </a:lnTo>
                    <a:lnTo>
                      <a:pt x="144" y="191"/>
                    </a:lnTo>
                    <a:lnTo>
                      <a:pt x="151" y="189"/>
                    </a:lnTo>
                    <a:lnTo>
                      <a:pt x="158" y="186"/>
                    </a:lnTo>
                    <a:lnTo>
                      <a:pt x="164" y="183"/>
                    </a:lnTo>
                    <a:lnTo>
                      <a:pt x="171" y="179"/>
                    </a:lnTo>
                    <a:lnTo>
                      <a:pt x="176" y="174"/>
                    </a:lnTo>
                    <a:lnTo>
                      <a:pt x="181" y="168"/>
                    </a:lnTo>
                    <a:lnTo>
                      <a:pt x="186" y="162"/>
                    </a:lnTo>
                    <a:lnTo>
                      <a:pt x="190" y="156"/>
                    </a:lnTo>
                    <a:lnTo>
                      <a:pt x="192" y="148"/>
                    </a:lnTo>
                    <a:lnTo>
                      <a:pt x="195" y="140"/>
                    </a:lnTo>
                    <a:lnTo>
                      <a:pt x="196" y="130"/>
                    </a:lnTo>
                    <a:lnTo>
                      <a:pt x="197" y="121"/>
                    </a:lnTo>
                    <a:lnTo>
                      <a:pt x="197" y="112"/>
                    </a:lnTo>
                    <a:lnTo>
                      <a:pt x="197" y="102"/>
                    </a:lnTo>
                    <a:lnTo>
                      <a:pt x="196" y="93"/>
                    </a:lnTo>
                    <a:lnTo>
                      <a:pt x="195" y="84"/>
                    </a:lnTo>
                    <a:lnTo>
                      <a:pt x="192" y="76"/>
                    </a:lnTo>
                    <a:lnTo>
                      <a:pt x="190" y="70"/>
                    </a:lnTo>
                    <a:lnTo>
                      <a:pt x="186" y="62"/>
                    </a:lnTo>
                    <a:lnTo>
                      <a:pt x="181" y="57"/>
                    </a:lnTo>
                    <a:lnTo>
                      <a:pt x="176" y="51"/>
                    </a:lnTo>
                    <a:lnTo>
                      <a:pt x="171" y="46"/>
                    </a:lnTo>
                    <a:lnTo>
                      <a:pt x="164" y="42"/>
                    </a:lnTo>
                    <a:lnTo>
                      <a:pt x="158" y="38"/>
                    </a:lnTo>
                    <a:lnTo>
                      <a:pt x="151" y="36"/>
                    </a:lnTo>
                    <a:lnTo>
                      <a:pt x="144" y="34"/>
                    </a:lnTo>
                    <a:lnTo>
                      <a:pt x="138" y="32"/>
                    </a:lnTo>
                    <a:lnTo>
                      <a:pt x="130" y="31"/>
                    </a:lnTo>
                    <a:lnTo>
                      <a:pt x="121" y="31"/>
                    </a:lnTo>
                    <a:lnTo>
                      <a:pt x="113" y="31"/>
                    </a:lnTo>
                    <a:lnTo>
                      <a:pt x="106" y="32"/>
                    </a:lnTo>
                    <a:lnTo>
                      <a:pt x="98" y="34"/>
                    </a:lnTo>
                    <a:lnTo>
                      <a:pt x="92" y="36"/>
                    </a:lnTo>
                    <a:lnTo>
                      <a:pt x="84" y="38"/>
                    </a:lnTo>
                    <a:lnTo>
                      <a:pt x="78" y="42"/>
                    </a:lnTo>
                    <a:lnTo>
                      <a:pt x="73" y="46"/>
                    </a:lnTo>
                    <a:lnTo>
                      <a:pt x="66" y="51"/>
                    </a:lnTo>
                    <a:lnTo>
                      <a:pt x="61" y="56"/>
                    </a:lnTo>
                    <a:lnTo>
                      <a:pt x="57" y="62"/>
                    </a:lnTo>
                    <a:lnTo>
                      <a:pt x="54" y="70"/>
                    </a:lnTo>
                    <a:lnTo>
                      <a:pt x="51" y="77"/>
                    </a:lnTo>
                    <a:lnTo>
                      <a:pt x="49" y="84"/>
                    </a:lnTo>
                    <a:lnTo>
                      <a:pt x="46" y="93"/>
                    </a:lnTo>
                    <a:lnTo>
                      <a:pt x="45" y="102"/>
                    </a:lnTo>
                    <a:lnTo>
                      <a:pt x="45" y="11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99" name="Freeform 214"/>
              <p:cNvSpPr>
                <a:spLocks noEditPoints="1"/>
              </p:cNvSpPr>
              <p:nvPr/>
            </p:nvSpPr>
            <p:spPr bwMode="auto">
              <a:xfrm>
                <a:off x="2939" y="2722"/>
                <a:ext cx="54" cy="54"/>
              </a:xfrm>
              <a:custGeom>
                <a:avLst/>
                <a:gdLst>
                  <a:gd name="T0" fmla="*/ 101 w 213"/>
                  <a:gd name="T1" fmla="*/ 0 h 215"/>
                  <a:gd name="T2" fmla="*/ 134 w 213"/>
                  <a:gd name="T3" fmla="*/ 1 h 215"/>
                  <a:gd name="T4" fmla="*/ 157 w 213"/>
                  <a:gd name="T5" fmla="*/ 6 h 215"/>
                  <a:gd name="T6" fmla="*/ 174 w 213"/>
                  <a:gd name="T7" fmla="*/ 13 h 215"/>
                  <a:gd name="T8" fmla="*/ 189 w 213"/>
                  <a:gd name="T9" fmla="*/ 25 h 215"/>
                  <a:gd name="T10" fmla="*/ 198 w 213"/>
                  <a:gd name="T11" fmla="*/ 39 h 215"/>
                  <a:gd name="T12" fmla="*/ 202 w 213"/>
                  <a:gd name="T13" fmla="*/ 57 h 215"/>
                  <a:gd name="T14" fmla="*/ 199 w 213"/>
                  <a:gd name="T15" fmla="*/ 72 h 215"/>
                  <a:gd name="T16" fmla="*/ 194 w 213"/>
                  <a:gd name="T17" fmla="*/ 83 h 215"/>
                  <a:gd name="T18" fmla="*/ 184 w 213"/>
                  <a:gd name="T19" fmla="*/ 94 h 215"/>
                  <a:gd name="T20" fmla="*/ 171 w 213"/>
                  <a:gd name="T21" fmla="*/ 103 h 215"/>
                  <a:gd name="T22" fmla="*/ 188 w 213"/>
                  <a:gd name="T23" fmla="*/ 111 h 215"/>
                  <a:gd name="T24" fmla="*/ 200 w 213"/>
                  <a:gd name="T25" fmla="*/ 122 h 215"/>
                  <a:gd name="T26" fmla="*/ 211 w 213"/>
                  <a:gd name="T27" fmla="*/ 137 h 215"/>
                  <a:gd name="T28" fmla="*/ 213 w 213"/>
                  <a:gd name="T29" fmla="*/ 155 h 215"/>
                  <a:gd name="T30" fmla="*/ 211 w 213"/>
                  <a:gd name="T31" fmla="*/ 169 h 215"/>
                  <a:gd name="T32" fmla="*/ 205 w 213"/>
                  <a:gd name="T33" fmla="*/ 181 h 215"/>
                  <a:gd name="T34" fmla="*/ 198 w 213"/>
                  <a:gd name="T35" fmla="*/ 192 h 215"/>
                  <a:gd name="T36" fmla="*/ 186 w 213"/>
                  <a:gd name="T37" fmla="*/ 200 h 215"/>
                  <a:gd name="T38" fmla="*/ 174 w 213"/>
                  <a:gd name="T39" fmla="*/ 206 h 215"/>
                  <a:gd name="T40" fmla="*/ 157 w 213"/>
                  <a:gd name="T41" fmla="*/ 211 h 215"/>
                  <a:gd name="T42" fmla="*/ 118 w 213"/>
                  <a:gd name="T43" fmla="*/ 215 h 215"/>
                  <a:gd name="T44" fmla="*/ 0 w 213"/>
                  <a:gd name="T45" fmla="*/ 0 h 215"/>
                  <a:gd name="T46" fmla="*/ 91 w 213"/>
                  <a:gd name="T47" fmla="*/ 91 h 215"/>
                  <a:gd name="T48" fmla="*/ 115 w 213"/>
                  <a:gd name="T49" fmla="*/ 90 h 215"/>
                  <a:gd name="T50" fmla="*/ 129 w 213"/>
                  <a:gd name="T51" fmla="*/ 88 h 215"/>
                  <a:gd name="T52" fmla="*/ 139 w 213"/>
                  <a:gd name="T53" fmla="*/ 85 h 215"/>
                  <a:gd name="T54" fmla="*/ 148 w 213"/>
                  <a:gd name="T55" fmla="*/ 78 h 215"/>
                  <a:gd name="T56" fmla="*/ 155 w 213"/>
                  <a:gd name="T57" fmla="*/ 70 h 215"/>
                  <a:gd name="T58" fmla="*/ 157 w 213"/>
                  <a:gd name="T59" fmla="*/ 60 h 215"/>
                  <a:gd name="T60" fmla="*/ 153 w 213"/>
                  <a:gd name="T61" fmla="*/ 47 h 215"/>
                  <a:gd name="T62" fmla="*/ 142 w 213"/>
                  <a:gd name="T63" fmla="*/ 37 h 215"/>
                  <a:gd name="T64" fmla="*/ 123 w 213"/>
                  <a:gd name="T65" fmla="*/ 32 h 215"/>
                  <a:gd name="T66" fmla="*/ 92 w 213"/>
                  <a:gd name="T67" fmla="*/ 30 h 215"/>
                  <a:gd name="T68" fmla="*/ 44 w 213"/>
                  <a:gd name="T69" fmla="*/ 91 h 215"/>
                  <a:gd name="T70" fmla="*/ 103 w 213"/>
                  <a:gd name="T71" fmla="*/ 184 h 215"/>
                  <a:gd name="T72" fmla="*/ 133 w 213"/>
                  <a:gd name="T73" fmla="*/ 183 h 215"/>
                  <a:gd name="T74" fmla="*/ 153 w 213"/>
                  <a:gd name="T75" fmla="*/ 178 h 215"/>
                  <a:gd name="T76" fmla="*/ 164 w 213"/>
                  <a:gd name="T77" fmla="*/ 168 h 215"/>
                  <a:gd name="T78" fmla="*/ 167 w 213"/>
                  <a:gd name="T79" fmla="*/ 153 h 215"/>
                  <a:gd name="T80" fmla="*/ 166 w 213"/>
                  <a:gd name="T81" fmla="*/ 143 h 215"/>
                  <a:gd name="T82" fmla="*/ 160 w 213"/>
                  <a:gd name="T83" fmla="*/ 134 h 215"/>
                  <a:gd name="T84" fmla="*/ 151 w 213"/>
                  <a:gd name="T85" fmla="*/ 127 h 215"/>
                  <a:gd name="T86" fmla="*/ 139 w 213"/>
                  <a:gd name="T87" fmla="*/ 122 h 215"/>
                  <a:gd name="T88" fmla="*/ 122 w 213"/>
                  <a:gd name="T89" fmla="*/ 121 h 215"/>
                  <a:gd name="T90" fmla="*/ 98 w 213"/>
                  <a:gd name="T91" fmla="*/ 120 h 215"/>
                  <a:gd name="T92" fmla="*/ 44 w 213"/>
                  <a:gd name="T93" fmla="*/ 18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3" h="215">
                    <a:moveTo>
                      <a:pt x="0" y="0"/>
                    </a:moveTo>
                    <a:lnTo>
                      <a:pt x="101" y="0"/>
                    </a:lnTo>
                    <a:lnTo>
                      <a:pt x="119" y="0"/>
                    </a:lnTo>
                    <a:lnTo>
                      <a:pt x="134" y="1"/>
                    </a:lnTo>
                    <a:lnTo>
                      <a:pt x="147" y="4"/>
                    </a:lnTo>
                    <a:lnTo>
                      <a:pt x="157" y="6"/>
                    </a:lnTo>
                    <a:lnTo>
                      <a:pt x="166" y="9"/>
                    </a:lnTo>
                    <a:lnTo>
                      <a:pt x="174" y="13"/>
                    </a:lnTo>
                    <a:lnTo>
                      <a:pt x="181" y="18"/>
                    </a:lnTo>
                    <a:lnTo>
                      <a:pt x="189" y="25"/>
                    </a:lnTo>
                    <a:lnTo>
                      <a:pt x="194" y="32"/>
                    </a:lnTo>
                    <a:lnTo>
                      <a:pt x="198" y="39"/>
                    </a:lnTo>
                    <a:lnTo>
                      <a:pt x="200" y="48"/>
                    </a:lnTo>
                    <a:lnTo>
                      <a:pt x="202" y="57"/>
                    </a:lnTo>
                    <a:lnTo>
                      <a:pt x="200" y="65"/>
                    </a:lnTo>
                    <a:lnTo>
                      <a:pt x="199" y="72"/>
                    </a:lnTo>
                    <a:lnTo>
                      <a:pt x="197" y="78"/>
                    </a:lnTo>
                    <a:lnTo>
                      <a:pt x="194" y="83"/>
                    </a:lnTo>
                    <a:lnTo>
                      <a:pt x="189" y="90"/>
                    </a:lnTo>
                    <a:lnTo>
                      <a:pt x="184" y="94"/>
                    </a:lnTo>
                    <a:lnTo>
                      <a:pt x="178" y="99"/>
                    </a:lnTo>
                    <a:lnTo>
                      <a:pt x="171" y="103"/>
                    </a:lnTo>
                    <a:lnTo>
                      <a:pt x="179" y="107"/>
                    </a:lnTo>
                    <a:lnTo>
                      <a:pt x="188" y="111"/>
                    </a:lnTo>
                    <a:lnTo>
                      <a:pt x="194" y="116"/>
                    </a:lnTo>
                    <a:lnTo>
                      <a:pt x="200" y="122"/>
                    </a:lnTo>
                    <a:lnTo>
                      <a:pt x="207" y="129"/>
                    </a:lnTo>
                    <a:lnTo>
                      <a:pt x="211" y="137"/>
                    </a:lnTo>
                    <a:lnTo>
                      <a:pt x="212" y="145"/>
                    </a:lnTo>
                    <a:lnTo>
                      <a:pt x="213" y="155"/>
                    </a:lnTo>
                    <a:lnTo>
                      <a:pt x="212" y="162"/>
                    </a:lnTo>
                    <a:lnTo>
                      <a:pt x="211" y="169"/>
                    </a:lnTo>
                    <a:lnTo>
                      <a:pt x="208" y="175"/>
                    </a:lnTo>
                    <a:lnTo>
                      <a:pt x="205" y="181"/>
                    </a:lnTo>
                    <a:lnTo>
                      <a:pt x="202" y="186"/>
                    </a:lnTo>
                    <a:lnTo>
                      <a:pt x="198" y="192"/>
                    </a:lnTo>
                    <a:lnTo>
                      <a:pt x="193" y="196"/>
                    </a:lnTo>
                    <a:lnTo>
                      <a:pt x="186" y="200"/>
                    </a:lnTo>
                    <a:lnTo>
                      <a:pt x="180" y="203"/>
                    </a:lnTo>
                    <a:lnTo>
                      <a:pt x="174" y="206"/>
                    </a:lnTo>
                    <a:lnTo>
                      <a:pt x="166" y="209"/>
                    </a:lnTo>
                    <a:lnTo>
                      <a:pt x="157" y="211"/>
                    </a:lnTo>
                    <a:lnTo>
                      <a:pt x="138" y="214"/>
                    </a:lnTo>
                    <a:lnTo>
                      <a:pt x="118" y="215"/>
                    </a:lnTo>
                    <a:lnTo>
                      <a:pt x="0" y="215"/>
                    </a:lnTo>
                    <a:lnTo>
                      <a:pt x="0" y="0"/>
                    </a:lnTo>
                    <a:close/>
                    <a:moveTo>
                      <a:pt x="44" y="91"/>
                    </a:moveTo>
                    <a:lnTo>
                      <a:pt x="91" y="91"/>
                    </a:lnTo>
                    <a:lnTo>
                      <a:pt x="104" y="91"/>
                    </a:lnTo>
                    <a:lnTo>
                      <a:pt x="115" y="90"/>
                    </a:lnTo>
                    <a:lnTo>
                      <a:pt x="123" y="89"/>
                    </a:lnTo>
                    <a:lnTo>
                      <a:pt x="129" y="88"/>
                    </a:lnTo>
                    <a:lnTo>
                      <a:pt x="134" y="87"/>
                    </a:lnTo>
                    <a:lnTo>
                      <a:pt x="139" y="85"/>
                    </a:lnTo>
                    <a:lnTo>
                      <a:pt x="144" y="81"/>
                    </a:lnTo>
                    <a:lnTo>
                      <a:pt x="148" y="78"/>
                    </a:lnTo>
                    <a:lnTo>
                      <a:pt x="152" y="74"/>
                    </a:lnTo>
                    <a:lnTo>
                      <a:pt x="155" y="70"/>
                    </a:lnTo>
                    <a:lnTo>
                      <a:pt x="156" y="66"/>
                    </a:lnTo>
                    <a:lnTo>
                      <a:pt x="157" y="60"/>
                    </a:lnTo>
                    <a:lnTo>
                      <a:pt x="156" y="53"/>
                    </a:lnTo>
                    <a:lnTo>
                      <a:pt x="153" y="47"/>
                    </a:lnTo>
                    <a:lnTo>
                      <a:pt x="148" y="41"/>
                    </a:lnTo>
                    <a:lnTo>
                      <a:pt x="142" y="37"/>
                    </a:lnTo>
                    <a:lnTo>
                      <a:pt x="133" y="34"/>
                    </a:lnTo>
                    <a:lnTo>
                      <a:pt x="123" y="32"/>
                    </a:lnTo>
                    <a:lnTo>
                      <a:pt x="109" y="31"/>
                    </a:lnTo>
                    <a:lnTo>
                      <a:pt x="92" y="30"/>
                    </a:lnTo>
                    <a:lnTo>
                      <a:pt x="44" y="30"/>
                    </a:lnTo>
                    <a:lnTo>
                      <a:pt x="44" y="91"/>
                    </a:lnTo>
                    <a:close/>
                    <a:moveTo>
                      <a:pt x="44" y="184"/>
                    </a:moveTo>
                    <a:lnTo>
                      <a:pt x="103" y="184"/>
                    </a:lnTo>
                    <a:lnTo>
                      <a:pt x="119" y="184"/>
                    </a:lnTo>
                    <a:lnTo>
                      <a:pt x="133" y="183"/>
                    </a:lnTo>
                    <a:lnTo>
                      <a:pt x="144" y="181"/>
                    </a:lnTo>
                    <a:lnTo>
                      <a:pt x="153" y="178"/>
                    </a:lnTo>
                    <a:lnTo>
                      <a:pt x="160" y="174"/>
                    </a:lnTo>
                    <a:lnTo>
                      <a:pt x="164" y="168"/>
                    </a:lnTo>
                    <a:lnTo>
                      <a:pt x="167" y="161"/>
                    </a:lnTo>
                    <a:lnTo>
                      <a:pt x="167" y="153"/>
                    </a:lnTo>
                    <a:lnTo>
                      <a:pt x="167" y="148"/>
                    </a:lnTo>
                    <a:lnTo>
                      <a:pt x="166" y="143"/>
                    </a:lnTo>
                    <a:lnTo>
                      <a:pt x="164" y="138"/>
                    </a:lnTo>
                    <a:lnTo>
                      <a:pt x="160" y="134"/>
                    </a:lnTo>
                    <a:lnTo>
                      <a:pt x="156" y="130"/>
                    </a:lnTo>
                    <a:lnTo>
                      <a:pt x="151" y="127"/>
                    </a:lnTo>
                    <a:lnTo>
                      <a:pt x="144" y="124"/>
                    </a:lnTo>
                    <a:lnTo>
                      <a:pt x="139" y="122"/>
                    </a:lnTo>
                    <a:lnTo>
                      <a:pt x="132" y="121"/>
                    </a:lnTo>
                    <a:lnTo>
                      <a:pt x="122" y="121"/>
                    </a:lnTo>
                    <a:lnTo>
                      <a:pt x="110" y="120"/>
                    </a:lnTo>
                    <a:lnTo>
                      <a:pt x="98" y="120"/>
                    </a:lnTo>
                    <a:lnTo>
                      <a:pt x="44" y="120"/>
                    </a:lnTo>
                    <a:lnTo>
                      <a:pt x="44" y="18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00" name="Freeform 215"/>
              <p:cNvSpPr>
                <a:spLocks noEditPoints="1"/>
              </p:cNvSpPr>
              <p:nvPr/>
            </p:nvSpPr>
            <p:spPr bwMode="auto">
              <a:xfrm>
                <a:off x="3000" y="2721"/>
                <a:ext cx="60" cy="56"/>
              </a:xfrm>
              <a:custGeom>
                <a:avLst/>
                <a:gdLst>
                  <a:gd name="T0" fmla="*/ 237 w 239"/>
                  <a:gd name="T1" fmla="*/ 156 h 224"/>
                  <a:gd name="T2" fmla="*/ 231 w 239"/>
                  <a:gd name="T3" fmla="*/ 170 h 224"/>
                  <a:gd name="T4" fmla="*/ 222 w 239"/>
                  <a:gd name="T5" fmla="*/ 184 h 224"/>
                  <a:gd name="T6" fmla="*/ 211 w 239"/>
                  <a:gd name="T7" fmla="*/ 197 h 224"/>
                  <a:gd name="T8" fmla="*/ 198 w 239"/>
                  <a:gd name="T9" fmla="*/ 206 h 224"/>
                  <a:gd name="T10" fmla="*/ 183 w 239"/>
                  <a:gd name="T11" fmla="*/ 215 h 224"/>
                  <a:gd name="T12" fmla="*/ 165 w 239"/>
                  <a:gd name="T13" fmla="*/ 220 h 224"/>
                  <a:gd name="T14" fmla="*/ 146 w 239"/>
                  <a:gd name="T15" fmla="*/ 223 h 224"/>
                  <a:gd name="T16" fmla="*/ 124 w 239"/>
                  <a:gd name="T17" fmla="*/ 224 h 224"/>
                  <a:gd name="T18" fmla="*/ 96 w 239"/>
                  <a:gd name="T19" fmla="*/ 223 h 224"/>
                  <a:gd name="T20" fmla="*/ 72 w 239"/>
                  <a:gd name="T21" fmla="*/ 218 h 224"/>
                  <a:gd name="T22" fmla="*/ 52 w 239"/>
                  <a:gd name="T23" fmla="*/ 208 h 224"/>
                  <a:gd name="T24" fmla="*/ 34 w 239"/>
                  <a:gd name="T25" fmla="*/ 196 h 224"/>
                  <a:gd name="T26" fmla="*/ 19 w 239"/>
                  <a:gd name="T27" fmla="*/ 180 h 224"/>
                  <a:gd name="T28" fmla="*/ 9 w 239"/>
                  <a:gd name="T29" fmla="*/ 161 h 224"/>
                  <a:gd name="T30" fmla="*/ 2 w 239"/>
                  <a:gd name="T31" fmla="*/ 139 h 224"/>
                  <a:gd name="T32" fmla="*/ 0 w 239"/>
                  <a:gd name="T33" fmla="*/ 115 h 224"/>
                  <a:gd name="T34" fmla="*/ 2 w 239"/>
                  <a:gd name="T35" fmla="*/ 88 h 224"/>
                  <a:gd name="T36" fmla="*/ 9 w 239"/>
                  <a:gd name="T37" fmla="*/ 66 h 224"/>
                  <a:gd name="T38" fmla="*/ 19 w 239"/>
                  <a:gd name="T39" fmla="*/ 46 h 224"/>
                  <a:gd name="T40" fmla="*/ 34 w 239"/>
                  <a:gd name="T41" fmla="*/ 31 h 224"/>
                  <a:gd name="T42" fmla="*/ 52 w 239"/>
                  <a:gd name="T43" fmla="*/ 17 h 224"/>
                  <a:gd name="T44" fmla="*/ 72 w 239"/>
                  <a:gd name="T45" fmla="*/ 8 h 224"/>
                  <a:gd name="T46" fmla="*/ 96 w 239"/>
                  <a:gd name="T47" fmla="*/ 2 h 224"/>
                  <a:gd name="T48" fmla="*/ 122 w 239"/>
                  <a:gd name="T49" fmla="*/ 0 h 224"/>
                  <a:gd name="T50" fmla="*/ 146 w 239"/>
                  <a:gd name="T51" fmla="*/ 2 h 224"/>
                  <a:gd name="T52" fmla="*/ 169 w 239"/>
                  <a:gd name="T53" fmla="*/ 8 h 224"/>
                  <a:gd name="T54" fmla="*/ 189 w 239"/>
                  <a:gd name="T55" fmla="*/ 17 h 224"/>
                  <a:gd name="T56" fmla="*/ 206 w 239"/>
                  <a:gd name="T57" fmla="*/ 30 h 224"/>
                  <a:gd name="T58" fmla="*/ 221 w 239"/>
                  <a:gd name="T59" fmla="*/ 45 h 224"/>
                  <a:gd name="T60" fmla="*/ 231 w 239"/>
                  <a:gd name="T61" fmla="*/ 65 h 224"/>
                  <a:gd name="T62" fmla="*/ 237 w 239"/>
                  <a:gd name="T63" fmla="*/ 87 h 224"/>
                  <a:gd name="T64" fmla="*/ 239 w 239"/>
                  <a:gd name="T65" fmla="*/ 112 h 224"/>
                  <a:gd name="T66" fmla="*/ 239 w 239"/>
                  <a:gd name="T67" fmla="*/ 122 h 224"/>
                  <a:gd name="T68" fmla="*/ 47 w 239"/>
                  <a:gd name="T69" fmla="*/ 130 h 224"/>
                  <a:gd name="T70" fmla="*/ 51 w 239"/>
                  <a:gd name="T71" fmla="*/ 146 h 224"/>
                  <a:gd name="T72" fmla="*/ 56 w 239"/>
                  <a:gd name="T73" fmla="*/ 160 h 224"/>
                  <a:gd name="T74" fmla="*/ 65 w 239"/>
                  <a:gd name="T75" fmla="*/ 170 h 224"/>
                  <a:gd name="T76" fmla="*/ 76 w 239"/>
                  <a:gd name="T77" fmla="*/ 180 h 224"/>
                  <a:gd name="T78" fmla="*/ 87 w 239"/>
                  <a:gd name="T79" fmla="*/ 187 h 224"/>
                  <a:gd name="T80" fmla="*/ 101 w 239"/>
                  <a:gd name="T81" fmla="*/ 192 h 224"/>
                  <a:gd name="T82" fmla="*/ 117 w 239"/>
                  <a:gd name="T83" fmla="*/ 195 h 224"/>
                  <a:gd name="T84" fmla="*/ 136 w 239"/>
                  <a:gd name="T85" fmla="*/ 194 h 224"/>
                  <a:gd name="T86" fmla="*/ 156 w 239"/>
                  <a:gd name="T87" fmla="*/ 188 h 224"/>
                  <a:gd name="T88" fmla="*/ 174 w 239"/>
                  <a:gd name="T89" fmla="*/ 178 h 224"/>
                  <a:gd name="T90" fmla="*/ 187 w 239"/>
                  <a:gd name="T91" fmla="*/ 161 h 224"/>
                  <a:gd name="T92" fmla="*/ 48 w 239"/>
                  <a:gd name="T93" fmla="*/ 92 h 224"/>
                  <a:gd name="T94" fmla="*/ 190 w 239"/>
                  <a:gd name="T95" fmla="*/ 79 h 224"/>
                  <a:gd name="T96" fmla="*/ 183 w 239"/>
                  <a:gd name="T97" fmla="*/ 59 h 224"/>
                  <a:gd name="T98" fmla="*/ 171 w 239"/>
                  <a:gd name="T99" fmla="*/ 46 h 224"/>
                  <a:gd name="T100" fmla="*/ 159 w 239"/>
                  <a:gd name="T101" fmla="*/ 39 h 224"/>
                  <a:gd name="T102" fmla="*/ 145 w 239"/>
                  <a:gd name="T103" fmla="*/ 33 h 224"/>
                  <a:gd name="T104" fmla="*/ 129 w 239"/>
                  <a:gd name="T105" fmla="*/ 31 h 224"/>
                  <a:gd name="T106" fmla="*/ 114 w 239"/>
                  <a:gd name="T107" fmla="*/ 31 h 224"/>
                  <a:gd name="T108" fmla="*/ 100 w 239"/>
                  <a:gd name="T109" fmla="*/ 33 h 224"/>
                  <a:gd name="T110" fmla="*/ 87 w 239"/>
                  <a:gd name="T111" fmla="*/ 37 h 224"/>
                  <a:gd name="T112" fmla="*/ 76 w 239"/>
                  <a:gd name="T113" fmla="*/ 43 h 224"/>
                  <a:gd name="T114" fmla="*/ 66 w 239"/>
                  <a:gd name="T115" fmla="*/ 52 h 224"/>
                  <a:gd name="T116" fmla="*/ 58 w 239"/>
                  <a:gd name="T117" fmla="*/ 61 h 224"/>
                  <a:gd name="T118" fmla="*/ 52 w 239"/>
                  <a:gd name="T119" fmla="*/ 73 h 224"/>
                  <a:gd name="T120" fmla="*/ 49 w 239"/>
                  <a:gd name="T121" fmla="*/ 8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4">
                    <a:moveTo>
                      <a:pt x="193" y="150"/>
                    </a:moveTo>
                    <a:lnTo>
                      <a:pt x="237" y="156"/>
                    </a:lnTo>
                    <a:lnTo>
                      <a:pt x="235" y="163"/>
                    </a:lnTo>
                    <a:lnTo>
                      <a:pt x="231" y="170"/>
                    </a:lnTo>
                    <a:lnTo>
                      <a:pt x="227" y="178"/>
                    </a:lnTo>
                    <a:lnTo>
                      <a:pt x="222" y="184"/>
                    </a:lnTo>
                    <a:lnTo>
                      <a:pt x="217" y="190"/>
                    </a:lnTo>
                    <a:lnTo>
                      <a:pt x="211" y="197"/>
                    </a:lnTo>
                    <a:lnTo>
                      <a:pt x="204" y="202"/>
                    </a:lnTo>
                    <a:lnTo>
                      <a:pt x="198" y="206"/>
                    </a:lnTo>
                    <a:lnTo>
                      <a:pt x="190" y="210"/>
                    </a:lnTo>
                    <a:lnTo>
                      <a:pt x="183" y="215"/>
                    </a:lnTo>
                    <a:lnTo>
                      <a:pt x="174" y="218"/>
                    </a:lnTo>
                    <a:lnTo>
                      <a:pt x="165" y="220"/>
                    </a:lnTo>
                    <a:lnTo>
                      <a:pt x="155" y="222"/>
                    </a:lnTo>
                    <a:lnTo>
                      <a:pt x="146" y="223"/>
                    </a:lnTo>
                    <a:lnTo>
                      <a:pt x="134" y="224"/>
                    </a:lnTo>
                    <a:lnTo>
                      <a:pt x="124" y="224"/>
                    </a:lnTo>
                    <a:lnTo>
                      <a:pt x="110" y="224"/>
                    </a:lnTo>
                    <a:lnTo>
                      <a:pt x="96" y="223"/>
                    </a:lnTo>
                    <a:lnTo>
                      <a:pt x="85" y="221"/>
                    </a:lnTo>
                    <a:lnTo>
                      <a:pt x="72" y="218"/>
                    </a:lnTo>
                    <a:lnTo>
                      <a:pt x="62" y="214"/>
                    </a:lnTo>
                    <a:lnTo>
                      <a:pt x="52" y="208"/>
                    </a:lnTo>
                    <a:lnTo>
                      <a:pt x="42" y="202"/>
                    </a:lnTo>
                    <a:lnTo>
                      <a:pt x="34" y="196"/>
                    </a:lnTo>
                    <a:lnTo>
                      <a:pt x="25" y="188"/>
                    </a:lnTo>
                    <a:lnTo>
                      <a:pt x="19" y="180"/>
                    </a:lnTo>
                    <a:lnTo>
                      <a:pt x="14" y="170"/>
                    </a:lnTo>
                    <a:lnTo>
                      <a:pt x="9" y="161"/>
                    </a:lnTo>
                    <a:lnTo>
                      <a:pt x="5" y="150"/>
                    </a:lnTo>
                    <a:lnTo>
                      <a:pt x="2" y="139"/>
                    </a:lnTo>
                    <a:lnTo>
                      <a:pt x="1" y="127"/>
                    </a:lnTo>
                    <a:lnTo>
                      <a:pt x="0" y="115"/>
                    </a:lnTo>
                    <a:lnTo>
                      <a:pt x="1" y="101"/>
                    </a:lnTo>
                    <a:lnTo>
                      <a:pt x="2" y="88"/>
                    </a:lnTo>
                    <a:lnTo>
                      <a:pt x="5" y="77"/>
                    </a:lnTo>
                    <a:lnTo>
                      <a:pt x="9" y="66"/>
                    </a:lnTo>
                    <a:lnTo>
                      <a:pt x="14" y="56"/>
                    </a:lnTo>
                    <a:lnTo>
                      <a:pt x="19" y="46"/>
                    </a:lnTo>
                    <a:lnTo>
                      <a:pt x="26" y="38"/>
                    </a:lnTo>
                    <a:lnTo>
                      <a:pt x="34" y="31"/>
                    </a:lnTo>
                    <a:lnTo>
                      <a:pt x="43" y="23"/>
                    </a:lnTo>
                    <a:lnTo>
                      <a:pt x="52" y="17"/>
                    </a:lnTo>
                    <a:lnTo>
                      <a:pt x="62" y="12"/>
                    </a:lnTo>
                    <a:lnTo>
                      <a:pt x="72" y="8"/>
                    </a:lnTo>
                    <a:lnTo>
                      <a:pt x="84" y="4"/>
                    </a:lnTo>
                    <a:lnTo>
                      <a:pt x="96" y="2"/>
                    </a:lnTo>
                    <a:lnTo>
                      <a:pt x="108" y="1"/>
                    </a:lnTo>
                    <a:lnTo>
                      <a:pt x="122" y="0"/>
                    </a:lnTo>
                    <a:lnTo>
                      <a:pt x="134" y="1"/>
                    </a:lnTo>
                    <a:lnTo>
                      <a:pt x="146" y="2"/>
                    </a:lnTo>
                    <a:lnTo>
                      <a:pt x="157" y="4"/>
                    </a:lnTo>
                    <a:lnTo>
                      <a:pt x="169" y="8"/>
                    </a:lnTo>
                    <a:lnTo>
                      <a:pt x="179" y="12"/>
                    </a:lnTo>
                    <a:lnTo>
                      <a:pt x="189" y="17"/>
                    </a:lnTo>
                    <a:lnTo>
                      <a:pt x="198" y="23"/>
                    </a:lnTo>
                    <a:lnTo>
                      <a:pt x="206" y="30"/>
                    </a:lnTo>
                    <a:lnTo>
                      <a:pt x="214" y="37"/>
                    </a:lnTo>
                    <a:lnTo>
                      <a:pt x="221" y="45"/>
                    </a:lnTo>
                    <a:lnTo>
                      <a:pt x="226" y="55"/>
                    </a:lnTo>
                    <a:lnTo>
                      <a:pt x="231" y="65"/>
                    </a:lnTo>
                    <a:lnTo>
                      <a:pt x="235" y="76"/>
                    </a:lnTo>
                    <a:lnTo>
                      <a:pt x="237" y="87"/>
                    </a:lnTo>
                    <a:lnTo>
                      <a:pt x="239" y="99"/>
                    </a:lnTo>
                    <a:lnTo>
                      <a:pt x="239" y="112"/>
                    </a:lnTo>
                    <a:lnTo>
                      <a:pt x="239" y="116"/>
                    </a:lnTo>
                    <a:lnTo>
                      <a:pt x="239" y="122"/>
                    </a:lnTo>
                    <a:lnTo>
                      <a:pt x="46" y="122"/>
                    </a:lnTo>
                    <a:lnTo>
                      <a:pt x="47" y="130"/>
                    </a:lnTo>
                    <a:lnTo>
                      <a:pt x="48" y="139"/>
                    </a:lnTo>
                    <a:lnTo>
                      <a:pt x="51" y="146"/>
                    </a:lnTo>
                    <a:lnTo>
                      <a:pt x="53" y="153"/>
                    </a:lnTo>
                    <a:lnTo>
                      <a:pt x="56" y="160"/>
                    </a:lnTo>
                    <a:lnTo>
                      <a:pt x="61" y="165"/>
                    </a:lnTo>
                    <a:lnTo>
                      <a:pt x="65" y="170"/>
                    </a:lnTo>
                    <a:lnTo>
                      <a:pt x="70" y="176"/>
                    </a:lnTo>
                    <a:lnTo>
                      <a:pt x="76" y="180"/>
                    </a:lnTo>
                    <a:lnTo>
                      <a:pt x="81" y="184"/>
                    </a:lnTo>
                    <a:lnTo>
                      <a:pt x="87" y="187"/>
                    </a:lnTo>
                    <a:lnTo>
                      <a:pt x="94" y="190"/>
                    </a:lnTo>
                    <a:lnTo>
                      <a:pt x="101" y="192"/>
                    </a:lnTo>
                    <a:lnTo>
                      <a:pt x="109" y="194"/>
                    </a:lnTo>
                    <a:lnTo>
                      <a:pt x="117" y="195"/>
                    </a:lnTo>
                    <a:lnTo>
                      <a:pt x="124" y="195"/>
                    </a:lnTo>
                    <a:lnTo>
                      <a:pt x="136" y="194"/>
                    </a:lnTo>
                    <a:lnTo>
                      <a:pt x="146" y="192"/>
                    </a:lnTo>
                    <a:lnTo>
                      <a:pt x="156" y="188"/>
                    </a:lnTo>
                    <a:lnTo>
                      <a:pt x="165" y="184"/>
                    </a:lnTo>
                    <a:lnTo>
                      <a:pt x="174" y="178"/>
                    </a:lnTo>
                    <a:lnTo>
                      <a:pt x="180" y="170"/>
                    </a:lnTo>
                    <a:lnTo>
                      <a:pt x="187" y="161"/>
                    </a:lnTo>
                    <a:lnTo>
                      <a:pt x="193" y="150"/>
                    </a:lnTo>
                    <a:close/>
                    <a:moveTo>
                      <a:pt x="48" y="92"/>
                    </a:moveTo>
                    <a:lnTo>
                      <a:pt x="193" y="92"/>
                    </a:lnTo>
                    <a:lnTo>
                      <a:pt x="190" y="79"/>
                    </a:lnTo>
                    <a:lnTo>
                      <a:pt x="188" y="68"/>
                    </a:lnTo>
                    <a:lnTo>
                      <a:pt x="183" y="59"/>
                    </a:lnTo>
                    <a:lnTo>
                      <a:pt x="176" y="52"/>
                    </a:lnTo>
                    <a:lnTo>
                      <a:pt x="171" y="46"/>
                    </a:lnTo>
                    <a:lnTo>
                      <a:pt x="165" y="42"/>
                    </a:lnTo>
                    <a:lnTo>
                      <a:pt x="159" y="39"/>
                    </a:lnTo>
                    <a:lnTo>
                      <a:pt x="152" y="36"/>
                    </a:lnTo>
                    <a:lnTo>
                      <a:pt x="145" y="33"/>
                    </a:lnTo>
                    <a:lnTo>
                      <a:pt x="138" y="32"/>
                    </a:lnTo>
                    <a:lnTo>
                      <a:pt x="129" y="31"/>
                    </a:lnTo>
                    <a:lnTo>
                      <a:pt x="122" y="31"/>
                    </a:lnTo>
                    <a:lnTo>
                      <a:pt x="114" y="31"/>
                    </a:lnTo>
                    <a:lnTo>
                      <a:pt x="108" y="32"/>
                    </a:lnTo>
                    <a:lnTo>
                      <a:pt x="100" y="33"/>
                    </a:lnTo>
                    <a:lnTo>
                      <a:pt x="94" y="35"/>
                    </a:lnTo>
                    <a:lnTo>
                      <a:pt x="87" y="37"/>
                    </a:lnTo>
                    <a:lnTo>
                      <a:pt x="82" y="40"/>
                    </a:lnTo>
                    <a:lnTo>
                      <a:pt x="76" y="43"/>
                    </a:lnTo>
                    <a:lnTo>
                      <a:pt x="71" y="47"/>
                    </a:lnTo>
                    <a:lnTo>
                      <a:pt x="66" y="52"/>
                    </a:lnTo>
                    <a:lnTo>
                      <a:pt x="62" y="56"/>
                    </a:lnTo>
                    <a:lnTo>
                      <a:pt x="58" y="61"/>
                    </a:lnTo>
                    <a:lnTo>
                      <a:pt x="54" y="66"/>
                    </a:lnTo>
                    <a:lnTo>
                      <a:pt x="52" y="73"/>
                    </a:lnTo>
                    <a:lnTo>
                      <a:pt x="51" y="79"/>
                    </a:lnTo>
                    <a:lnTo>
                      <a:pt x="49" y="85"/>
                    </a:lnTo>
                    <a:lnTo>
                      <a:pt x="48" y="9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01" name="Freeform 216"/>
              <p:cNvSpPr>
                <a:spLocks/>
              </p:cNvSpPr>
              <p:nvPr/>
            </p:nvSpPr>
            <p:spPr bwMode="auto">
              <a:xfrm>
                <a:off x="3074" y="2722"/>
                <a:ext cx="52" cy="54"/>
              </a:xfrm>
              <a:custGeom>
                <a:avLst/>
                <a:gdLst>
                  <a:gd name="T0" fmla="*/ 0 w 210"/>
                  <a:gd name="T1" fmla="*/ 0 h 215"/>
                  <a:gd name="T2" fmla="*/ 43 w 210"/>
                  <a:gd name="T3" fmla="*/ 0 h 215"/>
                  <a:gd name="T4" fmla="*/ 43 w 210"/>
                  <a:gd name="T5" fmla="*/ 90 h 215"/>
                  <a:gd name="T6" fmla="*/ 165 w 210"/>
                  <a:gd name="T7" fmla="*/ 90 h 215"/>
                  <a:gd name="T8" fmla="*/ 165 w 210"/>
                  <a:gd name="T9" fmla="*/ 0 h 215"/>
                  <a:gd name="T10" fmla="*/ 210 w 210"/>
                  <a:gd name="T11" fmla="*/ 0 h 215"/>
                  <a:gd name="T12" fmla="*/ 210 w 210"/>
                  <a:gd name="T13" fmla="*/ 215 h 215"/>
                  <a:gd name="T14" fmla="*/ 165 w 210"/>
                  <a:gd name="T15" fmla="*/ 215 h 215"/>
                  <a:gd name="T16" fmla="*/ 165 w 210"/>
                  <a:gd name="T17" fmla="*/ 119 h 215"/>
                  <a:gd name="T18" fmla="*/ 43 w 210"/>
                  <a:gd name="T19" fmla="*/ 119 h 215"/>
                  <a:gd name="T20" fmla="*/ 43 w 210"/>
                  <a:gd name="T21" fmla="*/ 215 h 215"/>
                  <a:gd name="T22" fmla="*/ 0 w 210"/>
                  <a:gd name="T23" fmla="*/ 215 h 215"/>
                  <a:gd name="T24" fmla="*/ 0 w 210"/>
                  <a:gd name="T2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5">
                    <a:moveTo>
                      <a:pt x="0" y="0"/>
                    </a:moveTo>
                    <a:lnTo>
                      <a:pt x="43" y="0"/>
                    </a:lnTo>
                    <a:lnTo>
                      <a:pt x="43" y="90"/>
                    </a:lnTo>
                    <a:lnTo>
                      <a:pt x="165" y="90"/>
                    </a:lnTo>
                    <a:lnTo>
                      <a:pt x="165" y="0"/>
                    </a:lnTo>
                    <a:lnTo>
                      <a:pt x="210" y="0"/>
                    </a:lnTo>
                    <a:lnTo>
                      <a:pt x="210" y="215"/>
                    </a:lnTo>
                    <a:lnTo>
                      <a:pt x="165" y="215"/>
                    </a:lnTo>
                    <a:lnTo>
                      <a:pt x="165" y="119"/>
                    </a:lnTo>
                    <a:lnTo>
                      <a:pt x="43" y="119"/>
                    </a:lnTo>
                    <a:lnTo>
                      <a:pt x="43"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02" name="Freeform 217"/>
              <p:cNvSpPr>
                <a:spLocks noEditPoints="1"/>
              </p:cNvSpPr>
              <p:nvPr/>
            </p:nvSpPr>
            <p:spPr bwMode="auto">
              <a:xfrm>
                <a:off x="3142" y="2722"/>
                <a:ext cx="54" cy="54"/>
              </a:xfrm>
              <a:custGeom>
                <a:avLst/>
                <a:gdLst>
                  <a:gd name="T0" fmla="*/ 0 w 213"/>
                  <a:gd name="T1" fmla="*/ 0 h 215"/>
                  <a:gd name="T2" fmla="*/ 44 w 213"/>
                  <a:gd name="T3" fmla="*/ 0 h 215"/>
                  <a:gd name="T4" fmla="*/ 44 w 213"/>
                  <a:gd name="T5" fmla="*/ 85 h 215"/>
                  <a:gd name="T6" fmla="*/ 100 w 213"/>
                  <a:gd name="T7" fmla="*/ 85 h 215"/>
                  <a:gd name="T8" fmla="*/ 113 w 213"/>
                  <a:gd name="T9" fmla="*/ 85 h 215"/>
                  <a:gd name="T10" fmla="*/ 125 w 213"/>
                  <a:gd name="T11" fmla="*/ 86 h 215"/>
                  <a:gd name="T12" fmla="*/ 137 w 213"/>
                  <a:gd name="T13" fmla="*/ 87 h 215"/>
                  <a:gd name="T14" fmla="*/ 148 w 213"/>
                  <a:gd name="T15" fmla="*/ 89 h 215"/>
                  <a:gd name="T16" fmla="*/ 157 w 213"/>
                  <a:gd name="T17" fmla="*/ 91 h 215"/>
                  <a:gd name="T18" fmla="*/ 167 w 213"/>
                  <a:gd name="T19" fmla="*/ 94 h 215"/>
                  <a:gd name="T20" fmla="*/ 175 w 213"/>
                  <a:gd name="T21" fmla="*/ 97 h 215"/>
                  <a:gd name="T22" fmla="*/ 184 w 213"/>
                  <a:gd name="T23" fmla="*/ 101 h 215"/>
                  <a:gd name="T24" fmla="*/ 190 w 213"/>
                  <a:gd name="T25" fmla="*/ 107 h 215"/>
                  <a:gd name="T26" fmla="*/ 196 w 213"/>
                  <a:gd name="T27" fmla="*/ 111 h 215"/>
                  <a:gd name="T28" fmla="*/ 201 w 213"/>
                  <a:gd name="T29" fmla="*/ 116 h 215"/>
                  <a:gd name="T30" fmla="*/ 205 w 213"/>
                  <a:gd name="T31" fmla="*/ 122 h 215"/>
                  <a:gd name="T32" fmla="*/ 208 w 213"/>
                  <a:gd name="T33" fmla="*/ 129 h 215"/>
                  <a:gd name="T34" fmla="*/ 210 w 213"/>
                  <a:gd name="T35" fmla="*/ 135 h 215"/>
                  <a:gd name="T36" fmla="*/ 212 w 213"/>
                  <a:gd name="T37" fmla="*/ 142 h 215"/>
                  <a:gd name="T38" fmla="*/ 213 w 213"/>
                  <a:gd name="T39" fmla="*/ 150 h 215"/>
                  <a:gd name="T40" fmla="*/ 212 w 213"/>
                  <a:gd name="T41" fmla="*/ 156 h 215"/>
                  <a:gd name="T42" fmla="*/ 212 w 213"/>
                  <a:gd name="T43" fmla="*/ 162 h 215"/>
                  <a:gd name="T44" fmla="*/ 209 w 213"/>
                  <a:gd name="T45" fmla="*/ 169 h 215"/>
                  <a:gd name="T46" fmla="*/ 207 w 213"/>
                  <a:gd name="T47" fmla="*/ 175 h 215"/>
                  <a:gd name="T48" fmla="*/ 203 w 213"/>
                  <a:gd name="T49" fmla="*/ 180 h 215"/>
                  <a:gd name="T50" fmla="*/ 199 w 213"/>
                  <a:gd name="T51" fmla="*/ 185 h 215"/>
                  <a:gd name="T52" fmla="*/ 194 w 213"/>
                  <a:gd name="T53" fmla="*/ 191 h 215"/>
                  <a:gd name="T54" fmla="*/ 187 w 213"/>
                  <a:gd name="T55" fmla="*/ 196 h 215"/>
                  <a:gd name="T56" fmla="*/ 181 w 213"/>
                  <a:gd name="T57" fmla="*/ 200 h 215"/>
                  <a:gd name="T58" fmla="*/ 174 w 213"/>
                  <a:gd name="T59" fmla="*/ 204 h 215"/>
                  <a:gd name="T60" fmla="*/ 166 w 213"/>
                  <a:gd name="T61" fmla="*/ 207 h 215"/>
                  <a:gd name="T62" fmla="*/ 156 w 213"/>
                  <a:gd name="T63" fmla="*/ 210 h 215"/>
                  <a:gd name="T64" fmla="*/ 146 w 213"/>
                  <a:gd name="T65" fmla="*/ 212 h 215"/>
                  <a:gd name="T66" fmla="*/ 134 w 213"/>
                  <a:gd name="T67" fmla="*/ 214 h 215"/>
                  <a:gd name="T68" fmla="*/ 123 w 213"/>
                  <a:gd name="T69" fmla="*/ 215 h 215"/>
                  <a:gd name="T70" fmla="*/ 110 w 213"/>
                  <a:gd name="T71" fmla="*/ 215 h 215"/>
                  <a:gd name="T72" fmla="*/ 0 w 213"/>
                  <a:gd name="T73" fmla="*/ 215 h 215"/>
                  <a:gd name="T74" fmla="*/ 0 w 213"/>
                  <a:gd name="T75" fmla="*/ 0 h 215"/>
                  <a:gd name="T76" fmla="*/ 44 w 213"/>
                  <a:gd name="T77" fmla="*/ 184 h 215"/>
                  <a:gd name="T78" fmla="*/ 90 w 213"/>
                  <a:gd name="T79" fmla="*/ 184 h 215"/>
                  <a:gd name="T80" fmla="*/ 109 w 213"/>
                  <a:gd name="T81" fmla="*/ 184 h 215"/>
                  <a:gd name="T82" fmla="*/ 125 w 213"/>
                  <a:gd name="T83" fmla="*/ 182 h 215"/>
                  <a:gd name="T84" fmla="*/ 139 w 213"/>
                  <a:gd name="T85" fmla="*/ 180 h 215"/>
                  <a:gd name="T86" fmla="*/ 149 w 213"/>
                  <a:gd name="T87" fmla="*/ 176 h 215"/>
                  <a:gd name="T88" fmla="*/ 153 w 213"/>
                  <a:gd name="T89" fmla="*/ 174 h 215"/>
                  <a:gd name="T90" fmla="*/ 157 w 213"/>
                  <a:gd name="T91" fmla="*/ 172 h 215"/>
                  <a:gd name="T92" fmla="*/ 161 w 213"/>
                  <a:gd name="T93" fmla="*/ 169 h 215"/>
                  <a:gd name="T94" fmla="*/ 163 w 213"/>
                  <a:gd name="T95" fmla="*/ 165 h 215"/>
                  <a:gd name="T96" fmla="*/ 166 w 213"/>
                  <a:gd name="T97" fmla="*/ 158 h 215"/>
                  <a:gd name="T98" fmla="*/ 167 w 213"/>
                  <a:gd name="T99" fmla="*/ 150 h 215"/>
                  <a:gd name="T100" fmla="*/ 166 w 213"/>
                  <a:gd name="T101" fmla="*/ 143 h 215"/>
                  <a:gd name="T102" fmla="*/ 163 w 213"/>
                  <a:gd name="T103" fmla="*/ 137 h 215"/>
                  <a:gd name="T104" fmla="*/ 160 w 213"/>
                  <a:gd name="T105" fmla="*/ 131 h 215"/>
                  <a:gd name="T106" fmla="*/ 154 w 213"/>
                  <a:gd name="T107" fmla="*/ 125 h 215"/>
                  <a:gd name="T108" fmla="*/ 151 w 213"/>
                  <a:gd name="T109" fmla="*/ 122 h 215"/>
                  <a:gd name="T110" fmla="*/ 146 w 213"/>
                  <a:gd name="T111" fmla="*/ 120 h 215"/>
                  <a:gd name="T112" fmla="*/ 139 w 213"/>
                  <a:gd name="T113" fmla="*/ 118 h 215"/>
                  <a:gd name="T114" fmla="*/ 133 w 213"/>
                  <a:gd name="T115" fmla="*/ 117 h 215"/>
                  <a:gd name="T116" fmla="*/ 116 w 213"/>
                  <a:gd name="T117" fmla="*/ 115 h 215"/>
                  <a:gd name="T118" fmla="*/ 96 w 213"/>
                  <a:gd name="T119" fmla="*/ 114 h 215"/>
                  <a:gd name="T120" fmla="*/ 44 w 213"/>
                  <a:gd name="T121" fmla="*/ 114 h 215"/>
                  <a:gd name="T122" fmla="*/ 44 w 213"/>
                  <a:gd name="T123" fmla="*/ 18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3" h="215">
                    <a:moveTo>
                      <a:pt x="0" y="0"/>
                    </a:moveTo>
                    <a:lnTo>
                      <a:pt x="44" y="0"/>
                    </a:lnTo>
                    <a:lnTo>
                      <a:pt x="44" y="85"/>
                    </a:lnTo>
                    <a:lnTo>
                      <a:pt x="100" y="85"/>
                    </a:lnTo>
                    <a:lnTo>
                      <a:pt x="113" y="85"/>
                    </a:lnTo>
                    <a:lnTo>
                      <a:pt x="125" y="86"/>
                    </a:lnTo>
                    <a:lnTo>
                      <a:pt x="137" y="87"/>
                    </a:lnTo>
                    <a:lnTo>
                      <a:pt x="148" y="89"/>
                    </a:lnTo>
                    <a:lnTo>
                      <a:pt x="157" y="91"/>
                    </a:lnTo>
                    <a:lnTo>
                      <a:pt x="167" y="94"/>
                    </a:lnTo>
                    <a:lnTo>
                      <a:pt x="175" y="97"/>
                    </a:lnTo>
                    <a:lnTo>
                      <a:pt x="184" y="101"/>
                    </a:lnTo>
                    <a:lnTo>
                      <a:pt x="190" y="107"/>
                    </a:lnTo>
                    <a:lnTo>
                      <a:pt x="196" y="111"/>
                    </a:lnTo>
                    <a:lnTo>
                      <a:pt x="201" y="116"/>
                    </a:lnTo>
                    <a:lnTo>
                      <a:pt x="205" y="122"/>
                    </a:lnTo>
                    <a:lnTo>
                      <a:pt x="208" y="129"/>
                    </a:lnTo>
                    <a:lnTo>
                      <a:pt x="210" y="135"/>
                    </a:lnTo>
                    <a:lnTo>
                      <a:pt x="212" y="142"/>
                    </a:lnTo>
                    <a:lnTo>
                      <a:pt x="213" y="150"/>
                    </a:lnTo>
                    <a:lnTo>
                      <a:pt x="212" y="156"/>
                    </a:lnTo>
                    <a:lnTo>
                      <a:pt x="212" y="162"/>
                    </a:lnTo>
                    <a:lnTo>
                      <a:pt x="209" y="169"/>
                    </a:lnTo>
                    <a:lnTo>
                      <a:pt x="207" y="175"/>
                    </a:lnTo>
                    <a:lnTo>
                      <a:pt x="203" y="180"/>
                    </a:lnTo>
                    <a:lnTo>
                      <a:pt x="199" y="185"/>
                    </a:lnTo>
                    <a:lnTo>
                      <a:pt x="194" y="191"/>
                    </a:lnTo>
                    <a:lnTo>
                      <a:pt x="187" y="196"/>
                    </a:lnTo>
                    <a:lnTo>
                      <a:pt x="181" y="200"/>
                    </a:lnTo>
                    <a:lnTo>
                      <a:pt x="174" y="204"/>
                    </a:lnTo>
                    <a:lnTo>
                      <a:pt x="166" y="207"/>
                    </a:lnTo>
                    <a:lnTo>
                      <a:pt x="156" y="210"/>
                    </a:lnTo>
                    <a:lnTo>
                      <a:pt x="146" y="212"/>
                    </a:lnTo>
                    <a:lnTo>
                      <a:pt x="134" y="214"/>
                    </a:lnTo>
                    <a:lnTo>
                      <a:pt x="123" y="215"/>
                    </a:lnTo>
                    <a:lnTo>
                      <a:pt x="110" y="215"/>
                    </a:lnTo>
                    <a:lnTo>
                      <a:pt x="0" y="215"/>
                    </a:lnTo>
                    <a:lnTo>
                      <a:pt x="0" y="0"/>
                    </a:lnTo>
                    <a:close/>
                    <a:moveTo>
                      <a:pt x="44" y="184"/>
                    </a:moveTo>
                    <a:lnTo>
                      <a:pt x="90" y="184"/>
                    </a:lnTo>
                    <a:lnTo>
                      <a:pt x="109" y="184"/>
                    </a:lnTo>
                    <a:lnTo>
                      <a:pt x="125" y="182"/>
                    </a:lnTo>
                    <a:lnTo>
                      <a:pt x="139" y="180"/>
                    </a:lnTo>
                    <a:lnTo>
                      <a:pt x="149" y="176"/>
                    </a:lnTo>
                    <a:lnTo>
                      <a:pt x="153" y="174"/>
                    </a:lnTo>
                    <a:lnTo>
                      <a:pt x="157" y="172"/>
                    </a:lnTo>
                    <a:lnTo>
                      <a:pt x="161" y="169"/>
                    </a:lnTo>
                    <a:lnTo>
                      <a:pt x="163" y="165"/>
                    </a:lnTo>
                    <a:lnTo>
                      <a:pt x="166" y="158"/>
                    </a:lnTo>
                    <a:lnTo>
                      <a:pt x="167" y="150"/>
                    </a:lnTo>
                    <a:lnTo>
                      <a:pt x="166" y="143"/>
                    </a:lnTo>
                    <a:lnTo>
                      <a:pt x="163" y="137"/>
                    </a:lnTo>
                    <a:lnTo>
                      <a:pt x="160" y="131"/>
                    </a:lnTo>
                    <a:lnTo>
                      <a:pt x="154" y="125"/>
                    </a:lnTo>
                    <a:lnTo>
                      <a:pt x="151" y="122"/>
                    </a:lnTo>
                    <a:lnTo>
                      <a:pt x="146" y="120"/>
                    </a:lnTo>
                    <a:lnTo>
                      <a:pt x="139" y="118"/>
                    </a:lnTo>
                    <a:lnTo>
                      <a:pt x="133" y="117"/>
                    </a:lnTo>
                    <a:lnTo>
                      <a:pt x="116" y="115"/>
                    </a:lnTo>
                    <a:lnTo>
                      <a:pt x="96" y="114"/>
                    </a:lnTo>
                    <a:lnTo>
                      <a:pt x="44" y="114"/>
                    </a:lnTo>
                    <a:lnTo>
                      <a:pt x="44" y="18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03" name="Freeform 218"/>
              <p:cNvSpPr>
                <a:spLocks/>
              </p:cNvSpPr>
              <p:nvPr/>
            </p:nvSpPr>
            <p:spPr bwMode="auto">
              <a:xfrm>
                <a:off x="3242" y="2722"/>
                <a:ext cx="52" cy="54"/>
              </a:xfrm>
              <a:custGeom>
                <a:avLst/>
                <a:gdLst>
                  <a:gd name="T0" fmla="*/ 0 w 204"/>
                  <a:gd name="T1" fmla="*/ 0 h 215"/>
                  <a:gd name="T2" fmla="*/ 204 w 204"/>
                  <a:gd name="T3" fmla="*/ 0 h 215"/>
                  <a:gd name="T4" fmla="*/ 204 w 204"/>
                  <a:gd name="T5" fmla="*/ 215 h 215"/>
                  <a:gd name="T6" fmla="*/ 161 w 204"/>
                  <a:gd name="T7" fmla="*/ 215 h 215"/>
                  <a:gd name="T8" fmla="*/ 161 w 204"/>
                  <a:gd name="T9" fmla="*/ 30 h 215"/>
                  <a:gd name="T10" fmla="*/ 44 w 204"/>
                  <a:gd name="T11" fmla="*/ 30 h 215"/>
                  <a:gd name="T12" fmla="*/ 44 w 204"/>
                  <a:gd name="T13" fmla="*/ 215 h 215"/>
                  <a:gd name="T14" fmla="*/ 0 w 204"/>
                  <a:gd name="T15" fmla="*/ 215 h 215"/>
                  <a:gd name="T16" fmla="*/ 0 w 204"/>
                  <a:gd name="T1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15">
                    <a:moveTo>
                      <a:pt x="0" y="0"/>
                    </a:moveTo>
                    <a:lnTo>
                      <a:pt x="204" y="0"/>
                    </a:lnTo>
                    <a:lnTo>
                      <a:pt x="204" y="215"/>
                    </a:lnTo>
                    <a:lnTo>
                      <a:pt x="161" y="215"/>
                    </a:lnTo>
                    <a:lnTo>
                      <a:pt x="161" y="30"/>
                    </a:lnTo>
                    <a:lnTo>
                      <a:pt x="44" y="30"/>
                    </a:lnTo>
                    <a:lnTo>
                      <a:pt x="44"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04" name="Freeform 219"/>
              <p:cNvSpPr>
                <a:spLocks noEditPoints="1"/>
              </p:cNvSpPr>
              <p:nvPr/>
            </p:nvSpPr>
            <p:spPr bwMode="auto">
              <a:xfrm>
                <a:off x="3306" y="2721"/>
                <a:ext cx="61" cy="56"/>
              </a:xfrm>
              <a:custGeom>
                <a:avLst/>
                <a:gdLst>
                  <a:gd name="T0" fmla="*/ 2 w 242"/>
                  <a:gd name="T1" fmla="*/ 84 h 224"/>
                  <a:gd name="T2" fmla="*/ 15 w 242"/>
                  <a:gd name="T3" fmla="*/ 50 h 224"/>
                  <a:gd name="T4" fmla="*/ 40 w 242"/>
                  <a:gd name="T5" fmla="*/ 24 h 224"/>
                  <a:gd name="T6" fmla="*/ 67 w 242"/>
                  <a:gd name="T7" fmla="*/ 10 h 224"/>
                  <a:gd name="T8" fmla="*/ 99 w 242"/>
                  <a:gd name="T9" fmla="*/ 2 h 224"/>
                  <a:gd name="T10" fmla="*/ 134 w 242"/>
                  <a:gd name="T11" fmla="*/ 1 h 224"/>
                  <a:gd name="T12" fmla="*/ 170 w 242"/>
                  <a:gd name="T13" fmla="*/ 8 h 224"/>
                  <a:gd name="T14" fmla="*/ 200 w 242"/>
                  <a:gd name="T15" fmla="*/ 22 h 224"/>
                  <a:gd name="T16" fmla="*/ 223 w 242"/>
                  <a:gd name="T17" fmla="*/ 45 h 224"/>
                  <a:gd name="T18" fmla="*/ 238 w 242"/>
                  <a:gd name="T19" fmla="*/ 74 h 224"/>
                  <a:gd name="T20" fmla="*/ 242 w 242"/>
                  <a:gd name="T21" fmla="*/ 109 h 224"/>
                  <a:gd name="T22" fmla="*/ 237 w 242"/>
                  <a:gd name="T23" fmla="*/ 155 h 224"/>
                  <a:gd name="T24" fmla="*/ 227 w 242"/>
                  <a:gd name="T25" fmla="*/ 175 h 224"/>
                  <a:gd name="T26" fmla="*/ 198 w 242"/>
                  <a:gd name="T27" fmla="*/ 204 h 224"/>
                  <a:gd name="T28" fmla="*/ 155 w 242"/>
                  <a:gd name="T29" fmla="*/ 221 h 224"/>
                  <a:gd name="T30" fmla="*/ 108 w 242"/>
                  <a:gd name="T31" fmla="*/ 224 h 224"/>
                  <a:gd name="T32" fmla="*/ 72 w 242"/>
                  <a:gd name="T33" fmla="*/ 218 h 224"/>
                  <a:gd name="T34" fmla="*/ 41 w 242"/>
                  <a:gd name="T35" fmla="*/ 202 h 224"/>
                  <a:gd name="T36" fmla="*/ 19 w 242"/>
                  <a:gd name="T37" fmla="*/ 180 h 224"/>
                  <a:gd name="T38" fmla="*/ 5 w 242"/>
                  <a:gd name="T39" fmla="*/ 149 h 224"/>
                  <a:gd name="T40" fmla="*/ 0 w 242"/>
                  <a:gd name="T41" fmla="*/ 113 h 224"/>
                  <a:gd name="T42" fmla="*/ 47 w 242"/>
                  <a:gd name="T43" fmla="*/ 132 h 224"/>
                  <a:gd name="T44" fmla="*/ 53 w 242"/>
                  <a:gd name="T45" fmla="*/ 156 h 224"/>
                  <a:gd name="T46" fmla="*/ 67 w 242"/>
                  <a:gd name="T47" fmla="*/ 174 h 224"/>
                  <a:gd name="T48" fmla="*/ 85 w 242"/>
                  <a:gd name="T49" fmla="*/ 186 h 224"/>
                  <a:gd name="T50" fmla="*/ 105 w 242"/>
                  <a:gd name="T51" fmla="*/ 194 h 224"/>
                  <a:gd name="T52" fmla="*/ 129 w 242"/>
                  <a:gd name="T53" fmla="*/ 195 h 224"/>
                  <a:gd name="T54" fmla="*/ 151 w 242"/>
                  <a:gd name="T55" fmla="*/ 189 h 224"/>
                  <a:gd name="T56" fmla="*/ 170 w 242"/>
                  <a:gd name="T57" fmla="*/ 179 h 224"/>
                  <a:gd name="T58" fmla="*/ 185 w 242"/>
                  <a:gd name="T59" fmla="*/ 162 h 224"/>
                  <a:gd name="T60" fmla="*/ 194 w 242"/>
                  <a:gd name="T61" fmla="*/ 140 h 224"/>
                  <a:gd name="T62" fmla="*/ 198 w 242"/>
                  <a:gd name="T63" fmla="*/ 112 h 224"/>
                  <a:gd name="T64" fmla="*/ 194 w 242"/>
                  <a:gd name="T65" fmla="*/ 84 h 224"/>
                  <a:gd name="T66" fmla="*/ 185 w 242"/>
                  <a:gd name="T67" fmla="*/ 62 h 224"/>
                  <a:gd name="T68" fmla="*/ 170 w 242"/>
                  <a:gd name="T69" fmla="*/ 46 h 224"/>
                  <a:gd name="T70" fmla="*/ 151 w 242"/>
                  <a:gd name="T71" fmla="*/ 36 h 224"/>
                  <a:gd name="T72" fmla="*/ 129 w 242"/>
                  <a:gd name="T73" fmla="*/ 31 h 224"/>
                  <a:gd name="T74" fmla="*/ 105 w 242"/>
                  <a:gd name="T75" fmla="*/ 32 h 224"/>
                  <a:gd name="T76" fmla="*/ 85 w 242"/>
                  <a:gd name="T77" fmla="*/ 38 h 224"/>
                  <a:gd name="T78" fmla="*/ 67 w 242"/>
                  <a:gd name="T79" fmla="*/ 51 h 224"/>
                  <a:gd name="T80" fmla="*/ 53 w 242"/>
                  <a:gd name="T81" fmla="*/ 70 h 224"/>
                  <a:gd name="T82" fmla="*/ 47 w 242"/>
                  <a:gd name="T83" fmla="*/ 9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2" h="224">
                    <a:moveTo>
                      <a:pt x="0" y="113"/>
                    </a:moveTo>
                    <a:lnTo>
                      <a:pt x="1" y="98"/>
                    </a:lnTo>
                    <a:lnTo>
                      <a:pt x="2" y="84"/>
                    </a:lnTo>
                    <a:lnTo>
                      <a:pt x="6" y="72"/>
                    </a:lnTo>
                    <a:lnTo>
                      <a:pt x="10" y="61"/>
                    </a:lnTo>
                    <a:lnTo>
                      <a:pt x="15" y="50"/>
                    </a:lnTo>
                    <a:lnTo>
                      <a:pt x="22" y="40"/>
                    </a:lnTo>
                    <a:lnTo>
                      <a:pt x="30" y="32"/>
                    </a:lnTo>
                    <a:lnTo>
                      <a:pt x="40" y="24"/>
                    </a:lnTo>
                    <a:lnTo>
                      <a:pt x="48" y="19"/>
                    </a:lnTo>
                    <a:lnTo>
                      <a:pt x="58" y="14"/>
                    </a:lnTo>
                    <a:lnTo>
                      <a:pt x="67" y="10"/>
                    </a:lnTo>
                    <a:lnTo>
                      <a:pt x="77" y="6"/>
                    </a:lnTo>
                    <a:lnTo>
                      <a:pt x="87" y="3"/>
                    </a:lnTo>
                    <a:lnTo>
                      <a:pt x="99" y="2"/>
                    </a:lnTo>
                    <a:lnTo>
                      <a:pt x="110" y="1"/>
                    </a:lnTo>
                    <a:lnTo>
                      <a:pt x="121" y="0"/>
                    </a:lnTo>
                    <a:lnTo>
                      <a:pt x="134" y="1"/>
                    </a:lnTo>
                    <a:lnTo>
                      <a:pt x="147" y="2"/>
                    </a:lnTo>
                    <a:lnTo>
                      <a:pt x="158" y="4"/>
                    </a:lnTo>
                    <a:lnTo>
                      <a:pt x="170" y="8"/>
                    </a:lnTo>
                    <a:lnTo>
                      <a:pt x="180" y="12"/>
                    </a:lnTo>
                    <a:lnTo>
                      <a:pt x="190" y="17"/>
                    </a:lnTo>
                    <a:lnTo>
                      <a:pt x="200" y="22"/>
                    </a:lnTo>
                    <a:lnTo>
                      <a:pt x="209" y="30"/>
                    </a:lnTo>
                    <a:lnTo>
                      <a:pt x="217" y="37"/>
                    </a:lnTo>
                    <a:lnTo>
                      <a:pt x="223" y="45"/>
                    </a:lnTo>
                    <a:lnTo>
                      <a:pt x="229" y="54"/>
                    </a:lnTo>
                    <a:lnTo>
                      <a:pt x="235" y="64"/>
                    </a:lnTo>
                    <a:lnTo>
                      <a:pt x="238" y="74"/>
                    </a:lnTo>
                    <a:lnTo>
                      <a:pt x="241" y="85"/>
                    </a:lnTo>
                    <a:lnTo>
                      <a:pt x="242" y="97"/>
                    </a:lnTo>
                    <a:lnTo>
                      <a:pt x="242" y="109"/>
                    </a:lnTo>
                    <a:lnTo>
                      <a:pt x="242" y="129"/>
                    </a:lnTo>
                    <a:lnTo>
                      <a:pt x="238" y="146"/>
                    </a:lnTo>
                    <a:lnTo>
                      <a:pt x="237" y="155"/>
                    </a:lnTo>
                    <a:lnTo>
                      <a:pt x="235" y="162"/>
                    </a:lnTo>
                    <a:lnTo>
                      <a:pt x="231" y="168"/>
                    </a:lnTo>
                    <a:lnTo>
                      <a:pt x="227" y="175"/>
                    </a:lnTo>
                    <a:lnTo>
                      <a:pt x="219" y="186"/>
                    </a:lnTo>
                    <a:lnTo>
                      <a:pt x="209" y="196"/>
                    </a:lnTo>
                    <a:lnTo>
                      <a:pt x="198" y="204"/>
                    </a:lnTo>
                    <a:lnTo>
                      <a:pt x="184" y="211"/>
                    </a:lnTo>
                    <a:lnTo>
                      <a:pt x="170" y="217"/>
                    </a:lnTo>
                    <a:lnTo>
                      <a:pt x="155" y="221"/>
                    </a:lnTo>
                    <a:lnTo>
                      <a:pt x="138" y="224"/>
                    </a:lnTo>
                    <a:lnTo>
                      <a:pt x="121" y="224"/>
                    </a:lnTo>
                    <a:lnTo>
                      <a:pt x="108" y="224"/>
                    </a:lnTo>
                    <a:lnTo>
                      <a:pt x="95" y="223"/>
                    </a:lnTo>
                    <a:lnTo>
                      <a:pt x="83" y="221"/>
                    </a:lnTo>
                    <a:lnTo>
                      <a:pt x="72" y="218"/>
                    </a:lnTo>
                    <a:lnTo>
                      <a:pt x="62" y="214"/>
                    </a:lnTo>
                    <a:lnTo>
                      <a:pt x="52" y="208"/>
                    </a:lnTo>
                    <a:lnTo>
                      <a:pt x="41" y="202"/>
                    </a:lnTo>
                    <a:lnTo>
                      <a:pt x="34" y="196"/>
                    </a:lnTo>
                    <a:lnTo>
                      <a:pt x="25" y="188"/>
                    </a:lnTo>
                    <a:lnTo>
                      <a:pt x="19" y="180"/>
                    </a:lnTo>
                    <a:lnTo>
                      <a:pt x="12" y="170"/>
                    </a:lnTo>
                    <a:lnTo>
                      <a:pt x="8" y="160"/>
                    </a:lnTo>
                    <a:lnTo>
                      <a:pt x="5" y="149"/>
                    </a:lnTo>
                    <a:lnTo>
                      <a:pt x="2" y="138"/>
                    </a:lnTo>
                    <a:lnTo>
                      <a:pt x="1" y="125"/>
                    </a:lnTo>
                    <a:lnTo>
                      <a:pt x="0" y="113"/>
                    </a:lnTo>
                    <a:close/>
                    <a:moveTo>
                      <a:pt x="45" y="113"/>
                    </a:moveTo>
                    <a:lnTo>
                      <a:pt x="45" y="122"/>
                    </a:lnTo>
                    <a:lnTo>
                      <a:pt x="47" y="132"/>
                    </a:lnTo>
                    <a:lnTo>
                      <a:pt x="48" y="140"/>
                    </a:lnTo>
                    <a:lnTo>
                      <a:pt x="50" y="148"/>
                    </a:lnTo>
                    <a:lnTo>
                      <a:pt x="53" y="156"/>
                    </a:lnTo>
                    <a:lnTo>
                      <a:pt x="57" y="163"/>
                    </a:lnTo>
                    <a:lnTo>
                      <a:pt x="62" y="168"/>
                    </a:lnTo>
                    <a:lnTo>
                      <a:pt x="67" y="174"/>
                    </a:lnTo>
                    <a:lnTo>
                      <a:pt x="72" y="179"/>
                    </a:lnTo>
                    <a:lnTo>
                      <a:pt x="78" y="183"/>
                    </a:lnTo>
                    <a:lnTo>
                      <a:pt x="85" y="186"/>
                    </a:lnTo>
                    <a:lnTo>
                      <a:pt x="91" y="189"/>
                    </a:lnTo>
                    <a:lnTo>
                      <a:pt x="99" y="191"/>
                    </a:lnTo>
                    <a:lnTo>
                      <a:pt x="105" y="194"/>
                    </a:lnTo>
                    <a:lnTo>
                      <a:pt x="113" y="195"/>
                    </a:lnTo>
                    <a:lnTo>
                      <a:pt x="121" y="195"/>
                    </a:lnTo>
                    <a:lnTo>
                      <a:pt x="129" y="195"/>
                    </a:lnTo>
                    <a:lnTo>
                      <a:pt x="137" y="194"/>
                    </a:lnTo>
                    <a:lnTo>
                      <a:pt x="144" y="191"/>
                    </a:lnTo>
                    <a:lnTo>
                      <a:pt x="151" y="189"/>
                    </a:lnTo>
                    <a:lnTo>
                      <a:pt x="158" y="186"/>
                    </a:lnTo>
                    <a:lnTo>
                      <a:pt x="165" y="183"/>
                    </a:lnTo>
                    <a:lnTo>
                      <a:pt x="170" y="179"/>
                    </a:lnTo>
                    <a:lnTo>
                      <a:pt x="176" y="174"/>
                    </a:lnTo>
                    <a:lnTo>
                      <a:pt x="181" y="168"/>
                    </a:lnTo>
                    <a:lnTo>
                      <a:pt x="185" y="162"/>
                    </a:lnTo>
                    <a:lnTo>
                      <a:pt x="189" y="156"/>
                    </a:lnTo>
                    <a:lnTo>
                      <a:pt x="191" y="148"/>
                    </a:lnTo>
                    <a:lnTo>
                      <a:pt x="194" y="140"/>
                    </a:lnTo>
                    <a:lnTo>
                      <a:pt x="196" y="130"/>
                    </a:lnTo>
                    <a:lnTo>
                      <a:pt x="196" y="121"/>
                    </a:lnTo>
                    <a:lnTo>
                      <a:pt x="198" y="112"/>
                    </a:lnTo>
                    <a:lnTo>
                      <a:pt x="196" y="102"/>
                    </a:lnTo>
                    <a:lnTo>
                      <a:pt x="196" y="93"/>
                    </a:lnTo>
                    <a:lnTo>
                      <a:pt x="194" y="84"/>
                    </a:lnTo>
                    <a:lnTo>
                      <a:pt x="191" y="76"/>
                    </a:lnTo>
                    <a:lnTo>
                      <a:pt x="189" y="70"/>
                    </a:lnTo>
                    <a:lnTo>
                      <a:pt x="185" y="62"/>
                    </a:lnTo>
                    <a:lnTo>
                      <a:pt x="181" y="57"/>
                    </a:lnTo>
                    <a:lnTo>
                      <a:pt x="176" y="51"/>
                    </a:lnTo>
                    <a:lnTo>
                      <a:pt x="170" y="46"/>
                    </a:lnTo>
                    <a:lnTo>
                      <a:pt x="163" y="42"/>
                    </a:lnTo>
                    <a:lnTo>
                      <a:pt x="157" y="38"/>
                    </a:lnTo>
                    <a:lnTo>
                      <a:pt x="151" y="36"/>
                    </a:lnTo>
                    <a:lnTo>
                      <a:pt x="144" y="34"/>
                    </a:lnTo>
                    <a:lnTo>
                      <a:pt x="137" y="32"/>
                    </a:lnTo>
                    <a:lnTo>
                      <a:pt x="129" y="31"/>
                    </a:lnTo>
                    <a:lnTo>
                      <a:pt x="121" y="31"/>
                    </a:lnTo>
                    <a:lnTo>
                      <a:pt x="113" y="31"/>
                    </a:lnTo>
                    <a:lnTo>
                      <a:pt x="105" y="32"/>
                    </a:lnTo>
                    <a:lnTo>
                      <a:pt x="99" y="34"/>
                    </a:lnTo>
                    <a:lnTo>
                      <a:pt x="91" y="36"/>
                    </a:lnTo>
                    <a:lnTo>
                      <a:pt x="85" y="38"/>
                    </a:lnTo>
                    <a:lnTo>
                      <a:pt x="78" y="42"/>
                    </a:lnTo>
                    <a:lnTo>
                      <a:pt x="72" y="46"/>
                    </a:lnTo>
                    <a:lnTo>
                      <a:pt x="67" y="51"/>
                    </a:lnTo>
                    <a:lnTo>
                      <a:pt x="62" y="56"/>
                    </a:lnTo>
                    <a:lnTo>
                      <a:pt x="57" y="62"/>
                    </a:lnTo>
                    <a:lnTo>
                      <a:pt x="53" y="70"/>
                    </a:lnTo>
                    <a:lnTo>
                      <a:pt x="50" y="77"/>
                    </a:lnTo>
                    <a:lnTo>
                      <a:pt x="48" y="84"/>
                    </a:lnTo>
                    <a:lnTo>
                      <a:pt x="47" y="93"/>
                    </a:lnTo>
                    <a:lnTo>
                      <a:pt x="45" y="102"/>
                    </a:lnTo>
                    <a:lnTo>
                      <a:pt x="45" y="11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05" name="Freeform 220"/>
              <p:cNvSpPr>
                <a:spLocks/>
              </p:cNvSpPr>
              <p:nvPr/>
            </p:nvSpPr>
            <p:spPr bwMode="auto">
              <a:xfrm>
                <a:off x="3371" y="2722"/>
                <a:ext cx="52" cy="54"/>
              </a:xfrm>
              <a:custGeom>
                <a:avLst/>
                <a:gdLst>
                  <a:gd name="T0" fmla="*/ 0 w 209"/>
                  <a:gd name="T1" fmla="*/ 0 h 215"/>
                  <a:gd name="T2" fmla="*/ 209 w 209"/>
                  <a:gd name="T3" fmla="*/ 0 h 215"/>
                  <a:gd name="T4" fmla="*/ 209 w 209"/>
                  <a:gd name="T5" fmla="*/ 30 h 215"/>
                  <a:gd name="T6" fmla="*/ 127 w 209"/>
                  <a:gd name="T7" fmla="*/ 30 h 215"/>
                  <a:gd name="T8" fmla="*/ 127 w 209"/>
                  <a:gd name="T9" fmla="*/ 215 h 215"/>
                  <a:gd name="T10" fmla="*/ 82 w 209"/>
                  <a:gd name="T11" fmla="*/ 215 h 215"/>
                  <a:gd name="T12" fmla="*/ 82 w 209"/>
                  <a:gd name="T13" fmla="*/ 30 h 215"/>
                  <a:gd name="T14" fmla="*/ 0 w 209"/>
                  <a:gd name="T15" fmla="*/ 30 h 215"/>
                  <a:gd name="T16" fmla="*/ 0 w 209"/>
                  <a:gd name="T1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 h="215">
                    <a:moveTo>
                      <a:pt x="0" y="0"/>
                    </a:moveTo>
                    <a:lnTo>
                      <a:pt x="209" y="0"/>
                    </a:lnTo>
                    <a:lnTo>
                      <a:pt x="209" y="30"/>
                    </a:lnTo>
                    <a:lnTo>
                      <a:pt x="127" y="30"/>
                    </a:lnTo>
                    <a:lnTo>
                      <a:pt x="127" y="215"/>
                    </a:lnTo>
                    <a:lnTo>
                      <a:pt x="82" y="215"/>
                    </a:lnTo>
                    <a:lnTo>
                      <a:pt x="82" y="30"/>
                    </a:lnTo>
                    <a:lnTo>
                      <a:pt x="0" y="30"/>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06" name="Freeform 221"/>
              <p:cNvSpPr>
                <a:spLocks noEditPoints="1"/>
              </p:cNvSpPr>
              <p:nvPr/>
            </p:nvSpPr>
            <p:spPr bwMode="auto">
              <a:xfrm>
                <a:off x="3429" y="2721"/>
                <a:ext cx="59" cy="56"/>
              </a:xfrm>
              <a:custGeom>
                <a:avLst/>
                <a:gdLst>
                  <a:gd name="T0" fmla="*/ 238 w 239"/>
                  <a:gd name="T1" fmla="*/ 156 h 224"/>
                  <a:gd name="T2" fmla="*/ 231 w 239"/>
                  <a:gd name="T3" fmla="*/ 170 h 224"/>
                  <a:gd name="T4" fmla="*/ 222 w 239"/>
                  <a:gd name="T5" fmla="*/ 184 h 224"/>
                  <a:gd name="T6" fmla="*/ 211 w 239"/>
                  <a:gd name="T7" fmla="*/ 197 h 224"/>
                  <a:gd name="T8" fmla="*/ 198 w 239"/>
                  <a:gd name="T9" fmla="*/ 206 h 224"/>
                  <a:gd name="T10" fmla="*/ 183 w 239"/>
                  <a:gd name="T11" fmla="*/ 215 h 224"/>
                  <a:gd name="T12" fmla="*/ 165 w 239"/>
                  <a:gd name="T13" fmla="*/ 220 h 224"/>
                  <a:gd name="T14" fmla="*/ 146 w 239"/>
                  <a:gd name="T15" fmla="*/ 223 h 224"/>
                  <a:gd name="T16" fmla="*/ 125 w 239"/>
                  <a:gd name="T17" fmla="*/ 224 h 224"/>
                  <a:gd name="T18" fmla="*/ 97 w 239"/>
                  <a:gd name="T19" fmla="*/ 223 h 224"/>
                  <a:gd name="T20" fmla="*/ 72 w 239"/>
                  <a:gd name="T21" fmla="*/ 218 h 224"/>
                  <a:gd name="T22" fmla="*/ 52 w 239"/>
                  <a:gd name="T23" fmla="*/ 208 h 224"/>
                  <a:gd name="T24" fmla="*/ 34 w 239"/>
                  <a:gd name="T25" fmla="*/ 196 h 224"/>
                  <a:gd name="T26" fmla="*/ 19 w 239"/>
                  <a:gd name="T27" fmla="*/ 180 h 224"/>
                  <a:gd name="T28" fmla="*/ 9 w 239"/>
                  <a:gd name="T29" fmla="*/ 161 h 224"/>
                  <a:gd name="T30" fmla="*/ 3 w 239"/>
                  <a:gd name="T31" fmla="*/ 139 h 224"/>
                  <a:gd name="T32" fmla="*/ 0 w 239"/>
                  <a:gd name="T33" fmla="*/ 115 h 224"/>
                  <a:gd name="T34" fmla="*/ 3 w 239"/>
                  <a:gd name="T35" fmla="*/ 88 h 224"/>
                  <a:gd name="T36" fmla="*/ 9 w 239"/>
                  <a:gd name="T37" fmla="*/ 66 h 224"/>
                  <a:gd name="T38" fmla="*/ 19 w 239"/>
                  <a:gd name="T39" fmla="*/ 46 h 224"/>
                  <a:gd name="T40" fmla="*/ 34 w 239"/>
                  <a:gd name="T41" fmla="*/ 31 h 224"/>
                  <a:gd name="T42" fmla="*/ 52 w 239"/>
                  <a:gd name="T43" fmla="*/ 17 h 224"/>
                  <a:gd name="T44" fmla="*/ 72 w 239"/>
                  <a:gd name="T45" fmla="*/ 8 h 224"/>
                  <a:gd name="T46" fmla="*/ 97 w 239"/>
                  <a:gd name="T47" fmla="*/ 2 h 224"/>
                  <a:gd name="T48" fmla="*/ 122 w 239"/>
                  <a:gd name="T49" fmla="*/ 0 h 224"/>
                  <a:gd name="T50" fmla="*/ 146 w 239"/>
                  <a:gd name="T51" fmla="*/ 2 h 224"/>
                  <a:gd name="T52" fmla="*/ 169 w 239"/>
                  <a:gd name="T53" fmla="*/ 8 h 224"/>
                  <a:gd name="T54" fmla="*/ 189 w 239"/>
                  <a:gd name="T55" fmla="*/ 17 h 224"/>
                  <a:gd name="T56" fmla="*/ 206 w 239"/>
                  <a:gd name="T57" fmla="*/ 30 h 224"/>
                  <a:gd name="T58" fmla="*/ 221 w 239"/>
                  <a:gd name="T59" fmla="*/ 45 h 224"/>
                  <a:gd name="T60" fmla="*/ 231 w 239"/>
                  <a:gd name="T61" fmla="*/ 65 h 224"/>
                  <a:gd name="T62" fmla="*/ 238 w 239"/>
                  <a:gd name="T63" fmla="*/ 87 h 224"/>
                  <a:gd name="T64" fmla="*/ 239 w 239"/>
                  <a:gd name="T65" fmla="*/ 112 h 224"/>
                  <a:gd name="T66" fmla="*/ 239 w 239"/>
                  <a:gd name="T67" fmla="*/ 122 h 224"/>
                  <a:gd name="T68" fmla="*/ 47 w 239"/>
                  <a:gd name="T69" fmla="*/ 130 h 224"/>
                  <a:gd name="T70" fmla="*/ 51 w 239"/>
                  <a:gd name="T71" fmla="*/ 146 h 224"/>
                  <a:gd name="T72" fmla="*/ 56 w 239"/>
                  <a:gd name="T73" fmla="*/ 160 h 224"/>
                  <a:gd name="T74" fmla="*/ 65 w 239"/>
                  <a:gd name="T75" fmla="*/ 170 h 224"/>
                  <a:gd name="T76" fmla="*/ 76 w 239"/>
                  <a:gd name="T77" fmla="*/ 180 h 224"/>
                  <a:gd name="T78" fmla="*/ 88 w 239"/>
                  <a:gd name="T79" fmla="*/ 187 h 224"/>
                  <a:gd name="T80" fmla="*/ 102 w 239"/>
                  <a:gd name="T81" fmla="*/ 192 h 224"/>
                  <a:gd name="T82" fmla="*/ 117 w 239"/>
                  <a:gd name="T83" fmla="*/ 195 h 224"/>
                  <a:gd name="T84" fmla="*/ 136 w 239"/>
                  <a:gd name="T85" fmla="*/ 194 h 224"/>
                  <a:gd name="T86" fmla="*/ 156 w 239"/>
                  <a:gd name="T87" fmla="*/ 188 h 224"/>
                  <a:gd name="T88" fmla="*/ 174 w 239"/>
                  <a:gd name="T89" fmla="*/ 178 h 224"/>
                  <a:gd name="T90" fmla="*/ 187 w 239"/>
                  <a:gd name="T91" fmla="*/ 161 h 224"/>
                  <a:gd name="T92" fmla="*/ 48 w 239"/>
                  <a:gd name="T93" fmla="*/ 92 h 224"/>
                  <a:gd name="T94" fmla="*/ 191 w 239"/>
                  <a:gd name="T95" fmla="*/ 79 h 224"/>
                  <a:gd name="T96" fmla="*/ 183 w 239"/>
                  <a:gd name="T97" fmla="*/ 59 h 224"/>
                  <a:gd name="T98" fmla="*/ 172 w 239"/>
                  <a:gd name="T99" fmla="*/ 46 h 224"/>
                  <a:gd name="T100" fmla="*/ 159 w 239"/>
                  <a:gd name="T101" fmla="*/ 39 h 224"/>
                  <a:gd name="T102" fmla="*/ 145 w 239"/>
                  <a:gd name="T103" fmla="*/ 33 h 224"/>
                  <a:gd name="T104" fmla="*/ 130 w 239"/>
                  <a:gd name="T105" fmla="*/ 31 h 224"/>
                  <a:gd name="T106" fmla="*/ 114 w 239"/>
                  <a:gd name="T107" fmla="*/ 31 h 224"/>
                  <a:gd name="T108" fmla="*/ 100 w 239"/>
                  <a:gd name="T109" fmla="*/ 33 h 224"/>
                  <a:gd name="T110" fmla="*/ 88 w 239"/>
                  <a:gd name="T111" fmla="*/ 37 h 224"/>
                  <a:gd name="T112" fmla="*/ 76 w 239"/>
                  <a:gd name="T113" fmla="*/ 43 h 224"/>
                  <a:gd name="T114" fmla="*/ 66 w 239"/>
                  <a:gd name="T115" fmla="*/ 52 h 224"/>
                  <a:gd name="T116" fmla="*/ 58 w 239"/>
                  <a:gd name="T117" fmla="*/ 61 h 224"/>
                  <a:gd name="T118" fmla="*/ 52 w 239"/>
                  <a:gd name="T119" fmla="*/ 73 h 224"/>
                  <a:gd name="T120" fmla="*/ 50 w 239"/>
                  <a:gd name="T121" fmla="*/ 8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4">
                    <a:moveTo>
                      <a:pt x="193" y="150"/>
                    </a:moveTo>
                    <a:lnTo>
                      <a:pt x="238" y="156"/>
                    </a:lnTo>
                    <a:lnTo>
                      <a:pt x="235" y="163"/>
                    </a:lnTo>
                    <a:lnTo>
                      <a:pt x="231" y="170"/>
                    </a:lnTo>
                    <a:lnTo>
                      <a:pt x="227" y="178"/>
                    </a:lnTo>
                    <a:lnTo>
                      <a:pt x="222" y="184"/>
                    </a:lnTo>
                    <a:lnTo>
                      <a:pt x="217" y="190"/>
                    </a:lnTo>
                    <a:lnTo>
                      <a:pt x="211" y="197"/>
                    </a:lnTo>
                    <a:lnTo>
                      <a:pt x="205" y="202"/>
                    </a:lnTo>
                    <a:lnTo>
                      <a:pt x="198" y="206"/>
                    </a:lnTo>
                    <a:lnTo>
                      <a:pt x="191" y="210"/>
                    </a:lnTo>
                    <a:lnTo>
                      <a:pt x="183" y="215"/>
                    </a:lnTo>
                    <a:lnTo>
                      <a:pt x="174" y="218"/>
                    </a:lnTo>
                    <a:lnTo>
                      <a:pt x="165" y="220"/>
                    </a:lnTo>
                    <a:lnTo>
                      <a:pt x="155" y="222"/>
                    </a:lnTo>
                    <a:lnTo>
                      <a:pt x="146" y="223"/>
                    </a:lnTo>
                    <a:lnTo>
                      <a:pt x="135" y="224"/>
                    </a:lnTo>
                    <a:lnTo>
                      <a:pt x="125" y="224"/>
                    </a:lnTo>
                    <a:lnTo>
                      <a:pt x="111" y="224"/>
                    </a:lnTo>
                    <a:lnTo>
                      <a:pt x="97" y="223"/>
                    </a:lnTo>
                    <a:lnTo>
                      <a:pt x="85" y="221"/>
                    </a:lnTo>
                    <a:lnTo>
                      <a:pt x="72" y="218"/>
                    </a:lnTo>
                    <a:lnTo>
                      <a:pt x="62" y="214"/>
                    </a:lnTo>
                    <a:lnTo>
                      <a:pt x="52" y="208"/>
                    </a:lnTo>
                    <a:lnTo>
                      <a:pt x="42" y="202"/>
                    </a:lnTo>
                    <a:lnTo>
                      <a:pt x="34" y="196"/>
                    </a:lnTo>
                    <a:lnTo>
                      <a:pt x="25" y="188"/>
                    </a:lnTo>
                    <a:lnTo>
                      <a:pt x="19" y="180"/>
                    </a:lnTo>
                    <a:lnTo>
                      <a:pt x="14" y="170"/>
                    </a:lnTo>
                    <a:lnTo>
                      <a:pt x="9" y="161"/>
                    </a:lnTo>
                    <a:lnTo>
                      <a:pt x="5" y="150"/>
                    </a:lnTo>
                    <a:lnTo>
                      <a:pt x="3" y="139"/>
                    </a:lnTo>
                    <a:lnTo>
                      <a:pt x="1" y="127"/>
                    </a:lnTo>
                    <a:lnTo>
                      <a:pt x="0" y="115"/>
                    </a:lnTo>
                    <a:lnTo>
                      <a:pt x="1" y="101"/>
                    </a:lnTo>
                    <a:lnTo>
                      <a:pt x="3" y="88"/>
                    </a:lnTo>
                    <a:lnTo>
                      <a:pt x="5" y="77"/>
                    </a:lnTo>
                    <a:lnTo>
                      <a:pt x="9" y="66"/>
                    </a:lnTo>
                    <a:lnTo>
                      <a:pt x="14" y="56"/>
                    </a:lnTo>
                    <a:lnTo>
                      <a:pt x="19" y="46"/>
                    </a:lnTo>
                    <a:lnTo>
                      <a:pt x="27" y="38"/>
                    </a:lnTo>
                    <a:lnTo>
                      <a:pt x="34" y="31"/>
                    </a:lnTo>
                    <a:lnTo>
                      <a:pt x="43" y="23"/>
                    </a:lnTo>
                    <a:lnTo>
                      <a:pt x="52" y="17"/>
                    </a:lnTo>
                    <a:lnTo>
                      <a:pt x="62" y="12"/>
                    </a:lnTo>
                    <a:lnTo>
                      <a:pt x="72" y="8"/>
                    </a:lnTo>
                    <a:lnTo>
                      <a:pt x="84" y="4"/>
                    </a:lnTo>
                    <a:lnTo>
                      <a:pt x="97" y="2"/>
                    </a:lnTo>
                    <a:lnTo>
                      <a:pt x="108" y="1"/>
                    </a:lnTo>
                    <a:lnTo>
                      <a:pt x="122" y="0"/>
                    </a:lnTo>
                    <a:lnTo>
                      <a:pt x="135" y="1"/>
                    </a:lnTo>
                    <a:lnTo>
                      <a:pt x="146" y="2"/>
                    </a:lnTo>
                    <a:lnTo>
                      <a:pt x="158" y="4"/>
                    </a:lnTo>
                    <a:lnTo>
                      <a:pt x="169" y="8"/>
                    </a:lnTo>
                    <a:lnTo>
                      <a:pt x="179" y="12"/>
                    </a:lnTo>
                    <a:lnTo>
                      <a:pt x="189" y="17"/>
                    </a:lnTo>
                    <a:lnTo>
                      <a:pt x="198" y="23"/>
                    </a:lnTo>
                    <a:lnTo>
                      <a:pt x="206" y="30"/>
                    </a:lnTo>
                    <a:lnTo>
                      <a:pt x="215" y="37"/>
                    </a:lnTo>
                    <a:lnTo>
                      <a:pt x="221" y="45"/>
                    </a:lnTo>
                    <a:lnTo>
                      <a:pt x="226" y="55"/>
                    </a:lnTo>
                    <a:lnTo>
                      <a:pt x="231" y="65"/>
                    </a:lnTo>
                    <a:lnTo>
                      <a:pt x="235" y="76"/>
                    </a:lnTo>
                    <a:lnTo>
                      <a:pt x="238" y="87"/>
                    </a:lnTo>
                    <a:lnTo>
                      <a:pt x="239" y="99"/>
                    </a:lnTo>
                    <a:lnTo>
                      <a:pt x="239" y="112"/>
                    </a:lnTo>
                    <a:lnTo>
                      <a:pt x="239" y="116"/>
                    </a:lnTo>
                    <a:lnTo>
                      <a:pt x="239" y="122"/>
                    </a:lnTo>
                    <a:lnTo>
                      <a:pt x="46" y="122"/>
                    </a:lnTo>
                    <a:lnTo>
                      <a:pt x="47" y="130"/>
                    </a:lnTo>
                    <a:lnTo>
                      <a:pt x="48" y="139"/>
                    </a:lnTo>
                    <a:lnTo>
                      <a:pt x="51" y="146"/>
                    </a:lnTo>
                    <a:lnTo>
                      <a:pt x="53" y="153"/>
                    </a:lnTo>
                    <a:lnTo>
                      <a:pt x="56" y="160"/>
                    </a:lnTo>
                    <a:lnTo>
                      <a:pt x="61" y="165"/>
                    </a:lnTo>
                    <a:lnTo>
                      <a:pt x="65" y="170"/>
                    </a:lnTo>
                    <a:lnTo>
                      <a:pt x="70" y="176"/>
                    </a:lnTo>
                    <a:lnTo>
                      <a:pt x="76" y="180"/>
                    </a:lnTo>
                    <a:lnTo>
                      <a:pt x="81" y="184"/>
                    </a:lnTo>
                    <a:lnTo>
                      <a:pt x="88" y="187"/>
                    </a:lnTo>
                    <a:lnTo>
                      <a:pt x="94" y="190"/>
                    </a:lnTo>
                    <a:lnTo>
                      <a:pt x="102" y="192"/>
                    </a:lnTo>
                    <a:lnTo>
                      <a:pt x="109" y="194"/>
                    </a:lnTo>
                    <a:lnTo>
                      <a:pt x="117" y="195"/>
                    </a:lnTo>
                    <a:lnTo>
                      <a:pt x="125" y="195"/>
                    </a:lnTo>
                    <a:lnTo>
                      <a:pt x="136" y="194"/>
                    </a:lnTo>
                    <a:lnTo>
                      <a:pt x="146" y="192"/>
                    </a:lnTo>
                    <a:lnTo>
                      <a:pt x="156" y="188"/>
                    </a:lnTo>
                    <a:lnTo>
                      <a:pt x="165" y="184"/>
                    </a:lnTo>
                    <a:lnTo>
                      <a:pt x="174" y="178"/>
                    </a:lnTo>
                    <a:lnTo>
                      <a:pt x="180" y="170"/>
                    </a:lnTo>
                    <a:lnTo>
                      <a:pt x="187" y="161"/>
                    </a:lnTo>
                    <a:lnTo>
                      <a:pt x="193" y="150"/>
                    </a:lnTo>
                    <a:close/>
                    <a:moveTo>
                      <a:pt x="48" y="92"/>
                    </a:moveTo>
                    <a:lnTo>
                      <a:pt x="193" y="92"/>
                    </a:lnTo>
                    <a:lnTo>
                      <a:pt x="191" y="79"/>
                    </a:lnTo>
                    <a:lnTo>
                      <a:pt x="188" y="68"/>
                    </a:lnTo>
                    <a:lnTo>
                      <a:pt x="183" y="59"/>
                    </a:lnTo>
                    <a:lnTo>
                      <a:pt x="177" y="52"/>
                    </a:lnTo>
                    <a:lnTo>
                      <a:pt x="172" y="46"/>
                    </a:lnTo>
                    <a:lnTo>
                      <a:pt x="165" y="42"/>
                    </a:lnTo>
                    <a:lnTo>
                      <a:pt x="159" y="39"/>
                    </a:lnTo>
                    <a:lnTo>
                      <a:pt x="152" y="36"/>
                    </a:lnTo>
                    <a:lnTo>
                      <a:pt x="145" y="33"/>
                    </a:lnTo>
                    <a:lnTo>
                      <a:pt x="138" y="32"/>
                    </a:lnTo>
                    <a:lnTo>
                      <a:pt x="130" y="31"/>
                    </a:lnTo>
                    <a:lnTo>
                      <a:pt x="122" y="31"/>
                    </a:lnTo>
                    <a:lnTo>
                      <a:pt x="114" y="31"/>
                    </a:lnTo>
                    <a:lnTo>
                      <a:pt x="108" y="32"/>
                    </a:lnTo>
                    <a:lnTo>
                      <a:pt x="100" y="33"/>
                    </a:lnTo>
                    <a:lnTo>
                      <a:pt x="94" y="35"/>
                    </a:lnTo>
                    <a:lnTo>
                      <a:pt x="88" y="37"/>
                    </a:lnTo>
                    <a:lnTo>
                      <a:pt x="83" y="40"/>
                    </a:lnTo>
                    <a:lnTo>
                      <a:pt x="76" y="43"/>
                    </a:lnTo>
                    <a:lnTo>
                      <a:pt x="71" y="47"/>
                    </a:lnTo>
                    <a:lnTo>
                      <a:pt x="66" y="52"/>
                    </a:lnTo>
                    <a:lnTo>
                      <a:pt x="62" y="56"/>
                    </a:lnTo>
                    <a:lnTo>
                      <a:pt x="58" y="61"/>
                    </a:lnTo>
                    <a:lnTo>
                      <a:pt x="55" y="66"/>
                    </a:lnTo>
                    <a:lnTo>
                      <a:pt x="52" y="73"/>
                    </a:lnTo>
                    <a:lnTo>
                      <a:pt x="51" y="79"/>
                    </a:lnTo>
                    <a:lnTo>
                      <a:pt x="50" y="85"/>
                    </a:lnTo>
                    <a:lnTo>
                      <a:pt x="48" y="9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07" name="Freeform 222"/>
              <p:cNvSpPr>
                <a:spLocks noEditPoints="1"/>
              </p:cNvSpPr>
              <p:nvPr/>
            </p:nvSpPr>
            <p:spPr bwMode="auto">
              <a:xfrm>
                <a:off x="3502" y="2721"/>
                <a:ext cx="56" cy="75"/>
              </a:xfrm>
              <a:custGeom>
                <a:avLst/>
                <a:gdLst>
                  <a:gd name="T0" fmla="*/ 0 w 225"/>
                  <a:gd name="T1" fmla="*/ 5 h 302"/>
                  <a:gd name="T2" fmla="*/ 40 w 225"/>
                  <a:gd name="T3" fmla="*/ 33 h 302"/>
                  <a:gd name="T4" fmla="*/ 55 w 225"/>
                  <a:gd name="T5" fmla="*/ 19 h 302"/>
                  <a:gd name="T6" fmla="*/ 72 w 225"/>
                  <a:gd name="T7" fmla="*/ 9 h 302"/>
                  <a:gd name="T8" fmla="*/ 92 w 225"/>
                  <a:gd name="T9" fmla="*/ 2 h 302"/>
                  <a:gd name="T10" fmla="*/ 115 w 225"/>
                  <a:gd name="T11" fmla="*/ 0 h 302"/>
                  <a:gd name="T12" fmla="*/ 146 w 225"/>
                  <a:gd name="T13" fmla="*/ 4 h 302"/>
                  <a:gd name="T14" fmla="*/ 173 w 225"/>
                  <a:gd name="T15" fmla="*/ 15 h 302"/>
                  <a:gd name="T16" fmla="*/ 196 w 225"/>
                  <a:gd name="T17" fmla="*/ 32 h 302"/>
                  <a:gd name="T18" fmla="*/ 213 w 225"/>
                  <a:gd name="T19" fmla="*/ 55 h 302"/>
                  <a:gd name="T20" fmla="*/ 221 w 225"/>
                  <a:gd name="T21" fmla="*/ 81 h 302"/>
                  <a:gd name="T22" fmla="*/ 225 w 225"/>
                  <a:gd name="T23" fmla="*/ 111 h 302"/>
                  <a:gd name="T24" fmla="*/ 221 w 225"/>
                  <a:gd name="T25" fmla="*/ 142 h 302"/>
                  <a:gd name="T26" fmla="*/ 211 w 225"/>
                  <a:gd name="T27" fmla="*/ 170 h 302"/>
                  <a:gd name="T28" fmla="*/ 193 w 225"/>
                  <a:gd name="T29" fmla="*/ 194 h 302"/>
                  <a:gd name="T30" fmla="*/ 169 w 225"/>
                  <a:gd name="T31" fmla="*/ 210 h 302"/>
                  <a:gd name="T32" fmla="*/ 141 w 225"/>
                  <a:gd name="T33" fmla="*/ 221 h 302"/>
                  <a:gd name="T34" fmla="*/ 112 w 225"/>
                  <a:gd name="T35" fmla="*/ 224 h 302"/>
                  <a:gd name="T36" fmla="*/ 91 w 225"/>
                  <a:gd name="T37" fmla="*/ 223 h 302"/>
                  <a:gd name="T38" fmla="*/ 73 w 225"/>
                  <a:gd name="T39" fmla="*/ 217 h 302"/>
                  <a:gd name="T40" fmla="*/ 56 w 225"/>
                  <a:gd name="T41" fmla="*/ 208 h 302"/>
                  <a:gd name="T42" fmla="*/ 44 w 225"/>
                  <a:gd name="T43" fmla="*/ 198 h 302"/>
                  <a:gd name="T44" fmla="*/ 0 w 225"/>
                  <a:gd name="T45" fmla="*/ 302 h 302"/>
                  <a:gd name="T46" fmla="*/ 40 w 225"/>
                  <a:gd name="T47" fmla="*/ 124 h 302"/>
                  <a:gd name="T48" fmla="*/ 42 w 225"/>
                  <a:gd name="T49" fmla="*/ 142 h 302"/>
                  <a:gd name="T50" fmla="*/ 47 w 225"/>
                  <a:gd name="T51" fmla="*/ 157 h 302"/>
                  <a:gd name="T52" fmla="*/ 55 w 225"/>
                  <a:gd name="T53" fmla="*/ 169 h 302"/>
                  <a:gd name="T54" fmla="*/ 65 w 225"/>
                  <a:gd name="T55" fmla="*/ 180 h 302"/>
                  <a:gd name="T56" fmla="*/ 77 w 225"/>
                  <a:gd name="T57" fmla="*/ 187 h 302"/>
                  <a:gd name="T58" fmla="*/ 88 w 225"/>
                  <a:gd name="T59" fmla="*/ 191 h 302"/>
                  <a:gd name="T60" fmla="*/ 102 w 225"/>
                  <a:gd name="T61" fmla="*/ 195 h 302"/>
                  <a:gd name="T62" fmla="*/ 116 w 225"/>
                  <a:gd name="T63" fmla="*/ 195 h 302"/>
                  <a:gd name="T64" fmla="*/ 130 w 225"/>
                  <a:gd name="T65" fmla="*/ 191 h 302"/>
                  <a:gd name="T66" fmla="*/ 143 w 225"/>
                  <a:gd name="T67" fmla="*/ 186 h 302"/>
                  <a:gd name="T68" fmla="*/ 154 w 225"/>
                  <a:gd name="T69" fmla="*/ 179 h 302"/>
                  <a:gd name="T70" fmla="*/ 164 w 225"/>
                  <a:gd name="T71" fmla="*/ 168 h 302"/>
                  <a:gd name="T72" fmla="*/ 172 w 225"/>
                  <a:gd name="T73" fmla="*/ 156 h 302"/>
                  <a:gd name="T74" fmla="*/ 177 w 225"/>
                  <a:gd name="T75" fmla="*/ 140 h 302"/>
                  <a:gd name="T76" fmla="*/ 179 w 225"/>
                  <a:gd name="T77" fmla="*/ 121 h 302"/>
                  <a:gd name="T78" fmla="*/ 179 w 225"/>
                  <a:gd name="T79" fmla="*/ 101 h 302"/>
                  <a:gd name="T80" fmla="*/ 177 w 225"/>
                  <a:gd name="T81" fmla="*/ 83 h 302"/>
                  <a:gd name="T82" fmla="*/ 172 w 225"/>
                  <a:gd name="T83" fmla="*/ 67 h 302"/>
                  <a:gd name="T84" fmla="*/ 164 w 225"/>
                  <a:gd name="T85" fmla="*/ 55 h 302"/>
                  <a:gd name="T86" fmla="*/ 154 w 225"/>
                  <a:gd name="T87" fmla="*/ 44 h 302"/>
                  <a:gd name="T88" fmla="*/ 143 w 225"/>
                  <a:gd name="T89" fmla="*/ 37 h 302"/>
                  <a:gd name="T90" fmla="*/ 131 w 225"/>
                  <a:gd name="T91" fmla="*/ 32 h 302"/>
                  <a:gd name="T92" fmla="*/ 119 w 225"/>
                  <a:gd name="T93" fmla="*/ 30 h 302"/>
                  <a:gd name="T94" fmla="*/ 105 w 225"/>
                  <a:gd name="T95" fmla="*/ 30 h 302"/>
                  <a:gd name="T96" fmla="*/ 91 w 225"/>
                  <a:gd name="T97" fmla="*/ 32 h 302"/>
                  <a:gd name="T98" fmla="*/ 78 w 225"/>
                  <a:gd name="T99" fmla="*/ 37 h 302"/>
                  <a:gd name="T100" fmla="*/ 66 w 225"/>
                  <a:gd name="T101" fmla="*/ 45 h 302"/>
                  <a:gd name="T102" fmla="*/ 56 w 225"/>
                  <a:gd name="T103" fmla="*/ 56 h 302"/>
                  <a:gd name="T104" fmla="*/ 49 w 225"/>
                  <a:gd name="T105" fmla="*/ 70 h 302"/>
                  <a:gd name="T106" fmla="*/ 42 w 225"/>
                  <a:gd name="T107" fmla="*/ 85 h 302"/>
                  <a:gd name="T108" fmla="*/ 40 w 225"/>
                  <a:gd name="T109" fmla="*/ 103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5" h="302">
                    <a:moveTo>
                      <a:pt x="0" y="302"/>
                    </a:moveTo>
                    <a:lnTo>
                      <a:pt x="0" y="5"/>
                    </a:lnTo>
                    <a:lnTo>
                      <a:pt x="40" y="5"/>
                    </a:lnTo>
                    <a:lnTo>
                      <a:pt x="40" y="33"/>
                    </a:lnTo>
                    <a:lnTo>
                      <a:pt x="47" y="25"/>
                    </a:lnTo>
                    <a:lnTo>
                      <a:pt x="55" y="19"/>
                    </a:lnTo>
                    <a:lnTo>
                      <a:pt x="63" y="13"/>
                    </a:lnTo>
                    <a:lnTo>
                      <a:pt x="72" y="9"/>
                    </a:lnTo>
                    <a:lnTo>
                      <a:pt x="82" y="5"/>
                    </a:lnTo>
                    <a:lnTo>
                      <a:pt x="92" y="2"/>
                    </a:lnTo>
                    <a:lnTo>
                      <a:pt x="103" y="1"/>
                    </a:lnTo>
                    <a:lnTo>
                      <a:pt x="115" y="0"/>
                    </a:lnTo>
                    <a:lnTo>
                      <a:pt x="131" y="1"/>
                    </a:lnTo>
                    <a:lnTo>
                      <a:pt x="146" y="4"/>
                    </a:lnTo>
                    <a:lnTo>
                      <a:pt x="160" y="9"/>
                    </a:lnTo>
                    <a:lnTo>
                      <a:pt x="173" y="15"/>
                    </a:lnTo>
                    <a:lnTo>
                      <a:pt x="186" y="22"/>
                    </a:lnTo>
                    <a:lnTo>
                      <a:pt x="196" y="32"/>
                    </a:lnTo>
                    <a:lnTo>
                      <a:pt x="205" y="42"/>
                    </a:lnTo>
                    <a:lnTo>
                      <a:pt x="213" y="55"/>
                    </a:lnTo>
                    <a:lnTo>
                      <a:pt x="218" y="67"/>
                    </a:lnTo>
                    <a:lnTo>
                      <a:pt x="221" y="81"/>
                    </a:lnTo>
                    <a:lnTo>
                      <a:pt x="224" y="96"/>
                    </a:lnTo>
                    <a:lnTo>
                      <a:pt x="225" y="111"/>
                    </a:lnTo>
                    <a:lnTo>
                      <a:pt x="224" y="127"/>
                    </a:lnTo>
                    <a:lnTo>
                      <a:pt x="221" y="142"/>
                    </a:lnTo>
                    <a:lnTo>
                      <a:pt x="216" y="157"/>
                    </a:lnTo>
                    <a:lnTo>
                      <a:pt x="211" y="170"/>
                    </a:lnTo>
                    <a:lnTo>
                      <a:pt x="202" y="183"/>
                    </a:lnTo>
                    <a:lnTo>
                      <a:pt x="193" y="194"/>
                    </a:lnTo>
                    <a:lnTo>
                      <a:pt x="182" y="203"/>
                    </a:lnTo>
                    <a:lnTo>
                      <a:pt x="169" y="210"/>
                    </a:lnTo>
                    <a:lnTo>
                      <a:pt x="155" y="217"/>
                    </a:lnTo>
                    <a:lnTo>
                      <a:pt x="141" y="221"/>
                    </a:lnTo>
                    <a:lnTo>
                      <a:pt x="126" y="224"/>
                    </a:lnTo>
                    <a:lnTo>
                      <a:pt x="112" y="224"/>
                    </a:lnTo>
                    <a:lnTo>
                      <a:pt x="101" y="224"/>
                    </a:lnTo>
                    <a:lnTo>
                      <a:pt x="91" y="223"/>
                    </a:lnTo>
                    <a:lnTo>
                      <a:pt x="82" y="220"/>
                    </a:lnTo>
                    <a:lnTo>
                      <a:pt x="73" y="217"/>
                    </a:lnTo>
                    <a:lnTo>
                      <a:pt x="64" y="212"/>
                    </a:lnTo>
                    <a:lnTo>
                      <a:pt x="56" y="208"/>
                    </a:lnTo>
                    <a:lnTo>
                      <a:pt x="50" y="203"/>
                    </a:lnTo>
                    <a:lnTo>
                      <a:pt x="44" y="198"/>
                    </a:lnTo>
                    <a:lnTo>
                      <a:pt x="44" y="302"/>
                    </a:lnTo>
                    <a:lnTo>
                      <a:pt x="0" y="302"/>
                    </a:lnTo>
                    <a:close/>
                    <a:moveTo>
                      <a:pt x="40" y="114"/>
                    </a:moveTo>
                    <a:lnTo>
                      <a:pt x="40" y="124"/>
                    </a:lnTo>
                    <a:lnTo>
                      <a:pt x="41" y="133"/>
                    </a:lnTo>
                    <a:lnTo>
                      <a:pt x="42" y="142"/>
                    </a:lnTo>
                    <a:lnTo>
                      <a:pt x="45" y="149"/>
                    </a:lnTo>
                    <a:lnTo>
                      <a:pt x="47" y="157"/>
                    </a:lnTo>
                    <a:lnTo>
                      <a:pt x="51" y="164"/>
                    </a:lnTo>
                    <a:lnTo>
                      <a:pt x="55" y="169"/>
                    </a:lnTo>
                    <a:lnTo>
                      <a:pt x="60" y="175"/>
                    </a:lnTo>
                    <a:lnTo>
                      <a:pt x="65" y="180"/>
                    </a:lnTo>
                    <a:lnTo>
                      <a:pt x="70" y="183"/>
                    </a:lnTo>
                    <a:lnTo>
                      <a:pt x="77" y="187"/>
                    </a:lnTo>
                    <a:lnTo>
                      <a:pt x="83" y="189"/>
                    </a:lnTo>
                    <a:lnTo>
                      <a:pt x="88" y="191"/>
                    </a:lnTo>
                    <a:lnTo>
                      <a:pt x="96" y="194"/>
                    </a:lnTo>
                    <a:lnTo>
                      <a:pt x="102" y="195"/>
                    </a:lnTo>
                    <a:lnTo>
                      <a:pt x="110" y="195"/>
                    </a:lnTo>
                    <a:lnTo>
                      <a:pt x="116" y="195"/>
                    </a:lnTo>
                    <a:lnTo>
                      <a:pt x="124" y="194"/>
                    </a:lnTo>
                    <a:lnTo>
                      <a:pt x="130" y="191"/>
                    </a:lnTo>
                    <a:lnTo>
                      <a:pt x="136" y="189"/>
                    </a:lnTo>
                    <a:lnTo>
                      <a:pt x="143" y="186"/>
                    </a:lnTo>
                    <a:lnTo>
                      <a:pt x="148" y="183"/>
                    </a:lnTo>
                    <a:lnTo>
                      <a:pt x="154" y="179"/>
                    </a:lnTo>
                    <a:lnTo>
                      <a:pt x="159" y="174"/>
                    </a:lnTo>
                    <a:lnTo>
                      <a:pt x="164" y="168"/>
                    </a:lnTo>
                    <a:lnTo>
                      <a:pt x="168" y="162"/>
                    </a:lnTo>
                    <a:lnTo>
                      <a:pt x="172" y="156"/>
                    </a:lnTo>
                    <a:lnTo>
                      <a:pt x="174" y="148"/>
                    </a:lnTo>
                    <a:lnTo>
                      <a:pt x="177" y="140"/>
                    </a:lnTo>
                    <a:lnTo>
                      <a:pt x="178" y="130"/>
                    </a:lnTo>
                    <a:lnTo>
                      <a:pt x="179" y="121"/>
                    </a:lnTo>
                    <a:lnTo>
                      <a:pt x="179" y="111"/>
                    </a:lnTo>
                    <a:lnTo>
                      <a:pt x="179" y="101"/>
                    </a:lnTo>
                    <a:lnTo>
                      <a:pt x="178" y="92"/>
                    </a:lnTo>
                    <a:lnTo>
                      <a:pt x="177" y="83"/>
                    </a:lnTo>
                    <a:lnTo>
                      <a:pt x="174" y="75"/>
                    </a:lnTo>
                    <a:lnTo>
                      <a:pt x="172" y="67"/>
                    </a:lnTo>
                    <a:lnTo>
                      <a:pt x="168" y="61"/>
                    </a:lnTo>
                    <a:lnTo>
                      <a:pt x="164" y="55"/>
                    </a:lnTo>
                    <a:lnTo>
                      <a:pt x="159" y="50"/>
                    </a:lnTo>
                    <a:lnTo>
                      <a:pt x="154" y="44"/>
                    </a:lnTo>
                    <a:lnTo>
                      <a:pt x="149" y="40"/>
                    </a:lnTo>
                    <a:lnTo>
                      <a:pt x="143" y="37"/>
                    </a:lnTo>
                    <a:lnTo>
                      <a:pt x="138" y="34"/>
                    </a:lnTo>
                    <a:lnTo>
                      <a:pt x="131" y="32"/>
                    </a:lnTo>
                    <a:lnTo>
                      <a:pt x="125" y="31"/>
                    </a:lnTo>
                    <a:lnTo>
                      <a:pt x="119" y="30"/>
                    </a:lnTo>
                    <a:lnTo>
                      <a:pt x="111" y="29"/>
                    </a:lnTo>
                    <a:lnTo>
                      <a:pt x="105" y="30"/>
                    </a:lnTo>
                    <a:lnTo>
                      <a:pt x="97" y="31"/>
                    </a:lnTo>
                    <a:lnTo>
                      <a:pt x="91" y="32"/>
                    </a:lnTo>
                    <a:lnTo>
                      <a:pt x="84" y="34"/>
                    </a:lnTo>
                    <a:lnTo>
                      <a:pt x="78" y="37"/>
                    </a:lnTo>
                    <a:lnTo>
                      <a:pt x="73" y="41"/>
                    </a:lnTo>
                    <a:lnTo>
                      <a:pt x="66" y="45"/>
                    </a:lnTo>
                    <a:lnTo>
                      <a:pt x="61" y="51"/>
                    </a:lnTo>
                    <a:lnTo>
                      <a:pt x="56" y="56"/>
                    </a:lnTo>
                    <a:lnTo>
                      <a:pt x="52" y="62"/>
                    </a:lnTo>
                    <a:lnTo>
                      <a:pt x="49" y="70"/>
                    </a:lnTo>
                    <a:lnTo>
                      <a:pt x="45" y="77"/>
                    </a:lnTo>
                    <a:lnTo>
                      <a:pt x="42" y="85"/>
                    </a:lnTo>
                    <a:lnTo>
                      <a:pt x="41" y="94"/>
                    </a:lnTo>
                    <a:lnTo>
                      <a:pt x="40" y="103"/>
                    </a:lnTo>
                    <a:lnTo>
                      <a:pt x="40" y="11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08" name="Freeform 223"/>
              <p:cNvSpPr>
                <a:spLocks noEditPoints="1"/>
              </p:cNvSpPr>
              <p:nvPr/>
            </p:nvSpPr>
            <p:spPr bwMode="auto">
              <a:xfrm>
                <a:off x="3571" y="2722"/>
                <a:ext cx="53" cy="54"/>
              </a:xfrm>
              <a:custGeom>
                <a:avLst/>
                <a:gdLst>
                  <a:gd name="T0" fmla="*/ 0 w 212"/>
                  <a:gd name="T1" fmla="*/ 0 h 215"/>
                  <a:gd name="T2" fmla="*/ 43 w 212"/>
                  <a:gd name="T3" fmla="*/ 0 h 215"/>
                  <a:gd name="T4" fmla="*/ 43 w 212"/>
                  <a:gd name="T5" fmla="*/ 85 h 215"/>
                  <a:gd name="T6" fmla="*/ 99 w 212"/>
                  <a:gd name="T7" fmla="*/ 85 h 215"/>
                  <a:gd name="T8" fmla="*/ 113 w 212"/>
                  <a:gd name="T9" fmla="*/ 85 h 215"/>
                  <a:gd name="T10" fmla="*/ 125 w 212"/>
                  <a:gd name="T11" fmla="*/ 86 h 215"/>
                  <a:gd name="T12" fmla="*/ 137 w 212"/>
                  <a:gd name="T13" fmla="*/ 87 h 215"/>
                  <a:gd name="T14" fmla="*/ 148 w 212"/>
                  <a:gd name="T15" fmla="*/ 89 h 215"/>
                  <a:gd name="T16" fmla="*/ 158 w 212"/>
                  <a:gd name="T17" fmla="*/ 91 h 215"/>
                  <a:gd name="T18" fmla="*/ 167 w 212"/>
                  <a:gd name="T19" fmla="*/ 94 h 215"/>
                  <a:gd name="T20" fmla="*/ 176 w 212"/>
                  <a:gd name="T21" fmla="*/ 97 h 215"/>
                  <a:gd name="T22" fmla="*/ 183 w 212"/>
                  <a:gd name="T23" fmla="*/ 101 h 215"/>
                  <a:gd name="T24" fmla="*/ 191 w 212"/>
                  <a:gd name="T25" fmla="*/ 107 h 215"/>
                  <a:gd name="T26" fmla="*/ 196 w 212"/>
                  <a:gd name="T27" fmla="*/ 111 h 215"/>
                  <a:gd name="T28" fmla="*/ 201 w 212"/>
                  <a:gd name="T29" fmla="*/ 116 h 215"/>
                  <a:gd name="T30" fmla="*/ 206 w 212"/>
                  <a:gd name="T31" fmla="*/ 122 h 215"/>
                  <a:gd name="T32" fmla="*/ 209 w 212"/>
                  <a:gd name="T33" fmla="*/ 129 h 215"/>
                  <a:gd name="T34" fmla="*/ 211 w 212"/>
                  <a:gd name="T35" fmla="*/ 135 h 215"/>
                  <a:gd name="T36" fmla="*/ 212 w 212"/>
                  <a:gd name="T37" fmla="*/ 142 h 215"/>
                  <a:gd name="T38" fmla="*/ 212 w 212"/>
                  <a:gd name="T39" fmla="*/ 150 h 215"/>
                  <a:gd name="T40" fmla="*/ 212 w 212"/>
                  <a:gd name="T41" fmla="*/ 156 h 215"/>
                  <a:gd name="T42" fmla="*/ 211 w 212"/>
                  <a:gd name="T43" fmla="*/ 162 h 215"/>
                  <a:gd name="T44" fmla="*/ 210 w 212"/>
                  <a:gd name="T45" fmla="*/ 169 h 215"/>
                  <a:gd name="T46" fmla="*/ 206 w 212"/>
                  <a:gd name="T47" fmla="*/ 175 h 215"/>
                  <a:gd name="T48" fmla="*/ 203 w 212"/>
                  <a:gd name="T49" fmla="*/ 180 h 215"/>
                  <a:gd name="T50" fmla="*/ 198 w 212"/>
                  <a:gd name="T51" fmla="*/ 185 h 215"/>
                  <a:gd name="T52" fmla="*/ 195 w 212"/>
                  <a:gd name="T53" fmla="*/ 191 h 215"/>
                  <a:gd name="T54" fmla="*/ 188 w 212"/>
                  <a:gd name="T55" fmla="*/ 196 h 215"/>
                  <a:gd name="T56" fmla="*/ 182 w 212"/>
                  <a:gd name="T57" fmla="*/ 200 h 215"/>
                  <a:gd name="T58" fmla="*/ 174 w 212"/>
                  <a:gd name="T59" fmla="*/ 204 h 215"/>
                  <a:gd name="T60" fmla="*/ 165 w 212"/>
                  <a:gd name="T61" fmla="*/ 207 h 215"/>
                  <a:gd name="T62" fmla="*/ 156 w 212"/>
                  <a:gd name="T63" fmla="*/ 210 h 215"/>
                  <a:gd name="T64" fmla="*/ 146 w 212"/>
                  <a:gd name="T65" fmla="*/ 212 h 215"/>
                  <a:gd name="T66" fmla="*/ 135 w 212"/>
                  <a:gd name="T67" fmla="*/ 214 h 215"/>
                  <a:gd name="T68" fmla="*/ 123 w 212"/>
                  <a:gd name="T69" fmla="*/ 215 h 215"/>
                  <a:gd name="T70" fmla="*/ 110 w 212"/>
                  <a:gd name="T71" fmla="*/ 215 h 215"/>
                  <a:gd name="T72" fmla="*/ 0 w 212"/>
                  <a:gd name="T73" fmla="*/ 215 h 215"/>
                  <a:gd name="T74" fmla="*/ 0 w 212"/>
                  <a:gd name="T75" fmla="*/ 0 h 215"/>
                  <a:gd name="T76" fmla="*/ 43 w 212"/>
                  <a:gd name="T77" fmla="*/ 184 h 215"/>
                  <a:gd name="T78" fmla="*/ 90 w 212"/>
                  <a:gd name="T79" fmla="*/ 184 h 215"/>
                  <a:gd name="T80" fmla="*/ 110 w 212"/>
                  <a:gd name="T81" fmla="*/ 184 h 215"/>
                  <a:gd name="T82" fmla="*/ 126 w 212"/>
                  <a:gd name="T83" fmla="*/ 182 h 215"/>
                  <a:gd name="T84" fmla="*/ 139 w 212"/>
                  <a:gd name="T85" fmla="*/ 180 h 215"/>
                  <a:gd name="T86" fmla="*/ 150 w 212"/>
                  <a:gd name="T87" fmla="*/ 176 h 215"/>
                  <a:gd name="T88" fmla="*/ 154 w 212"/>
                  <a:gd name="T89" fmla="*/ 174 h 215"/>
                  <a:gd name="T90" fmla="*/ 158 w 212"/>
                  <a:gd name="T91" fmla="*/ 172 h 215"/>
                  <a:gd name="T92" fmla="*/ 160 w 212"/>
                  <a:gd name="T93" fmla="*/ 169 h 215"/>
                  <a:gd name="T94" fmla="*/ 163 w 212"/>
                  <a:gd name="T95" fmla="*/ 165 h 215"/>
                  <a:gd name="T96" fmla="*/ 167 w 212"/>
                  <a:gd name="T97" fmla="*/ 158 h 215"/>
                  <a:gd name="T98" fmla="*/ 168 w 212"/>
                  <a:gd name="T99" fmla="*/ 150 h 215"/>
                  <a:gd name="T100" fmla="*/ 167 w 212"/>
                  <a:gd name="T101" fmla="*/ 143 h 215"/>
                  <a:gd name="T102" fmla="*/ 164 w 212"/>
                  <a:gd name="T103" fmla="*/ 137 h 215"/>
                  <a:gd name="T104" fmla="*/ 160 w 212"/>
                  <a:gd name="T105" fmla="*/ 131 h 215"/>
                  <a:gd name="T106" fmla="*/ 154 w 212"/>
                  <a:gd name="T107" fmla="*/ 125 h 215"/>
                  <a:gd name="T108" fmla="*/ 150 w 212"/>
                  <a:gd name="T109" fmla="*/ 122 h 215"/>
                  <a:gd name="T110" fmla="*/ 145 w 212"/>
                  <a:gd name="T111" fmla="*/ 120 h 215"/>
                  <a:gd name="T112" fmla="*/ 140 w 212"/>
                  <a:gd name="T113" fmla="*/ 118 h 215"/>
                  <a:gd name="T114" fmla="*/ 134 w 212"/>
                  <a:gd name="T115" fmla="*/ 117 h 215"/>
                  <a:gd name="T116" fmla="*/ 117 w 212"/>
                  <a:gd name="T117" fmla="*/ 115 h 215"/>
                  <a:gd name="T118" fmla="*/ 96 w 212"/>
                  <a:gd name="T119" fmla="*/ 114 h 215"/>
                  <a:gd name="T120" fmla="*/ 43 w 212"/>
                  <a:gd name="T121" fmla="*/ 114 h 215"/>
                  <a:gd name="T122" fmla="*/ 43 w 212"/>
                  <a:gd name="T123" fmla="*/ 18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2" h="215">
                    <a:moveTo>
                      <a:pt x="0" y="0"/>
                    </a:moveTo>
                    <a:lnTo>
                      <a:pt x="43" y="0"/>
                    </a:lnTo>
                    <a:lnTo>
                      <a:pt x="43" y="85"/>
                    </a:lnTo>
                    <a:lnTo>
                      <a:pt x="99" y="85"/>
                    </a:lnTo>
                    <a:lnTo>
                      <a:pt x="113" y="85"/>
                    </a:lnTo>
                    <a:lnTo>
                      <a:pt x="125" y="86"/>
                    </a:lnTo>
                    <a:lnTo>
                      <a:pt x="137" y="87"/>
                    </a:lnTo>
                    <a:lnTo>
                      <a:pt x="148" y="89"/>
                    </a:lnTo>
                    <a:lnTo>
                      <a:pt x="158" y="91"/>
                    </a:lnTo>
                    <a:lnTo>
                      <a:pt x="167" y="94"/>
                    </a:lnTo>
                    <a:lnTo>
                      <a:pt x="176" y="97"/>
                    </a:lnTo>
                    <a:lnTo>
                      <a:pt x="183" y="101"/>
                    </a:lnTo>
                    <a:lnTo>
                      <a:pt x="191" y="107"/>
                    </a:lnTo>
                    <a:lnTo>
                      <a:pt x="196" y="111"/>
                    </a:lnTo>
                    <a:lnTo>
                      <a:pt x="201" y="116"/>
                    </a:lnTo>
                    <a:lnTo>
                      <a:pt x="206" y="122"/>
                    </a:lnTo>
                    <a:lnTo>
                      <a:pt x="209" y="129"/>
                    </a:lnTo>
                    <a:lnTo>
                      <a:pt x="211" y="135"/>
                    </a:lnTo>
                    <a:lnTo>
                      <a:pt x="212" y="142"/>
                    </a:lnTo>
                    <a:lnTo>
                      <a:pt x="212" y="150"/>
                    </a:lnTo>
                    <a:lnTo>
                      <a:pt x="212" y="156"/>
                    </a:lnTo>
                    <a:lnTo>
                      <a:pt x="211" y="162"/>
                    </a:lnTo>
                    <a:lnTo>
                      <a:pt x="210" y="169"/>
                    </a:lnTo>
                    <a:lnTo>
                      <a:pt x="206" y="175"/>
                    </a:lnTo>
                    <a:lnTo>
                      <a:pt x="203" y="180"/>
                    </a:lnTo>
                    <a:lnTo>
                      <a:pt x="198" y="185"/>
                    </a:lnTo>
                    <a:lnTo>
                      <a:pt x="195" y="191"/>
                    </a:lnTo>
                    <a:lnTo>
                      <a:pt x="188" y="196"/>
                    </a:lnTo>
                    <a:lnTo>
                      <a:pt x="182" y="200"/>
                    </a:lnTo>
                    <a:lnTo>
                      <a:pt x="174" y="204"/>
                    </a:lnTo>
                    <a:lnTo>
                      <a:pt x="165" y="207"/>
                    </a:lnTo>
                    <a:lnTo>
                      <a:pt x="156" y="210"/>
                    </a:lnTo>
                    <a:lnTo>
                      <a:pt x="146" y="212"/>
                    </a:lnTo>
                    <a:lnTo>
                      <a:pt x="135" y="214"/>
                    </a:lnTo>
                    <a:lnTo>
                      <a:pt x="123" y="215"/>
                    </a:lnTo>
                    <a:lnTo>
                      <a:pt x="110" y="215"/>
                    </a:lnTo>
                    <a:lnTo>
                      <a:pt x="0" y="215"/>
                    </a:lnTo>
                    <a:lnTo>
                      <a:pt x="0" y="0"/>
                    </a:lnTo>
                    <a:close/>
                    <a:moveTo>
                      <a:pt x="43" y="184"/>
                    </a:moveTo>
                    <a:lnTo>
                      <a:pt x="90" y="184"/>
                    </a:lnTo>
                    <a:lnTo>
                      <a:pt x="110" y="184"/>
                    </a:lnTo>
                    <a:lnTo>
                      <a:pt x="126" y="182"/>
                    </a:lnTo>
                    <a:lnTo>
                      <a:pt x="139" y="180"/>
                    </a:lnTo>
                    <a:lnTo>
                      <a:pt x="150" y="176"/>
                    </a:lnTo>
                    <a:lnTo>
                      <a:pt x="154" y="174"/>
                    </a:lnTo>
                    <a:lnTo>
                      <a:pt x="158" y="172"/>
                    </a:lnTo>
                    <a:lnTo>
                      <a:pt x="160" y="169"/>
                    </a:lnTo>
                    <a:lnTo>
                      <a:pt x="163" y="165"/>
                    </a:lnTo>
                    <a:lnTo>
                      <a:pt x="167" y="158"/>
                    </a:lnTo>
                    <a:lnTo>
                      <a:pt x="168" y="150"/>
                    </a:lnTo>
                    <a:lnTo>
                      <a:pt x="167" y="143"/>
                    </a:lnTo>
                    <a:lnTo>
                      <a:pt x="164" y="137"/>
                    </a:lnTo>
                    <a:lnTo>
                      <a:pt x="160" y="131"/>
                    </a:lnTo>
                    <a:lnTo>
                      <a:pt x="154" y="125"/>
                    </a:lnTo>
                    <a:lnTo>
                      <a:pt x="150" y="122"/>
                    </a:lnTo>
                    <a:lnTo>
                      <a:pt x="145" y="120"/>
                    </a:lnTo>
                    <a:lnTo>
                      <a:pt x="140" y="118"/>
                    </a:lnTo>
                    <a:lnTo>
                      <a:pt x="134" y="117"/>
                    </a:lnTo>
                    <a:lnTo>
                      <a:pt x="117" y="115"/>
                    </a:lnTo>
                    <a:lnTo>
                      <a:pt x="96" y="114"/>
                    </a:lnTo>
                    <a:lnTo>
                      <a:pt x="43" y="114"/>
                    </a:lnTo>
                    <a:lnTo>
                      <a:pt x="43" y="18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09" name="Freeform 224"/>
              <p:cNvSpPr>
                <a:spLocks/>
              </p:cNvSpPr>
              <p:nvPr/>
            </p:nvSpPr>
            <p:spPr bwMode="auto">
              <a:xfrm>
                <a:off x="2737" y="2837"/>
                <a:ext cx="51" cy="54"/>
              </a:xfrm>
              <a:custGeom>
                <a:avLst/>
                <a:gdLst>
                  <a:gd name="T0" fmla="*/ 0 w 204"/>
                  <a:gd name="T1" fmla="*/ 0 h 214"/>
                  <a:gd name="T2" fmla="*/ 204 w 204"/>
                  <a:gd name="T3" fmla="*/ 0 h 214"/>
                  <a:gd name="T4" fmla="*/ 204 w 204"/>
                  <a:gd name="T5" fmla="*/ 214 h 214"/>
                  <a:gd name="T6" fmla="*/ 161 w 204"/>
                  <a:gd name="T7" fmla="*/ 214 h 214"/>
                  <a:gd name="T8" fmla="*/ 161 w 204"/>
                  <a:gd name="T9" fmla="*/ 30 h 214"/>
                  <a:gd name="T10" fmla="*/ 44 w 204"/>
                  <a:gd name="T11" fmla="*/ 30 h 214"/>
                  <a:gd name="T12" fmla="*/ 44 w 204"/>
                  <a:gd name="T13" fmla="*/ 214 h 214"/>
                  <a:gd name="T14" fmla="*/ 0 w 204"/>
                  <a:gd name="T15" fmla="*/ 214 h 214"/>
                  <a:gd name="T16" fmla="*/ 0 w 204"/>
                  <a:gd name="T1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14">
                    <a:moveTo>
                      <a:pt x="0" y="0"/>
                    </a:moveTo>
                    <a:lnTo>
                      <a:pt x="204" y="0"/>
                    </a:lnTo>
                    <a:lnTo>
                      <a:pt x="204" y="214"/>
                    </a:lnTo>
                    <a:lnTo>
                      <a:pt x="161" y="214"/>
                    </a:lnTo>
                    <a:lnTo>
                      <a:pt x="161" y="30"/>
                    </a:lnTo>
                    <a:lnTo>
                      <a:pt x="44" y="30"/>
                    </a:lnTo>
                    <a:lnTo>
                      <a:pt x="44"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10" name="Freeform 225"/>
              <p:cNvSpPr>
                <a:spLocks noEditPoints="1"/>
              </p:cNvSpPr>
              <p:nvPr/>
            </p:nvSpPr>
            <p:spPr bwMode="auto">
              <a:xfrm>
                <a:off x="2805" y="2836"/>
                <a:ext cx="56" cy="76"/>
              </a:xfrm>
              <a:custGeom>
                <a:avLst/>
                <a:gdLst>
                  <a:gd name="T0" fmla="*/ 0 w 224"/>
                  <a:gd name="T1" fmla="*/ 4 h 300"/>
                  <a:gd name="T2" fmla="*/ 40 w 224"/>
                  <a:gd name="T3" fmla="*/ 32 h 300"/>
                  <a:gd name="T4" fmla="*/ 54 w 224"/>
                  <a:gd name="T5" fmla="*/ 17 h 300"/>
                  <a:gd name="T6" fmla="*/ 72 w 224"/>
                  <a:gd name="T7" fmla="*/ 7 h 300"/>
                  <a:gd name="T8" fmla="*/ 91 w 224"/>
                  <a:gd name="T9" fmla="*/ 2 h 300"/>
                  <a:gd name="T10" fmla="*/ 115 w 224"/>
                  <a:gd name="T11" fmla="*/ 0 h 300"/>
                  <a:gd name="T12" fmla="*/ 146 w 224"/>
                  <a:gd name="T13" fmla="*/ 3 h 300"/>
                  <a:gd name="T14" fmla="*/ 173 w 224"/>
                  <a:gd name="T15" fmla="*/ 13 h 300"/>
                  <a:gd name="T16" fmla="*/ 195 w 224"/>
                  <a:gd name="T17" fmla="*/ 30 h 300"/>
                  <a:gd name="T18" fmla="*/ 212 w 224"/>
                  <a:gd name="T19" fmla="*/ 53 h 300"/>
                  <a:gd name="T20" fmla="*/ 222 w 224"/>
                  <a:gd name="T21" fmla="*/ 80 h 300"/>
                  <a:gd name="T22" fmla="*/ 224 w 224"/>
                  <a:gd name="T23" fmla="*/ 110 h 300"/>
                  <a:gd name="T24" fmla="*/ 220 w 224"/>
                  <a:gd name="T25" fmla="*/ 140 h 300"/>
                  <a:gd name="T26" fmla="*/ 210 w 224"/>
                  <a:gd name="T27" fmla="*/ 169 h 300"/>
                  <a:gd name="T28" fmla="*/ 193 w 224"/>
                  <a:gd name="T29" fmla="*/ 192 h 300"/>
                  <a:gd name="T30" fmla="*/ 168 w 224"/>
                  <a:gd name="T31" fmla="*/ 210 h 300"/>
                  <a:gd name="T32" fmla="*/ 140 w 224"/>
                  <a:gd name="T33" fmla="*/ 219 h 300"/>
                  <a:gd name="T34" fmla="*/ 111 w 224"/>
                  <a:gd name="T35" fmla="*/ 223 h 300"/>
                  <a:gd name="T36" fmla="*/ 91 w 224"/>
                  <a:gd name="T37" fmla="*/ 221 h 300"/>
                  <a:gd name="T38" fmla="*/ 72 w 224"/>
                  <a:gd name="T39" fmla="*/ 216 h 300"/>
                  <a:gd name="T40" fmla="*/ 57 w 224"/>
                  <a:gd name="T41" fmla="*/ 207 h 300"/>
                  <a:gd name="T42" fmla="*/ 44 w 224"/>
                  <a:gd name="T43" fmla="*/ 196 h 300"/>
                  <a:gd name="T44" fmla="*/ 0 w 224"/>
                  <a:gd name="T45" fmla="*/ 300 h 300"/>
                  <a:gd name="T46" fmla="*/ 40 w 224"/>
                  <a:gd name="T47" fmla="*/ 122 h 300"/>
                  <a:gd name="T48" fmla="*/ 43 w 224"/>
                  <a:gd name="T49" fmla="*/ 140 h 300"/>
                  <a:gd name="T50" fmla="*/ 48 w 224"/>
                  <a:gd name="T51" fmla="*/ 156 h 300"/>
                  <a:gd name="T52" fmla="*/ 55 w 224"/>
                  <a:gd name="T53" fmla="*/ 169 h 300"/>
                  <a:gd name="T54" fmla="*/ 64 w 224"/>
                  <a:gd name="T55" fmla="*/ 178 h 300"/>
                  <a:gd name="T56" fmla="*/ 76 w 224"/>
                  <a:gd name="T57" fmla="*/ 186 h 300"/>
                  <a:gd name="T58" fmla="*/ 88 w 224"/>
                  <a:gd name="T59" fmla="*/ 191 h 300"/>
                  <a:gd name="T60" fmla="*/ 101 w 224"/>
                  <a:gd name="T61" fmla="*/ 193 h 300"/>
                  <a:gd name="T62" fmla="*/ 116 w 224"/>
                  <a:gd name="T63" fmla="*/ 193 h 300"/>
                  <a:gd name="T64" fmla="*/ 129 w 224"/>
                  <a:gd name="T65" fmla="*/ 191 h 300"/>
                  <a:gd name="T66" fmla="*/ 142 w 224"/>
                  <a:gd name="T67" fmla="*/ 186 h 300"/>
                  <a:gd name="T68" fmla="*/ 153 w 224"/>
                  <a:gd name="T69" fmla="*/ 178 h 300"/>
                  <a:gd name="T70" fmla="*/ 163 w 224"/>
                  <a:gd name="T71" fmla="*/ 168 h 300"/>
                  <a:gd name="T72" fmla="*/ 171 w 224"/>
                  <a:gd name="T73" fmla="*/ 154 h 300"/>
                  <a:gd name="T74" fmla="*/ 177 w 224"/>
                  <a:gd name="T75" fmla="*/ 138 h 300"/>
                  <a:gd name="T76" fmla="*/ 180 w 224"/>
                  <a:gd name="T77" fmla="*/ 119 h 300"/>
                  <a:gd name="T78" fmla="*/ 180 w 224"/>
                  <a:gd name="T79" fmla="*/ 99 h 300"/>
                  <a:gd name="T80" fmla="*/ 177 w 224"/>
                  <a:gd name="T81" fmla="*/ 82 h 300"/>
                  <a:gd name="T82" fmla="*/ 172 w 224"/>
                  <a:gd name="T83" fmla="*/ 66 h 300"/>
                  <a:gd name="T84" fmla="*/ 165 w 224"/>
                  <a:gd name="T85" fmla="*/ 53 h 300"/>
                  <a:gd name="T86" fmla="*/ 154 w 224"/>
                  <a:gd name="T87" fmla="*/ 44 h 300"/>
                  <a:gd name="T88" fmla="*/ 143 w 224"/>
                  <a:gd name="T89" fmla="*/ 35 h 300"/>
                  <a:gd name="T90" fmla="*/ 130 w 224"/>
                  <a:gd name="T91" fmla="*/ 30 h 300"/>
                  <a:gd name="T92" fmla="*/ 118 w 224"/>
                  <a:gd name="T93" fmla="*/ 28 h 300"/>
                  <a:gd name="T94" fmla="*/ 104 w 224"/>
                  <a:gd name="T95" fmla="*/ 28 h 300"/>
                  <a:gd name="T96" fmla="*/ 91 w 224"/>
                  <a:gd name="T97" fmla="*/ 31 h 300"/>
                  <a:gd name="T98" fmla="*/ 78 w 224"/>
                  <a:gd name="T99" fmla="*/ 36 h 300"/>
                  <a:gd name="T100" fmla="*/ 67 w 224"/>
                  <a:gd name="T101" fmla="*/ 45 h 300"/>
                  <a:gd name="T102" fmla="*/ 55 w 224"/>
                  <a:gd name="T103" fmla="*/ 55 h 300"/>
                  <a:gd name="T104" fmla="*/ 48 w 224"/>
                  <a:gd name="T105" fmla="*/ 69 h 300"/>
                  <a:gd name="T106" fmla="*/ 43 w 224"/>
                  <a:gd name="T107" fmla="*/ 85 h 300"/>
                  <a:gd name="T108" fmla="*/ 40 w 224"/>
                  <a:gd name="T109" fmla="*/ 10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4" h="300">
                    <a:moveTo>
                      <a:pt x="0" y="300"/>
                    </a:moveTo>
                    <a:lnTo>
                      <a:pt x="0" y="4"/>
                    </a:lnTo>
                    <a:lnTo>
                      <a:pt x="40" y="4"/>
                    </a:lnTo>
                    <a:lnTo>
                      <a:pt x="40" y="32"/>
                    </a:lnTo>
                    <a:lnTo>
                      <a:pt x="46" y="25"/>
                    </a:lnTo>
                    <a:lnTo>
                      <a:pt x="54" y="17"/>
                    </a:lnTo>
                    <a:lnTo>
                      <a:pt x="63" y="12"/>
                    </a:lnTo>
                    <a:lnTo>
                      <a:pt x="72" y="7"/>
                    </a:lnTo>
                    <a:lnTo>
                      <a:pt x="81" y="4"/>
                    </a:lnTo>
                    <a:lnTo>
                      <a:pt x="91" y="2"/>
                    </a:lnTo>
                    <a:lnTo>
                      <a:pt x="102" y="0"/>
                    </a:lnTo>
                    <a:lnTo>
                      <a:pt x="115" y="0"/>
                    </a:lnTo>
                    <a:lnTo>
                      <a:pt x="130" y="1"/>
                    </a:lnTo>
                    <a:lnTo>
                      <a:pt x="146" y="3"/>
                    </a:lnTo>
                    <a:lnTo>
                      <a:pt x="160" y="7"/>
                    </a:lnTo>
                    <a:lnTo>
                      <a:pt x="173" y="13"/>
                    </a:lnTo>
                    <a:lnTo>
                      <a:pt x="185" y="22"/>
                    </a:lnTo>
                    <a:lnTo>
                      <a:pt x="195" y="30"/>
                    </a:lnTo>
                    <a:lnTo>
                      <a:pt x="204" y="42"/>
                    </a:lnTo>
                    <a:lnTo>
                      <a:pt x="212" y="53"/>
                    </a:lnTo>
                    <a:lnTo>
                      <a:pt x="217" y="67"/>
                    </a:lnTo>
                    <a:lnTo>
                      <a:pt x="222" y="80"/>
                    </a:lnTo>
                    <a:lnTo>
                      <a:pt x="224" y="94"/>
                    </a:lnTo>
                    <a:lnTo>
                      <a:pt x="224" y="110"/>
                    </a:lnTo>
                    <a:lnTo>
                      <a:pt x="224" y="126"/>
                    </a:lnTo>
                    <a:lnTo>
                      <a:pt x="220" y="140"/>
                    </a:lnTo>
                    <a:lnTo>
                      <a:pt x="217" y="155"/>
                    </a:lnTo>
                    <a:lnTo>
                      <a:pt x="210" y="169"/>
                    </a:lnTo>
                    <a:lnTo>
                      <a:pt x="203" y="181"/>
                    </a:lnTo>
                    <a:lnTo>
                      <a:pt x="193" y="192"/>
                    </a:lnTo>
                    <a:lnTo>
                      <a:pt x="181" y="201"/>
                    </a:lnTo>
                    <a:lnTo>
                      <a:pt x="168" y="210"/>
                    </a:lnTo>
                    <a:lnTo>
                      <a:pt x="154" y="215"/>
                    </a:lnTo>
                    <a:lnTo>
                      <a:pt x="140" y="219"/>
                    </a:lnTo>
                    <a:lnTo>
                      <a:pt x="127" y="222"/>
                    </a:lnTo>
                    <a:lnTo>
                      <a:pt x="111" y="223"/>
                    </a:lnTo>
                    <a:lnTo>
                      <a:pt x="101" y="222"/>
                    </a:lnTo>
                    <a:lnTo>
                      <a:pt x="91" y="221"/>
                    </a:lnTo>
                    <a:lnTo>
                      <a:pt x="81" y="219"/>
                    </a:lnTo>
                    <a:lnTo>
                      <a:pt x="72" y="216"/>
                    </a:lnTo>
                    <a:lnTo>
                      <a:pt x="64" y="212"/>
                    </a:lnTo>
                    <a:lnTo>
                      <a:pt x="57" y="207"/>
                    </a:lnTo>
                    <a:lnTo>
                      <a:pt x="49" y="201"/>
                    </a:lnTo>
                    <a:lnTo>
                      <a:pt x="44" y="196"/>
                    </a:lnTo>
                    <a:lnTo>
                      <a:pt x="44" y="300"/>
                    </a:lnTo>
                    <a:lnTo>
                      <a:pt x="0" y="300"/>
                    </a:lnTo>
                    <a:close/>
                    <a:moveTo>
                      <a:pt x="39" y="112"/>
                    </a:moveTo>
                    <a:lnTo>
                      <a:pt x="40" y="122"/>
                    </a:lnTo>
                    <a:lnTo>
                      <a:pt x="40" y="132"/>
                    </a:lnTo>
                    <a:lnTo>
                      <a:pt x="43" y="140"/>
                    </a:lnTo>
                    <a:lnTo>
                      <a:pt x="44" y="149"/>
                    </a:lnTo>
                    <a:lnTo>
                      <a:pt x="48" y="156"/>
                    </a:lnTo>
                    <a:lnTo>
                      <a:pt x="50" y="162"/>
                    </a:lnTo>
                    <a:lnTo>
                      <a:pt x="55" y="169"/>
                    </a:lnTo>
                    <a:lnTo>
                      <a:pt x="59" y="174"/>
                    </a:lnTo>
                    <a:lnTo>
                      <a:pt x="64" y="178"/>
                    </a:lnTo>
                    <a:lnTo>
                      <a:pt x="71" y="182"/>
                    </a:lnTo>
                    <a:lnTo>
                      <a:pt x="76" y="186"/>
                    </a:lnTo>
                    <a:lnTo>
                      <a:pt x="82" y="189"/>
                    </a:lnTo>
                    <a:lnTo>
                      <a:pt x="88" y="191"/>
                    </a:lnTo>
                    <a:lnTo>
                      <a:pt x="95" y="192"/>
                    </a:lnTo>
                    <a:lnTo>
                      <a:pt x="101" y="193"/>
                    </a:lnTo>
                    <a:lnTo>
                      <a:pt x="109" y="193"/>
                    </a:lnTo>
                    <a:lnTo>
                      <a:pt x="116" y="193"/>
                    </a:lnTo>
                    <a:lnTo>
                      <a:pt x="123" y="192"/>
                    </a:lnTo>
                    <a:lnTo>
                      <a:pt x="129" y="191"/>
                    </a:lnTo>
                    <a:lnTo>
                      <a:pt x="135" y="189"/>
                    </a:lnTo>
                    <a:lnTo>
                      <a:pt x="142" y="186"/>
                    </a:lnTo>
                    <a:lnTo>
                      <a:pt x="148" y="181"/>
                    </a:lnTo>
                    <a:lnTo>
                      <a:pt x="153" y="178"/>
                    </a:lnTo>
                    <a:lnTo>
                      <a:pt x="158" y="173"/>
                    </a:lnTo>
                    <a:lnTo>
                      <a:pt x="163" y="168"/>
                    </a:lnTo>
                    <a:lnTo>
                      <a:pt x="168" y="161"/>
                    </a:lnTo>
                    <a:lnTo>
                      <a:pt x="171" y="154"/>
                    </a:lnTo>
                    <a:lnTo>
                      <a:pt x="175" y="147"/>
                    </a:lnTo>
                    <a:lnTo>
                      <a:pt x="177" y="138"/>
                    </a:lnTo>
                    <a:lnTo>
                      <a:pt x="179" y="130"/>
                    </a:lnTo>
                    <a:lnTo>
                      <a:pt x="180" y="119"/>
                    </a:lnTo>
                    <a:lnTo>
                      <a:pt x="180" y="110"/>
                    </a:lnTo>
                    <a:lnTo>
                      <a:pt x="180" y="99"/>
                    </a:lnTo>
                    <a:lnTo>
                      <a:pt x="179" y="90"/>
                    </a:lnTo>
                    <a:lnTo>
                      <a:pt x="177" y="82"/>
                    </a:lnTo>
                    <a:lnTo>
                      <a:pt x="175" y="73"/>
                    </a:lnTo>
                    <a:lnTo>
                      <a:pt x="172" y="66"/>
                    </a:lnTo>
                    <a:lnTo>
                      <a:pt x="168" y="59"/>
                    </a:lnTo>
                    <a:lnTo>
                      <a:pt x="165" y="53"/>
                    </a:lnTo>
                    <a:lnTo>
                      <a:pt x="160" y="48"/>
                    </a:lnTo>
                    <a:lnTo>
                      <a:pt x="154" y="44"/>
                    </a:lnTo>
                    <a:lnTo>
                      <a:pt x="148" y="39"/>
                    </a:lnTo>
                    <a:lnTo>
                      <a:pt x="143" y="35"/>
                    </a:lnTo>
                    <a:lnTo>
                      <a:pt x="137" y="33"/>
                    </a:lnTo>
                    <a:lnTo>
                      <a:pt x="130" y="30"/>
                    </a:lnTo>
                    <a:lnTo>
                      <a:pt x="124" y="29"/>
                    </a:lnTo>
                    <a:lnTo>
                      <a:pt x="118" y="28"/>
                    </a:lnTo>
                    <a:lnTo>
                      <a:pt x="111" y="28"/>
                    </a:lnTo>
                    <a:lnTo>
                      <a:pt x="104" y="28"/>
                    </a:lnTo>
                    <a:lnTo>
                      <a:pt x="97" y="29"/>
                    </a:lnTo>
                    <a:lnTo>
                      <a:pt x="91" y="31"/>
                    </a:lnTo>
                    <a:lnTo>
                      <a:pt x="85" y="33"/>
                    </a:lnTo>
                    <a:lnTo>
                      <a:pt x="78" y="36"/>
                    </a:lnTo>
                    <a:lnTo>
                      <a:pt x="72" y="39"/>
                    </a:lnTo>
                    <a:lnTo>
                      <a:pt x="67" y="45"/>
                    </a:lnTo>
                    <a:lnTo>
                      <a:pt x="60" y="49"/>
                    </a:lnTo>
                    <a:lnTo>
                      <a:pt x="55" y="55"/>
                    </a:lnTo>
                    <a:lnTo>
                      <a:pt x="52" y="62"/>
                    </a:lnTo>
                    <a:lnTo>
                      <a:pt x="48" y="69"/>
                    </a:lnTo>
                    <a:lnTo>
                      <a:pt x="45" y="76"/>
                    </a:lnTo>
                    <a:lnTo>
                      <a:pt x="43" y="85"/>
                    </a:lnTo>
                    <a:lnTo>
                      <a:pt x="40" y="93"/>
                    </a:lnTo>
                    <a:lnTo>
                      <a:pt x="40" y="103"/>
                    </a:lnTo>
                    <a:lnTo>
                      <a:pt x="39"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11" name="Freeform 226"/>
              <p:cNvSpPr>
                <a:spLocks/>
              </p:cNvSpPr>
              <p:nvPr/>
            </p:nvSpPr>
            <p:spPr bwMode="auto">
              <a:xfrm>
                <a:off x="2874" y="2837"/>
                <a:ext cx="54" cy="54"/>
              </a:xfrm>
              <a:custGeom>
                <a:avLst/>
                <a:gdLst>
                  <a:gd name="T0" fmla="*/ 0 w 213"/>
                  <a:gd name="T1" fmla="*/ 0 h 214"/>
                  <a:gd name="T2" fmla="*/ 43 w 213"/>
                  <a:gd name="T3" fmla="*/ 0 h 214"/>
                  <a:gd name="T4" fmla="*/ 43 w 213"/>
                  <a:gd name="T5" fmla="*/ 164 h 214"/>
                  <a:gd name="T6" fmla="*/ 165 w 213"/>
                  <a:gd name="T7" fmla="*/ 0 h 214"/>
                  <a:gd name="T8" fmla="*/ 213 w 213"/>
                  <a:gd name="T9" fmla="*/ 0 h 214"/>
                  <a:gd name="T10" fmla="*/ 213 w 213"/>
                  <a:gd name="T11" fmla="*/ 214 h 214"/>
                  <a:gd name="T12" fmla="*/ 169 w 213"/>
                  <a:gd name="T13" fmla="*/ 214 h 214"/>
                  <a:gd name="T14" fmla="*/ 169 w 213"/>
                  <a:gd name="T15" fmla="*/ 52 h 214"/>
                  <a:gd name="T16" fmla="*/ 47 w 213"/>
                  <a:gd name="T17" fmla="*/ 214 h 214"/>
                  <a:gd name="T18" fmla="*/ 0 w 213"/>
                  <a:gd name="T19" fmla="*/ 214 h 214"/>
                  <a:gd name="T20" fmla="*/ 0 w 213"/>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4">
                    <a:moveTo>
                      <a:pt x="0" y="0"/>
                    </a:moveTo>
                    <a:lnTo>
                      <a:pt x="43" y="0"/>
                    </a:lnTo>
                    <a:lnTo>
                      <a:pt x="43" y="164"/>
                    </a:lnTo>
                    <a:lnTo>
                      <a:pt x="165" y="0"/>
                    </a:lnTo>
                    <a:lnTo>
                      <a:pt x="213" y="0"/>
                    </a:lnTo>
                    <a:lnTo>
                      <a:pt x="213" y="214"/>
                    </a:lnTo>
                    <a:lnTo>
                      <a:pt x="169" y="214"/>
                    </a:lnTo>
                    <a:lnTo>
                      <a:pt x="169" y="52"/>
                    </a:lnTo>
                    <a:lnTo>
                      <a:pt x="47"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12" name="Freeform 227"/>
              <p:cNvSpPr>
                <a:spLocks/>
              </p:cNvSpPr>
              <p:nvPr/>
            </p:nvSpPr>
            <p:spPr bwMode="auto">
              <a:xfrm>
                <a:off x="2979" y="2837"/>
                <a:ext cx="52" cy="54"/>
              </a:xfrm>
              <a:custGeom>
                <a:avLst/>
                <a:gdLst>
                  <a:gd name="T0" fmla="*/ 0 w 210"/>
                  <a:gd name="T1" fmla="*/ 0 h 214"/>
                  <a:gd name="T2" fmla="*/ 45 w 210"/>
                  <a:gd name="T3" fmla="*/ 0 h 214"/>
                  <a:gd name="T4" fmla="*/ 45 w 210"/>
                  <a:gd name="T5" fmla="*/ 89 h 214"/>
                  <a:gd name="T6" fmla="*/ 167 w 210"/>
                  <a:gd name="T7" fmla="*/ 89 h 214"/>
                  <a:gd name="T8" fmla="*/ 167 w 210"/>
                  <a:gd name="T9" fmla="*/ 0 h 214"/>
                  <a:gd name="T10" fmla="*/ 210 w 210"/>
                  <a:gd name="T11" fmla="*/ 0 h 214"/>
                  <a:gd name="T12" fmla="*/ 210 w 210"/>
                  <a:gd name="T13" fmla="*/ 214 h 214"/>
                  <a:gd name="T14" fmla="*/ 167 w 210"/>
                  <a:gd name="T15" fmla="*/ 214 h 214"/>
                  <a:gd name="T16" fmla="*/ 167 w 210"/>
                  <a:gd name="T17" fmla="*/ 120 h 214"/>
                  <a:gd name="T18" fmla="*/ 45 w 210"/>
                  <a:gd name="T19" fmla="*/ 120 h 214"/>
                  <a:gd name="T20" fmla="*/ 45 w 210"/>
                  <a:gd name="T21" fmla="*/ 214 h 214"/>
                  <a:gd name="T22" fmla="*/ 0 w 210"/>
                  <a:gd name="T23" fmla="*/ 214 h 214"/>
                  <a:gd name="T24" fmla="*/ 0 w 210"/>
                  <a:gd name="T2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4">
                    <a:moveTo>
                      <a:pt x="0" y="0"/>
                    </a:moveTo>
                    <a:lnTo>
                      <a:pt x="45" y="0"/>
                    </a:lnTo>
                    <a:lnTo>
                      <a:pt x="45" y="89"/>
                    </a:lnTo>
                    <a:lnTo>
                      <a:pt x="167" y="89"/>
                    </a:lnTo>
                    <a:lnTo>
                      <a:pt x="167" y="0"/>
                    </a:lnTo>
                    <a:lnTo>
                      <a:pt x="210" y="0"/>
                    </a:lnTo>
                    <a:lnTo>
                      <a:pt x="210" y="214"/>
                    </a:lnTo>
                    <a:lnTo>
                      <a:pt x="167" y="214"/>
                    </a:lnTo>
                    <a:lnTo>
                      <a:pt x="167" y="120"/>
                    </a:lnTo>
                    <a:lnTo>
                      <a:pt x="45" y="120"/>
                    </a:lnTo>
                    <a:lnTo>
                      <a:pt x="45"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13" name="Freeform 228"/>
              <p:cNvSpPr>
                <a:spLocks noEditPoints="1"/>
              </p:cNvSpPr>
              <p:nvPr/>
            </p:nvSpPr>
            <p:spPr bwMode="auto">
              <a:xfrm>
                <a:off x="3044" y="2836"/>
                <a:ext cx="60" cy="56"/>
              </a:xfrm>
              <a:custGeom>
                <a:avLst/>
                <a:gdLst>
                  <a:gd name="T0" fmla="*/ 160 w 239"/>
                  <a:gd name="T1" fmla="*/ 207 h 223"/>
                  <a:gd name="T2" fmla="*/ 126 w 239"/>
                  <a:gd name="T3" fmla="*/ 219 h 223"/>
                  <a:gd name="T4" fmla="*/ 89 w 239"/>
                  <a:gd name="T5" fmla="*/ 223 h 223"/>
                  <a:gd name="T6" fmla="*/ 60 w 239"/>
                  <a:gd name="T7" fmla="*/ 221 h 223"/>
                  <a:gd name="T8" fmla="*/ 35 w 239"/>
                  <a:gd name="T9" fmla="*/ 214 h 223"/>
                  <a:gd name="T10" fmla="*/ 18 w 239"/>
                  <a:gd name="T11" fmla="*/ 201 h 223"/>
                  <a:gd name="T12" fmla="*/ 6 w 239"/>
                  <a:gd name="T13" fmla="*/ 187 h 223"/>
                  <a:gd name="T14" fmla="*/ 1 w 239"/>
                  <a:gd name="T15" fmla="*/ 169 h 223"/>
                  <a:gd name="T16" fmla="*/ 2 w 239"/>
                  <a:gd name="T17" fmla="*/ 147 h 223"/>
                  <a:gd name="T18" fmla="*/ 14 w 239"/>
                  <a:gd name="T19" fmla="*/ 127 h 223"/>
                  <a:gd name="T20" fmla="*/ 32 w 239"/>
                  <a:gd name="T21" fmla="*/ 112 h 223"/>
                  <a:gd name="T22" fmla="*/ 54 w 239"/>
                  <a:gd name="T23" fmla="*/ 103 h 223"/>
                  <a:gd name="T24" fmla="*/ 80 w 239"/>
                  <a:gd name="T25" fmla="*/ 97 h 223"/>
                  <a:gd name="T26" fmla="*/ 127 w 239"/>
                  <a:gd name="T27" fmla="*/ 92 h 223"/>
                  <a:gd name="T28" fmla="*/ 180 w 239"/>
                  <a:gd name="T29" fmla="*/ 83 h 223"/>
                  <a:gd name="T30" fmla="*/ 180 w 239"/>
                  <a:gd name="T31" fmla="*/ 63 h 223"/>
                  <a:gd name="T32" fmla="*/ 169 w 239"/>
                  <a:gd name="T33" fmla="*/ 42 h 223"/>
                  <a:gd name="T34" fmla="*/ 153 w 239"/>
                  <a:gd name="T35" fmla="*/ 34 h 223"/>
                  <a:gd name="T36" fmla="*/ 118 w 239"/>
                  <a:gd name="T37" fmla="*/ 29 h 223"/>
                  <a:gd name="T38" fmla="*/ 81 w 239"/>
                  <a:gd name="T39" fmla="*/ 34 h 223"/>
                  <a:gd name="T40" fmla="*/ 60 w 239"/>
                  <a:gd name="T41" fmla="*/ 51 h 223"/>
                  <a:gd name="T42" fmla="*/ 7 w 239"/>
                  <a:gd name="T43" fmla="*/ 65 h 223"/>
                  <a:gd name="T44" fmla="*/ 21 w 239"/>
                  <a:gd name="T45" fmla="*/ 36 h 223"/>
                  <a:gd name="T46" fmla="*/ 43 w 239"/>
                  <a:gd name="T47" fmla="*/ 16 h 223"/>
                  <a:gd name="T48" fmla="*/ 79 w 239"/>
                  <a:gd name="T49" fmla="*/ 4 h 223"/>
                  <a:gd name="T50" fmla="*/ 124 w 239"/>
                  <a:gd name="T51" fmla="*/ 0 h 223"/>
                  <a:gd name="T52" fmla="*/ 167 w 239"/>
                  <a:gd name="T53" fmla="*/ 3 h 223"/>
                  <a:gd name="T54" fmla="*/ 197 w 239"/>
                  <a:gd name="T55" fmla="*/ 13 h 223"/>
                  <a:gd name="T56" fmla="*/ 213 w 239"/>
                  <a:gd name="T57" fmla="*/ 27 h 223"/>
                  <a:gd name="T58" fmla="*/ 223 w 239"/>
                  <a:gd name="T59" fmla="*/ 47 h 223"/>
                  <a:gd name="T60" fmla="*/ 225 w 239"/>
                  <a:gd name="T61" fmla="*/ 69 h 223"/>
                  <a:gd name="T62" fmla="*/ 225 w 239"/>
                  <a:gd name="T63" fmla="*/ 152 h 223"/>
                  <a:gd name="T64" fmla="*/ 227 w 239"/>
                  <a:gd name="T65" fmla="*/ 193 h 223"/>
                  <a:gd name="T66" fmla="*/ 235 w 239"/>
                  <a:gd name="T67" fmla="*/ 212 h 223"/>
                  <a:gd name="T68" fmla="*/ 190 w 239"/>
                  <a:gd name="T69" fmla="*/ 213 h 223"/>
                  <a:gd name="T70" fmla="*/ 184 w 239"/>
                  <a:gd name="T71" fmla="*/ 192 h 223"/>
                  <a:gd name="T72" fmla="*/ 151 w 239"/>
                  <a:gd name="T73" fmla="*/ 118 h 223"/>
                  <a:gd name="T74" fmla="*/ 96 w 239"/>
                  <a:gd name="T75" fmla="*/ 127 h 223"/>
                  <a:gd name="T76" fmla="*/ 71 w 239"/>
                  <a:gd name="T77" fmla="*/ 132 h 223"/>
                  <a:gd name="T78" fmla="*/ 57 w 239"/>
                  <a:gd name="T79" fmla="*/ 140 h 223"/>
                  <a:gd name="T80" fmla="*/ 48 w 239"/>
                  <a:gd name="T81" fmla="*/ 152 h 223"/>
                  <a:gd name="T82" fmla="*/ 48 w 239"/>
                  <a:gd name="T83" fmla="*/ 168 h 223"/>
                  <a:gd name="T84" fmla="*/ 61 w 239"/>
                  <a:gd name="T85" fmla="*/ 186 h 223"/>
                  <a:gd name="T86" fmla="*/ 87 w 239"/>
                  <a:gd name="T87" fmla="*/ 194 h 223"/>
                  <a:gd name="T88" fmla="*/ 123 w 239"/>
                  <a:gd name="T89" fmla="*/ 193 h 223"/>
                  <a:gd name="T90" fmla="*/ 153 w 239"/>
                  <a:gd name="T91" fmla="*/ 180 h 223"/>
                  <a:gd name="T92" fmla="*/ 174 w 239"/>
                  <a:gd name="T93" fmla="*/ 160 h 223"/>
                  <a:gd name="T94" fmla="*/ 180 w 239"/>
                  <a:gd name="T95" fmla="*/ 13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9" h="223">
                    <a:moveTo>
                      <a:pt x="184" y="192"/>
                    </a:moveTo>
                    <a:lnTo>
                      <a:pt x="173" y="200"/>
                    </a:lnTo>
                    <a:lnTo>
                      <a:pt x="160" y="207"/>
                    </a:lnTo>
                    <a:lnTo>
                      <a:pt x="148" y="212"/>
                    </a:lnTo>
                    <a:lnTo>
                      <a:pt x="137" y="216"/>
                    </a:lnTo>
                    <a:lnTo>
                      <a:pt x="126" y="219"/>
                    </a:lnTo>
                    <a:lnTo>
                      <a:pt x="114" y="221"/>
                    </a:lnTo>
                    <a:lnTo>
                      <a:pt x="101" y="222"/>
                    </a:lnTo>
                    <a:lnTo>
                      <a:pt x="89" y="223"/>
                    </a:lnTo>
                    <a:lnTo>
                      <a:pt x="79" y="223"/>
                    </a:lnTo>
                    <a:lnTo>
                      <a:pt x="68" y="222"/>
                    </a:lnTo>
                    <a:lnTo>
                      <a:pt x="60" y="221"/>
                    </a:lnTo>
                    <a:lnTo>
                      <a:pt x="51" y="219"/>
                    </a:lnTo>
                    <a:lnTo>
                      <a:pt x="43" y="216"/>
                    </a:lnTo>
                    <a:lnTo>
                      <a:pt x="35" y="214"/>
                    </a:lnTo>
                    <a:lnTo>
                      <a:pt x="29" y="210"/>
                    </a:lnTo>
                    <a:lnTo>
                      <a:pt x="23" y="205"/>
                    </a:lnTo>
                    <a:lnTo>
                      <a:pt x="18" y="201"/>
                    </a:lnTo>
                    <a:lnTo>
                      <a:pt x="14" y="197"/>
                    </a:lnTo>
                    <a:lnTo>
                      <a:pt x="9" y="192"/>
                    </a:lnTo>
                    <a:lnTo>
                      <a:pt x="6" y="187"/>
                    </a:lnTo>
                    <a:lnTo>
                      <a:pt x="4" y="180"/>
                    </a:lnTo>
                    <a:lnTo>
                      <a:pt x="2" y="175"/>
                    </a:lnTo>
                    <a:lnTo>
                      <a:pt x="1" y="169"/>
                    </a:lnTo>
                    <a:lnTo>
                      <a:pt x="0" y="161"/>
                    </a:lnTo>
                    <a:lnTo>
                      <a:pt x="1" y="154"/>
                    </a:lnTo>
                    <a:lnTo>
                      <a:pt x="2" y="147"/>
                    </a:lnTo>
                    <a:lnTo>
                      <a:pt x="5" y="139"/>
                    </a:lnTo>
                    <a:lnTo>
                      <a:pt x="9" y="133"/>
                    </a:lnTo>
                    <a:lnTo>
                      <a:pt x="14" y="127"/>
                    </a:lnTo>
                    <a:lnTo>
                      <a:pt x="19" y="121"/>
                    </a:lnTo>
                    <a:lnTo>
                      <a:pt x="25" y="116"/>
                    </a:lnTo>
                    <a:lnTo>
                      <a:pt x="32" y="112"/>
                    </a:lnTo>
                    <a:lnTo>
                      <a:pt x="39" y="109"/>
                    </a:lnTo>
                    <a:lnTo>
                      <a:pt x="47" y="106"/>
                    </a:lnTo>
                    <a:lnTo>
                      <a:pt x="54" y="103"/>
                    </a:lnTo>
                    <a:lnTo>
                      <a:pt x="63" y="100"/>
                    </a:lnTo>
                    <a:lnTo>
                      <a:pt x="71" y="99"/>
                    </a:lnTo>
                    <a:lnTo>
                      <a:pt x="80" y="97"/>
                    </a:lnTo>
                    <a:lnTo>
                      <a:pt x="90" y="96"/>
                    </a:lnTo>
                    <a:lnTo>
                      <a:pt x="103" y="95"/>
                    </a:lnTo>
                    <a:lnTo>
                      <a:pt x="127" y="92"/>
                    </a:lnTo>
                    <a:lnTo>
                      <a:pt x="148" y="89"/>
                    </a:lnTo>
                    <a:lnTo>
                      <a:pt x="166" y="86"/>
                    </a:lnTo>
                    <a:lnTo>
                      <a:pt x="180" y="83"/>
                    </a:lnTo>
                    <a:lnTo>
                      <a:pt x="180" y="76"/>
                    </a:lnTo>
                    <a:lnTo>
                      <a:pt x="181" y="73"/>
                    </a:lnTo>
                    <a:lnTo>
                      <a:pt x="180" y="63"/>
                    </a:lnTo>
                    <a:lnTo>
                      <a:pt x="178" y="54"/>
                    </a:lnTo>
                    <a:lnTo>
                      <a:pt x="174" y="47"/>
                    </a:lnTo>
                    <a:lnTo>
                      <a:pt x="169" y="42"/>
                    </a:lnTo>
                    <a:lnTo>
                      <a:pt x="164" y="38"/>
                    </a:lnTo>
                    <a:lnTo>
                      <a:pt x="159" y="36"/>
                    </a:lnTo>
                    <a:lnTo>
                      <a:pt x="153" y="34"/>
                    </a:lnTo>
                    <a:lnTo>
                      <a:pt x="147" y="32"/>
                    </a:lnTo>
                    <a:lnTo>
                      <a:pt x="134" y="30"/>
                    </a:lnTo>
                    <a:lnTo>
                      <a:pt x="118" y="29"/>
                    </a:lnTo>
                    <a:lnTo>
                      <a:pt x="104" y="30"/>
                    </a:lnTo>
                    <a:lnTo>
                      <a:pt x="91" y="31"/>
                    </a:lnTo>
                    <a:lnTo>
                      <a:pt x="81" y="34"/>
                    </a:lnTo>
                    <a:lnTo>
                      <a:pt x="72" y="38"/>
                    </a:lnTo>
                    <a:lnTo>
                      <a:pt x="66" y="44"/>
                    </a:lnTo>
                    <a:lnTo>
                      <a:pt x="60" y="51"/>
                    </a:lnTo>
                    <a:lnTo>
                      <a:pt x="54" y="59"/>
                    </a:lnTo>
                    <a:lnTo>
                      <a:pt x="51" y="70"/>
                    </a:lnTo>
                    <a:lnTo>
                      <a:pt x="7" y="65"/>
                    </a:lnTo>
                    <a:lnTo>
                      <a:pt x="11" y="54"/>
                    </a:lnTo>
                    <a:lnTo>
                      <a:pt x="15" y="45"/>
                    </a:lnTo>
                    <a:lnTo>
                      <a:pt x="21" y="36"/>
                    </a:lnTo>
                    <a:lnTo>
                      <a:pt x="28" y="28"/>
                    </a:lnTo>
                    <a:lnTo>
                      <a:pt x="34" y="22"/>
                    </a:lnTo>
                    <a:lnTo>
                      <a:pt x="43" y="16"/>
                    </a:lnTo>
                    <a:lnTo>
                      <a:pt x="54" y="11"/>
                    </a:lnTo>
                    <a:lnTo>
                      <a:pt x="66" y="7"/>
                    </a:lnTo>
                    <a:lnTo>
                      <a:pt x="79" y="4"/>
                    </a:lnTo>
                    <a:lnTo>
                      <a:pt x="94" y="1"/>
                    </a:lnTo>
                    <a:lnTo>
                      <a:pt x="109" y="0"/>
                    </a:lnTo>
                    <a:lnTo>
                      <a:pt x="124" y="0"/>
                    </a:lnTo>
                    <a:lnTo>
                      <a:pt x="141" y="0"/>
                    </a:lnTo>
                    <a:lnTo>
                      <a:pt x="155" y="1"/>
                    </a:lnTo>
                    <a:lnTo>
                      <a:pt x="167" y="3"/>
                    </a:lnTo>
                    <a:lnTo>
                      <a:pt x="179" y="6"/>
                    </a:lnTo>
                    <a:lnTo>
                      <a:pt x="188" y="9"/>
                    </a:lnTo>
                    <a:lnTo>
                      <a:pt x="197" y="13"/>
                    </a:lnTo>
                    <a:lnTo>
                      <a:pt x="203" y="17"/>
                    </a:lnTo>
                    <a:lnTo>
                      <a:pt x="209" y="22"/>
                    </a:lnTo>
                    <a:lnTo>
                      <a:pt x="213" y="27"/>
                    </a:lnTo>
                    <a:lnTo>
                      <a:pt x="217" y="33"/>
                    </a:lnTo>
                    <a:lnTo>
                      <a:pt x="221" y="39"/>
                    </a:lnTo>
                    <a:lnTo>
                      <a:pt x="223" y="47"/>
                    </a:lnTo>
                    <a:lnTo>
                      <a:pt x="223" y="52"/>
                    </a:lnTo>
                    <a:lnTo>
                      <a:pt x="225" y="59"/>
                    </a:lnTo>
                    <a:lnTo>
                      <a:pt x="225" y="69"/>
                    </a:lnTo>
                    <a:lnTo>
                      <a:pt x="225" y="80"/>
                    </a:lnTo>
                    <a:lnTo>
                      <a:pt x="225" y="129"/>
                    </a:lnTo>
                    <a:lnTo>
                      <a:pt x="225" y="152"/>
                    </a:lnTo>
                    <a:lnTo>
                      <a:pt x="226" y="170"/>
                    </a:lnTo>
                    <a:lnTo>
                      <a:pt x="227" y="183"/>
                    </a:lnTo>
                    <a:lnTo>
                      <a:pt x="227" y="193"/>
                    </a:lnTo>
                    <a:lnTo>
                      <a:pt x="230" y="199"/>
                    </a:lnTo>
                    <a:lnTo>
                      <a:pt x="232" y="205"/>
                    </a:lnTo>
                    <a:lnTo>
                      <a:pt x="235" y="212"/>
                    </a:lnTo>
                    <a:lnTo>
                      <a:pt x="239" y="218"/>
                    </a:lnTo>
                    <a:lnTo>
                      <a:pt x="193" y="218"/>
                    </a:lnTo>
                    <a:lnTo>
                      <a:pt x="190" y="213"/>
                    </a:lnTo>
                    <a:lnTo>
                      <a:pt x="188" y="207"/>
                    </a:lnTo>
                    <a:lnTo>
                      <a:pt x="185" y="199"/>
                    </a:lnTo>
                    <a:lnTo>
                      <a:pt x="184" y="192"/>
                    </a:lnTo>
                    <a:close/>
                    <a:moveTo>
                      <a:pt x="180" y="111"/>
                    </a:moveTo>
                    <a:lnTo>
                      <a:pt x="167" y="115"/>
                    </a:lnTo>
                    <a:lnTo>
                      <a:pt x="151" y="118"/>
                    </a:lnTo>
                    <a:lnTo>
                      <a:pt x="131" y="121"/>
                    </a:lnTo>
                    <a:lnTo>
                      <a:pt x="109" y="125"/>
                    </a:lnTo>
                    <a:lnTo>
                      <a:pt x="96" y="127"/>
                    </a:lnTo>
                    <a:lnTo>
                      <a:pt x="86" y="128"/>
                    </a:lnTo>
                    <a:lnTo>
                      <a:pt x="77" y="130"/>
                    </a:lnTo>
                    <a:lnTo>
                      <a:pt x="71" y="132"/>
                    </a:lnTo>
                    <a:lnTo>
                      <a:pt x="66" y="134"/>
                    </a:lnTo>
                    <a:lnTo>
                      <a:pt x="61" y="137"/>
                    </a:lnTo>
                    <a:lnTo>
                      <a:pt x="57" y="140"/>
                    </a:lnTo>
                    <a:lnTo>
                      <a:pt x="53" y="144"/>
                    </a:lnTo>
                    <a:lnTo>
                      <a:pt x="51" y="148"/>
                    </a:lnTo>
                    <a:lnTo>
                      <a:pt x="48" y="152"/>
                    </a:lnTo>
                    <a:lnTo>
                      <a:pt x="48" y="156"/>
                    </a:lnTo>
                    <a:lnTo>
                      <a:pt x="47" y="160"/>
                    </a:lnTo>
                    <a:lnTo>
                      <a:pt x="48" y="168"/>
                    </a:lnTo>
                    <a:lnTo>
                      <a:pt x="51" y="174"/>
                    </a:lnTo>
                    <a:lnTo>
                      <a:pt x="54" y="180"/>
                    </a:lnTo>
                    <a:lnTo>
                      <a:pt x="61" y="186"/>
                    </a:lnTo>
                    <a:lnTo>
                      <a:pt x="68" y="190"/>
                    </a:lnTo>
                    <a:lnTo>
                      <a:pt x="77" y="192"/>
                    </a:lnTo>
                    <a:lnTo>
                      <a:pt x="87" y="194"/>
                    </a:lnTo>
                    <a:lnTo>
                      <a:pt x="99" y="195"/>
                    </a:lnTo>
                    <a:lnTo>
                      <a:pt x="112" y="194"/>
                    </a:lnTo>
                    <a:lnTo>
                      <a:pt x="123" y="193"/>
                    </a:lnTo>
                    <a:lnTo>
                      <a:pt x="134" y="190"/>
                    </a:lnTo>
                    <a:lnTo>
                      <a:pt x="145" y="186"/>
                    </a:lnTo>
                    <a:lnTo>
                      <a:pt x="153" y="180"/>
                    </a:lnTo>
                    <a:lnTo>
                      <a:pt x="161" y="175"/>
                    </a:lnTo>
                    <a:lnTo>
                      <a:pt x="169" y="168"/>
                    </a:lnTo>
                    <a:lnTo>
                      <a:pt x="174" y="160"/>
                    </a:lnTo>
                    <a:lnTo>
                      <a:pt x="176" y="154"/>
                    </a:lnTo>
                    <a:lnTo>
                      <a:pt x="179" y="146"/>
                    </a:lnTo>
                    <a:lnTo>
                      <a:pt x="180" y="135"/>
                    </a:lnTo>
                    <a:lnTo>
                      <a:pt x="180" y="125"/>
                    </a:lnTo>
                    <a:lnTo>
                      <a:pt x="180" y="11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14" name="Freeform 229"/>
              <p:cNvSpPr>
                <a:spLocks noEditPoints="1"/>
              </p:cNvSpPr>
              <p:nvPr/>
            </p:nvSpPr>
            <p:spPr bwMode="auto">
              <a:xfrm>
                <a:off x="3117" y="2836"/>
                <a:ext cx="56" cy="76"/>
              </a:xfrm>
              <a:custGeom>
                <a:avLst/>
                <a:gdLst>
                  <a:gd name="T0" fmla="*/ 0 w 225"/>
                  <a:gd name="T1" fmla="*/ 4 h 300"/>
                  <a:gd name="T2" fmla="*/ 40 w 225"/>
                  <a:gd name="T3" fmla="*/ 32 h 300"/>
                  <a:gd name="T4" fmla="*/ 55 w 225"/>
                  <a:gd name="T5" fmla="*/ 17 h 300"/>
                  <a:gd name="T6" fmla="*/ 73 w 225"/>
                  <a:gd name="T7" fmla="*/ 7 h 300"/>
                  <a:gd name="T8" fmla="*/ 92 w 225"/>
                  <a:gd name="T9" fmla="*/ 2 h 300"/>
                  <a:gd name="T10" fmla="*/ 114 w 225"/>
                  <a:gd name="T11" fmla="*/ 0 h 300"/>
                  <a:gd name="T12" fmla="*/ 146 w 225"/>
                  <a:gd name="T13" fmla="*/ 3 h 300"/>
                  <a:gd name="T14" fmla="*/ 174 w 225"/>
                  <a:gd name="T15" fmla="*/ 13 h 300"/>
                  <a:gd name="T16" fmla="*/ 196 w 225"/>
                  <a:gd name="T17" fmla="*/ 30 h 300"/>
                  <a:gd name="T18" fmla="*/ 212 w 225"/>
                  <a:gd name="T19" fmla="*/ 53 h 300"/>
                  <a:gd name="T20" fmla="*/ 221 w 225"/>
                  <a:gd name="T21" fmla="*/ 80 h 300"/>
                  <a:gd name="T22" fmla="*/ 225 w 225"/>
                  <a:gd name="T23" fmla="*/ 110 h 300"/>
                  <a:gd name="T24" fmla="*/ 221 w 225"/>
                  <a:gd name="T25" fmla="*/ 140 h 300"/>
                  <a:gd name="T26" fmla="*/ 211 w 225"/>
                  <a:gd name="T27" fmla="*/ 169 h 300"/>
                  <a:gd name="T28" fmla="*/ 193 w 225"/>
                  <a:gd name="T29" fmla="*/ 192 h 300"/>
                  <a:gd name="T30" fmla="*/ 169 w 225"/>
                  <a:gd name="T31" fmla="*/ 210 h 300"/>
                  <a:gd name="T32" fmla="*/ 141 w 225"/>
                  <a:gd name="T33" fmla="*/ 219 h 300"/>
                  <a:gd name="T34" fmla="*/ 112 w 225"/>
                  <a:gd name="T35" fmla="*/ 223 h 300"/>
                  <a:gd name="T36" fmla="*/ 92 w 225"/>
                  <a:gd name="T37" fmla="*/ 221 h 300"/>
                  <a:gd name="T38" fmla="*/ 73 w 225"/>
                  <a:gd name="T39" fmla="*/ 216 h 300"/>
                  <a:gd name="T40" fmla="*/ 56 w 225"/>
                  <a:gd name="T41" fmla="*/ 207 h 300"/>
                  <a:gd name="T42" fmla="*/ 43 w 225"/>
                  <a:gd name="T43" fmla="*/ 196 h 300"/>
                  <a:gd name="T44" fmla="*/ 0 w 225"/>
                  <a:gd name="T45" fmla="*/ 300 h 300"/>
                  <a:gd name="T46" fmla="*/ 40 w 225"/>
                  <a:gd name="T47" fmla="*/ 122 h 300"/>
                  <a:gd name="T48" fmla="*/ 42 w 225"/>
                  <a:gd name="T49" fmla="*/ 140 h 300"/>
                  <a:gd name="T50" fmla="*/ 47 w 225"/>
                  <a:gd name="T51" fmla="*/ 156 h 300"/>
                  <a:gd name="T52" fmla="*/ 55 w 225"/>
                  <a:gd name="T53" fmla="*/ 169 h 300"/>
                  <a:gd name="T54" fmla="*/ 65 w 225"/>
                  <a:gd name="T55" fmla="*/ 178 h 300"/>
                  <a:gd name="T56" fmla="*/ 76 w 225"/>
                  <a:gd name="T57" fmla="*/ 186 h 300"/>
                  <a:gd name="T58" fmla="*/ 89 w 225"/>
                  <a:gd name="T59" fmla="*/ 191 h 300"/>
                  <a:gd name="T60" fmla="*/ 102 w 225"/>
                  <a:gd name="T61" fmla="*/ 193 h 300"/>
                  <a:gd name="T62" fmla="*/ 116 w 225"/>
                  <a:gd name="T63" fmla="*/ 193 h 300"/>
                  <a:gd name="T64" fmla="*/ 130 w 225"/>
                  <a:gd name="T65" fmla="*/ 191 h 300"/>
                  <a:gd name="T66" fmla="*/ 142 w 225"/>
                  <a:gd name="T67" fmla="*/ 186 h 300"/>
                  <a:gd name="T68" fmla="*/ 154 w 225"/>
                  <a:gd name="T69" fmla="*/ 178 h 300"/>
                  <a:gd name="T70" fmla="*/ 164 w 225"/>
                  <a:gd name="T71" fmla="*/ 168 h 300"/>
                  <a:gd name="T72" fmla="*/ 172 w 225"/>
                  <a:gd name="T73" fmla="*/ 154 h 300"/>
                  <a:gd name="T74" fmla="*/ 177 w 225"/>
                  <a:gd name="T75" fmla="*/ 138 h 300"/>
                  <a:gd name="T76" fmla="*/ 179 w 225"/>
                  <a:gd name="T77" fmla="*/ 119 h 300"/>
                  <a:gd name="T78" fmla="*/ 179 w 225"/>
                  <a:gd name="T79" fmla="*/ 99 h 300"/>
                  <a:gd name="T80" fmla="*/ 177 w 225"/>
                  <a:gd name="T81" fmla="*/ 82 h 300"/>
                  <a:gd name="T82" fmla="*/ 172 w 225"/>
                  <a:gd name="T83" fmla="*/ 66 h 300"/>
                  <a:gd name="T84" fmla="*/ 164 w 225"/>
                  <a:gd name="T85" fmla="*/ 53 h 300"/>
                  <a:gd name="T86" fmla="*/ 154 w 225"/>
                  <a:gd name="T87" fmla="*/ 44 h 300"/>
                  <a:gd name="T88" fmla="*/ 144 w 225"/>
                  <a:gd name="T89" fmla="*/ 35 h 300"/>
                  <a:gd name="T90" fmla="*/ 131 w 225"/>
                  <a:gd name="T91" fmla="*/ 30 h 300"/>
                  <a:gd name="T92" fmla="*/ 118 w 225"/>
                  <a:gd name="T93" fmla="*/ 28 h 300"/>
                  <a:gd name="T94" fmla="*/ 104 w 225"/>
                  <a:gd name="T95" fmla="*/ 28 h 300"/>
                  <a:gd name="T96" fmla="*/ 90 w 225"/>
                  <a:gd name="T97" fmla="*/ 31 h 300"/>
                  <a:gd name="T98" fmla="*/ 79 w 225"/>
                  <a:gd name="T99" fmla="*/ 36 h 300"/>
                  <a:gd name="T100" fmla="*/ 66 w 225"/>
                  <a:gd name="T101" fmla="*/ 45 h 300"/>
                  <a:gd name="T102" fmla="*/ 56 w 225"/>
                  <a:gd name="T103" fmla="*/ 55 h 300"/>
                  <a:gd name="T104" fmla="*/ 48 w 225"/>
                  <a:gd name="T105" fmla="*/ 69 h 300"/>
                  <a:gd name="T106" fmla="*/ 43 w 225"/>
                  <a:gd name="T107" fmla="*/ 85 h 300"/>
                  <a:gd name="T108" fmla="*/ 40 w 225"/>
                  <a:gd name="T109" fmla="*/ 10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5" h="300">
                    <a:moveTo>
                      <a:pt x="0" y="300"/>
                    </a:moveTo>
                    <a:lnTo>
                      <a:pt x="0" y="4"/>
                    </a:lnTo>
                    <a:lnTo>
                      <a:pt x="40" y="4"/>
                    </a:lnTo>
                    <a:lnTo>
                      <a:pt x="40" y="32"/>
                    </a:lnTo>
                    <a:lnTo>
                      <a:pt x="47" y="25"/>
                    </a:lnTo>
                    <a:lnTo>
                      <a:pt x="55" y="17"/>
                    </a:lnTo>
                    <a:lnTo>
                      <a:pt x="64" y="12"/>
                    </a:lnTo>
                    <a:lnTo>
                      <a:pt x="73" y="7"/>
                    </a:lnTo>
                    <a:lnTo>
                      <a:pt x="81" y="4"/>
                    </a:lnTo>
                    <a:lnTo>
                      <a:pt x="92" y="2"/>
                    </a:lnTo>
                    <a:lnTo>
                      <a:pt x="103" y="0"/>
                    </a:lnTo>
                    <a:lnTo>
                      <a:pt x="114" y="0"/>
                    </a:lnTo>
                    <a:lnTo>
                      <a:pt x="131" y="1"/>
                    </a:lnTo>
                    <a:lnTo>
                      <a:pt x="146" y="3"/>
                    </a:lnTo>
                    <a:lnTo>
                      <a:pt x="160" y="7"/>
                    </a:lnTo>
                    <a:lnTo>
                      <a:pt x="174" y="13"/>
                    </a:lnTo>
                    <a:lnTo>
                      <a:pt x="186" y="22"/>
                    </a:lnTo>
                    <a:lnTo>
                      <a:pt x="196" y="30"/>
                    </a:lnTo>
                    <a:lnTo>
                      <a:pt x="205" y="42"/>
                    </a:lnTo>
                    <a:lnTo>
                      <a:pt x="212" y="53"/>
                    </a:lnTo>
                    <a:lnTo>
                      <a:pt x="217" y="67"/>
                    </a:lnTo>
                    <a:lnTo>
                      <a:pt x="221" y="80"/>
                    </a:lnTo>
                    <a:lnTo>
                      <a:pt x="224" y="94"/>
                    </a:lnTo>
                    <a:lnTo>
                      <a:pt x="225" y="110"/>
                    </a:lnTo>
                    <a:lnTo>
                      <a:pt x="224" y="126"/>
                    </a:lnTo>
                    <a:lnTo>
                      <a:pt x="221" y="140"/>
                    </a:lnTo>
                    <a:lnTo>
                      <a:pt x="217" y="155"/>
                    </a:lnTo>
                    <a:lnTo>
                      <a:pt x="211" y="169"/>
                    </a:lnTo>
                    <a:lnTo>
                      <a:pt x="202" y="181"/>
                    </a:lnTo>
                    <a:lnTo>
                      <a:pt x="193" y="192"/>
                    </a:lnTo>
                    <a:lnTo>
                      <a:pt x="182" y="201"/>
                    </a:lnTo>
                    <a:lnTo>
                      <a:pt x="169" y="210"/>
                    </a:lnTo>
                    <a:lnTo>
                      <a:pt x="155" y="215"/>
                    </a:lnTo>
                    <a:lnTo>
                      <a:pt x="141" y="219"/>
                    </a:lnTo>
                    <a:lnTo>
                      <a:pt x="127" y="222"/>
                    </a:lnTo>
                    <a:lnTo>
                      <a:pt x="112" y="223"/>
                    </a:lnTo>
                    <a:lnTo>
                      <a:pt x="102" y="222"/>
                    </a:lnTo>
                    <a:lnTo>
                      <a:pt x="92" y="221"/>
                    </a:lnTo>
                    <a:lnTo>
                      <a:pt x="81" y="219"/>
                    </a:lnTo>
                    <a:lnTo>
                      <a:pt x="73" y="216"/>
                    </a:lnTo>
                    <a:lnTo>
                      <a:pt x="64" y="212"/>
                    </a:lnTo>
                    <a:lnTo>
                      <a:pt x="56" y="207"/>
                    </a:lnTo>
                    <a:lnTo>
                      <a:pt x="50" y="201"/>
                    </a:lnTo>
                    <a:lnTo>
                      <a:pt x="43" y="196"/>
                    </a:lnTo>
                    <a:lnTo>
                      <a:pt x="43" y="300"/>
                    </a:lnTo>
                    <a:lnTo>
                      <a:pt x="0" y="300"/>
                    </a:lnTo>
                    <a:close/>
                    <a:moveTo>
                      <a:pt x="40" y="112"/>
                    </a:moveTo>
                    <a:lnTo>
                      <a:pt x="40" y="122"/>
                    </a:lnTo>
                    <a:lnTo>
                      <a:pt x="41" y="132"/>
                    </a:lnTo>
                    <a:lnTo>
                      <a:pt x="42" y="140"/>
                    </a:lnTo>
                    <a:lnTo>
                      <a:pt x="45" y="149"/>
                    </a:lnTo>
                    <a:lnTo>
                      <a:pt x="47" y="156"/>
                    </a:lnTo>
                    <a:lnTo>
                      <a:pt x="51" y="162"/>
                    </a:lnTo>
                    <a:lnTo>
                      <a:pt x="55" y="169"/>
                    </a:lnTo>
                    <a:lnTo>
                      <a:pt x="60" y="174"/>
                    </a:lnTo>
                    <a:lnTo>
                      <a:pt x="65" y="178"/>
                    </a:lnTo>
                    <a:lnTo>
                      <a:pt x="70" y="182"/>
                    </a:lnTo>
                    <a:lnTo>
                      <a:pt x="76" y="186"/>
                    </a:lnTo>
                    <a:lnTo>
                      <a:pt x="83" y="189"/>
                    </a:lnTo>
                    <a:lnTo>
                      <a:pt x="89" y="191"/>
                    </a:lnTo>
                    <a:lnTo>
                      <a:pt x="95" y="192"/>
                    </a:lnTo>
                    <a:lnTo>
                      <a:pt x="102" y="193"/>
                    </a:lnTo>
                    <a:lnTo>
                      <a:pt x="109" y="193"/>
                    </a:lnTo>
                    <a:lnTo>
                      <a:pt x="116" y="193"/>
                    </a:lnTo>
                    <a:lnTo>
                      <a:pt x="123" y="192"/>
                    </a:lnTo>
                    <a:lnTo>
                      <a:pt x="130" y="191"/>
                    </a:lnTo>
                    <a:lnTo>
                      <a:pt x="136" y="189"/>
                    </a:lnTo>
                    <a:lnTo>
                      <a:pt x="142" y="186"/>
                    </a:lnTo>
                    <a:lnTo>
                      <a:pt x="149" y="181"/>
                    </a:lnTo>
                    <a:lnTo>
                      <a:pt x="154" y="178"/>
                    </a:lnTo>
                    <a:lnTo>
                      <a:pt x="159" y="173"/>
                    </a:lnTo>
                    <a:lnTo>
                      <a:pt x="164" y="168"/>
                    </a:lnTo>
                    <a:lnTo>
                      <a:pt x="168" y="161"/>
                    </a:lnTo>
                    <a:lnTo>
                      <a:pt x="172" y="154"/>
                    </a:lnTo>
                    <a:lnTo>
                      <a:pt x="174" y="147"/>
                    </a:lnTo>
                    <a:lnTo>
                      <a:pt x="177" y="138"/>
                    </a:lnTo>
                    <a:lnTo>
                      <a:pt x="179" y="130"/>
                    </a:lnTo>
                    <a:lnTo>
                      <a:pt x="179" y="119"/>
                    </a:lnTo>
                    <a:lnTo>
                      <a:pt x="181" y="110"/>
                    </a:lnTo>
                    <a:lnTo>
                      <a:pt x="179" y="99"/>
                    </a:lnTo>
                    <a:lnTo>
                      <a:pt x="179" y="90"/>
                    </a:lnTo>
                    <a:lnTo>
                      <a:pt x="177" y="82"/>
                    </a:lnTo>
                    <a:lnTo>
                      <a:pt x="175" y="73"/>
                    </a:lnTo>
                    <a:lnTo>
                      <a:pt x="172" y="66"/>
                    </a:lnTo>
                    <a:lnTo>
                      <a:pt x="169" y="59"/>
                    </a:lnTo>
                    <a:lnTo>
                      <a:pt x="164" y="53"/>
                    </a:lnTo>
                    <a:lnTo>
                      <a:pt x="160" y="48"/>
                    </a:lnTo>
                    <a:lnTo>
                      <a:pt x="154" y="44"/>
                    </a:lnTo>
                    <a:lnTo>
                      <a:pt x="149" y="39"/>
                    </a:lnTo>
                    <a:lnTo>
                      <a:pt x="144" y="35"/>
                    </a:lnTo>
                    <a:lnTo>
                      <a:pt x="137" y="33"/>
                    </a:lnTo>
                    <a:lnTo>
                      <a:pt x="131" y="30"/>
                    </a:lnTo>
                    <a:lnTo>
                      <a:pt x="125" y="29"/>
                    </a:lnTo>
                    <a:lnTo>
                      <a:pt x="118" y="28"/>
                    </a:lnTo>
                    <a:lnTo>
                      <a:pt x="111" y="28"/>
                    </a:lnTo>
                    <a:lnTo>
                      <a:pt x="104" y="28"/>
                    </a:lnTo>
                    <a:lnTo>
                      <a:pt x="98" y="29"/>
                    </a:lnTo>
                    <a:lnTo>
                      <a:pt x="90" y="31"/>
                    </a:lnTo>
                    <a:lnTo>
                      <a:pt x="84" y="33"/>
                    </a:lnTo>
                    <a:lnTo>
                      <a:pt x="79" y="36"/>
                    </a:lnTo>
                    <a:lnTo>
                      <a:pt x="73" y="39"/>
                    </a:lnTo>
                    <a:lnTo>
                      <a:pt x="66" y="45"/>
                    </a:lnTo>
                    <a:lnTo>
                      <a:pt x="61" y="49"/>
                    </a:lnTo>
                    <a:lnTo>
                      <a:pt x="56" y="55"/>
                    </a:lnTo>
                    <a:lnTo>
                      <a:pt x="52" y="62"/>
                    </a:lnTo>
                    <a:lnTo>
                      <a:pt x="48" y="69"/>
                    </a:lnTo>
                    <a:lnTo>
                      <a:pt x="45" y="76"/>
                    </a:lnTo>
                    <a:lnTo>
                      <a:pt x="43" y="85"/>
                    </a:lnTo>
                    <a:lnTo>
                      <a:pt x="41" y="93"/>
                    </a:lnTo>
                    <a:lnTo>
                      <a:pt x="40" y="103"/>
                    </a:lnTo>
                    <a:lnTo>
                      <a:pt x="40"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15" name="Freeform 230"/>
              <p:cNvSpPr>
                <a:spLocks/>
              </p:cNvSpPr>
              <p:nvPr/>
            </p:nvSpPr>
            <p:spPr bwMode="auto">
              <a:xfrm>
                <a:off x="3179" y="2837"/>
                <a:ext cx="59" cy="76"/>
              </a:xfrm>
              <a:custGeom>
                <a:avLst/>
                <a:gdLst>
                  <a:gd name="T0" fmla="*/ 23 w 236"/>
                  <a:gd name="T1" fmla="*/ 297 h 301"/>
                  <a:gd name="T2" fmla="*/ 18 w 236"/>
                  <a:gd name="T3" fmla="*/ 262 h 301"/>
                  <a:gd name="T4" fmla="*/ 30 w 236"/>
                  <a:gd name="T5" fmla="*/ 266 h 301"/>
                  <a:gd name="T6" fmla="*/ 43 w 236"/>
                  <a:gd name="T7" fmla="*/ 266 h 301"/>
                  <a:gd name="T8" fmla="*/ 49 w 236"/>
                  <a:gd name="T9" fmla="*/ 266 h 301"/>
                  <a:gd name="T10" fmla="*/ 56 w 236"/>
                  <a:gd name="T11" fmla="*/ 265 h 301"/>
                  <a:gd name="T12" fmla="*/ 61 w 236"/>
                  <a:gd name="T13" fmla="*/ 263 h 301"/>
                  <a:gd name="T14" fmla="*/ 66 w 236"/>
                  <a:gd name="T15" fmla="*/ 262 h 301"/>
                  <a:gd name="T16" fmla="*/ 70 w 236"/>
                  <a:gd name="T17" fmla="*/ 259 h 301"/>
                  <a:gd name="T18" fmla="*/ 73 w 236"/>
                  <a:gd name="T19" fmla="*/ 257 h 301"/>
                  <a:gd name="T20" fmla="*/ 77 w 236"/>
                  <a:gd name="T21" fmla="*/ 254 h 301"/>
                  <a:gd name="T22" fmla="*/ 80 w 236"/>
                  <a:gd name="T23" fmla="*/ 251 h 301"/>
                  <a:gd name="T24" fmla="*/ 86 w 236"/>
                  <a:gd name="T25" fmla="*/ 241 h 301"/>
                  <a:gd name="T26" fmla="*/ 94 w 236"/>
                  <a:gd name="T27" fmla="*/ 224 h 301"/>
                  <a:gd name="T28" fmla="*/ 95 w 236"/>
                  <a:gd name="T29" fmla="*/ 220 h 301"/>
                  <a:gd name="T30" fmla="*/ 98 w 236"/>
                  <a:gd name="T31" fmla="*/ 215 h 301"/>
                  <a:gd name="T32" fmla="*/ 0 w 236"/>
                  <a:gd name="T33" fmla="*/ 0 h 301"/>
                  <a:gd name="T34" fmla="*/ 47 w 236"/>
                  <a:gd name="T35" fmla="*/ 0 h 301"/>
                  <a:gd name="T36" fmla="*/ 100 w 236"/>
                  <a:gd name="T37" fmla="*/ 124 h 301"/>
                  <a:gd name="T38" fmla="*/ 105 w 236"/>
                  <a:gd name="T39" fmla="*/ 136 h 301"/>
                  <a:gd name="T40" fmla="*/ 110 w 236"/>
                  <a:gd name="T41" fmla="*/ 148 h 301"/>
                  <a:gd name="T42" fmla="*/ 115 w 236"/>
                  <a:gd name="T43" fmla="*/ 161 h 301"/>
                  <a:gd name="T44" fmla="*/ 119 w 236"/>
                  <a:gd name="T45" fmla="*/ 174 h 301"/>
                  <a:gd name="T46" fmla="*/ 123 w 236"/>
                  <a:gd name="T47" fmla="*/ 162 h 301"/>
                  <a:gd name="T48" fmla="*/ 128 w 236"/>
                  <a:gd name="T49" fmla="*/ 149 h 301"/>
                  <a:gd name="T50" fmla="*/ 132 w 236"/>
                  <a:gd name="T51" fmla="*/ 137 h 301"/>
                  <a:gd name="T52" fmla="*/ 137 w 236"/>
                  <a:gd name="T53" fmla="*/ 125 h 301"/>
                  <a:gd name="T54" fmla="*/ 193 w 236"/>
                  <a:gd name="T55" fmla="*/ 0 h 301"/>
                  <a:gd name="T56" fmla="*/ 236 w 236"/>
                  <a:gd name="T57" fmla="*/ 0 h 301"/>
                  <a:gd name="T58" fmla="*/ 138 w 236"/>
                  <a:gd name="T59" fmla="*/ 218 h 301"/>
                  <a:gd name="T60" fmla="*/ 131 w 236"/>
                  <a:gd name="T61" fmla="*/ 234 h 301"/>
                  <a:gd name="T62" fmla="*/ 124 w 236"/>
                  <a:gd name="T63" fmla="*/ 248 h 301"/>
                  <a:gd name="T64" fmla="*/ 118 w 236"/>
                  <a:gd name="T65" fmla="*/ 258 h 301"/>
                  <a:gd name="T66" fmla="*/ 114 w 236"/>
                  <a:gd name="T67" fmla="*/ 267 h 301"/>
                  <a:gd name="T68" fmla="*/ 108 w 236"/>
                  <a:gd name="T69" fmla="*/ 275 h 301"/>
                  <a:gd name="T70" fmla="*/ 101 w 236"/>
                  <a:gd name="T71" fmla="*/ 282 h 301"/>
                  <a:gd name="T72" fmla="*/ 94 w 236"/>
                  <a:gd name="T73" fmla="*/ 289 h 301"/>
                  <a:gd name="T74" fmla="*/ 86 w 236"/>
                  <a:gd name="T75" fmla="*/ 293 h 301"/>
                  <a:gd name="T76" fmla="*/ 79 w 236"/>
                  <a:gd name="T77" fmla="*/ 297 h 301"/>
                  <a:gd name="T78" fmla="*/ 70 w 236"/>
                  <a:gd name="T79" fmla="*/ 299 h 301"/>
                  <a:gd name="T80" fmla="*/ 61 w 236"/>
                  <a:gd name="T81" fmla="*/ 301 h 301"/>
                  <a:gd name="T82" fmla="*/ 51 w 236"/>
                  <a:gd name="T83" fmla="*/ 301 h 301"/>
                  <a:gd name="T84" fmla="*/ 37 w 236"/>
                  <a:gd name="T85" fmla="*/ 300 h 301"/>
                  <a:gd name="T86" fmla="*/ 23 w 236"/>
                  <a:gd name="T87" fmla="*/ 29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6" h="301">
                    <a:moveTo>
                      <a:pt x="23" y="297"/>
                    </a:moveTo>
                    <a:lnTo>
                      <a:pt x="18" y="262"/>
                    </a:lnTo>
                    <a:lnTo>
                      <a:pt x="30" y="266"/>
                    </a:lnTo>
                    <a:lnTo>
                      <a:pt x="43" y="266"/>
                    </a:lnTo>
                    <a:lnTo>
                      <a:pt x="49" y="266"/>
                    </a:lnTo>
                    <a:lnTo>
                      <a:pt x="56" y="265"/>
                    </a:lnTo>
                    <a:lnTo>
                      <a:pt x="61" y="263"/>
                    </a:lnTo>
                    <a:lnTo>
                      <a:pt x="66" y="262"/>
                    </a:lnTo>
                    <a:lnTo>
                      <a:pt x="70" y="259"/>
                    </a:lnTo>
                    <a:lnTo>
                      <a:pt x="73" y="257"/>
                    </a:lnTo>
                    <a:lnTo>
                      <a:pt x="77" y="254"/>
                    </a:lnTo>
                    <a:lnTo>
                      <a:pt x="80" y="251"/>
                    </a:lnTo>
                    <a:lnTo>
                      <a:pt x="86" y="241"/>
                    </a:lnTo>
                    <a:lnTo>
                      <a:pt x="94" y="224"/>
                    </a:lnTo>
                    <a:lnTo>
                      <a:pt x="95" y="220"/>
                    </a:lnTo>
                    <a:lnTo>
                      <a:pt x="98" y="215"/>
                    </a:lnTo>
                    <a:lnTo>
                      <a:pt x="0" y="0"/>
                    </a:lnTo>
                    <a:lnTo>
                      <a:pt x="47" y="0"/>
                    </a:lnTo>
                    <a:lnTo>
                      <a:pt x="100" y="124"/>
                    </a:lnTo>
                    <a:lnTo>
                      <a:pt x="105" y="136"/>
                    </a:lnTo>
                    <a:lnTo>
                      <a:pt x="110" y="148"/>
                    </a:lnTo>
                    <a:lnTo>
                      <a:pt x="115" y="161"/>
                    </a:lnTo>
                    <a:lnTo>
                      <a:pt x="119" y="174"/>
                    </a:lnTo>
                    <a:lnTo>
                      <a:pt x="123" y="162"/>
                    </a:lnTo>
                    <a:lnTo>
                      <a:pt x="128" y="149"/>
                    </a:lnTo>
                    <a:lnTo>
                      <a:pt x="132" y="137"/>
                    </a:lnTo>
                    <a:lnTo>
                      <a:pt x="137" y="125"/>
                    </a:lnTo>
                    <a:lnTo>
                      <a:pt x="193" y="0"/>
                    </a:lnTo>
                    <a:lnTo>
                      <a:pt x="236" y="0"/>
                    </a:lnTo>
                    <a:lnTo>
                      <a:pt x="138" y="218"/>
                    </a:lnTo>
                    <a:lnTo>
                      <a:pt x="131" y="234"/>
                    </a:lnTo>
                    <a:lnTo>
                      <a:pt x="124" y="248"/>
                    </a:lnTo>
                    <a:lnTo>
                      <a:pt x="118" y="258"/>
                    </a:lnTo>
                    <a:lnTo>
                      <a:pt x="114" y="267"/>
                    </a:lnTo>
                    <a:lnTo>
                      <a:pt x="108" y="275"/>
                    </a:lnTo>
                    <a:lnTo>
                      <a:pt x="101" y="282"/>
                    </a:lnTo>
                    <a:lnTo>
                      <a:pt x="94" y="289"/>
                    </a:lnTo>
                    <a:lnTo>
                      <a:pt x="86" y="293"/>
                    </a:lnTo>
                    <a:lnTo>
                      <a:pt x="79" y="297"/>
                    </a:lnTo>
                    <a:lnTo>
                      <a:pt x="70" y="299"/>
                    </a:lnTo>
                    <a:lnTo>
                      <a:pt x="61" y="301"/>
                    </a:lnTo>
                    <a:lnTo>
                      <a:pt x="51" y="301"/>
                    </a:lnTo>
                    <a:lnTo>
                      <a:pt x="37" y="300"/>
                    </a:lnTo>
                    <a:lnTo>
                      <a:pt x="23" y="297"/>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16" name="Freeform 231"/>
              <p:cNvSpPr>
                <a:spLocks/>
              </p:cNvSpPr>
              <p:nvPr/>
            </p:nvSpPr>
            <p:spPr bwMode="auto">
              <a:xfrm>
                <a:off x="3248" y="2837"/>
                <a:ext cx="83" cy="54"/>
              </a:xfrm>
              <a:custGeom>
                <a:avLst/>
                <a:gdLst>
                  <a:gd name="T0" fmla="*/ 0 w 332"/>
                  <a:gd name="T1" fmla="*/ 0 h 214"/>
                  <a:gd name="T2" fmla="*/ 45 w 332"/>
                  <a:gd name="T3" fmla="*/ 0 h 214"/>
                  <a:gd name="T4" fmla="*/ 45 w 332"/>
                  <a:gd name="T5" fmla="*/ 185 h 214"/>
                  <a:gd name="T6" fmla="*/ 144 w 332"/>
                  <a:gd name="T7" fmla="*/ 185 h 214"/>
                  <a:gd name="T8" fmla="*/ 144 w 332"/>
                  <a:gd name="T9" fmla="*/ 0 h 214"/>
                  <a:gd name="T10" fmla="*/ 188 w 332"/>
                  <a:gd name="T11" fmla="*/ 0 h 214"/>
                  <a:gd name="T12" fmla="*/ 188 w 332"/>
                  <a:gd name="T13" fmla="*/ 185 h 214"/>
                  <a:gd name="T14" fmla="*/ 289 w 332"/>
                  <a:gd name="T15" fmla="*/ 185 h 214"/>
                  <a:gd name="T16" fmla="*/ 289 w 332"/>
                  <a:gd name="T17" fmla="*/ 0 h 214"/>
                  <a:gd name="T18" fmla="*/ 332 w 332"/>
                  <a:gd name="T19" fmla="*/ 0 h 214"/>
                  <a:gd name="T20" fmla="*/ 332 w 332"/>
                  <a:gd name="T21" fmla="*/ 214 h 214"/>
                  <a:gd name="T22" fmla="*/ 0 w 332"/>
                  <a:gd name="T23" fmla="*/ 214 h 214"/>
                  <a:gd name="T24" fmla="*/ 0 w 332"/>
                  <a:gd name="T2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2" h="214">
                    <a:moveTo>
                      <a:pt x="0" y="0"/>
                    </a:moveTo>
                    <a:lnTo>
                      <a:pt x="45" y="0"/>
                    </a:lnTo>
                    <a:lnTo>
                      <a:pt x="45" y="185"/>
                    </a:lnTo>
                    <a:lnTo>
                      <a:pt x="144" y="185"/>
                    </a:lnTo>
                    <a:lnTo>
                      <a:pt x="144" y="0"/>
                    </a:lnTo>
                    <a:lnTo>
                      <a:pt x="188" y="0"/>
                    </a:lnTo>
                    <a:lnTo>
                      <a:pt x="188" y="185"/>
                    </a:lnTo>
                    <a:lnTo>
                      <a:pt x="289" y="185"/>
                    </a:lnTo>
                    <a:lnTo>
                      <a:pt x="289" y="0"/>
                    </a:lnTo>
                    <a:lnTo>
                      <a:pt x="332" y="0"/>
                    </a:lnTo>
                    <a:lnTo>
                      <a:pt x="332"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17" name="Freeform 232"/>
              <p:cNvSpPr>
                <a:spLocks noEditPoints="1"/>
              </p:cNvSpPr>
              <p:nvPr/>
            </p:nvSpPr>
            <p:spPr bwMode="auto">
              <a:xfrm>
                <a:off x="3344" y="2836"/>
                <a:ext cx="60" cy="56"/>
              </a:xfrm>
              <a:custGeom>
                <a:avLst/>
                <a:gdLst>
                  <a:gd name="T0" fmla="*/ 238 w 239"/>
                  <a:gd name="T1" fmla="*/ 154 h 223"/>
                  <a:gd name="T2" fmla="*/ 231 w 239"/>
                  <a:gd name="T3" fmla="*/ 170 h 223"/>
                  <a:gd name="T4" fmla="*/ 222 w 239"/>
                  <a:gd name="T5" fmla="*/ 183 h 223"/>
                  <a:gd name="T6" fmla="*/ 211 w 239"/>
                  <a:gd name="T7" fmla="*/ 195 h 223"/>
                  <a:gd name="T8" fmla="*/ 197 w 239"/>
                  <a:gd name="T9" fmla="*/ 205 h 223"/>
                  <a:gd name="T10" fmla="*/ 182 w 239"/>
                  <a:gd name="T11" fmla="*/ 213 h 223"/>
                  <a:gd name="T12" fmla="*/ 164 w 239"/>
                  <a:gd name="T13" fmla="*/ 219 h 223"/>
                  <a:gd name="T14" fmla="*/ 145 w 239"/>
                  <a:gd name="T15" fmla="*/ 222 h 223"/>
                  <a:gd name="T16" fmla="*/ 123 w 239"/>
                  <a:gd name="T17" fmla="*/ 223 h 223"/>
                  <a:gd name="T18" fmla="*/ 97 w 239"/>
                  <a:gd name="T19" fmla="*/ 221 h 223"/>
                  <a:gd name="T20" fmla="*/ 73 w 239"/>
                  <a:gd name="T21" fmla="*/ 216 h 223"/>
                  <a:gd name="T22" fmla="*/ 51 w 239"/>
                  <a:gd name="T23" fmla="*/ 207 h 223"/>
                  <a:gd name="T24" fmla="*/ 33 w 239"/>
                  <a:gd name="T25" fmla="*/ 194 h 223"/>
                  <a:gd name="T26" fmla="*/ 19 w 239"/>
                  <a:gd name="T27" fmla="*/ 178 h 223"/>
                  <a:gd name="T28" fmla="*/ 8 w 239"/>
                  <a:gd name="T29" fmla="*/ 159 h 223"/>
                  <a:gd name="T30" fmla="*/ 3 w 239"/>
                  <a:gd name="T31" fmla="*/ 138 h 223"/>
                  <a:gd name="T32" fmla="*/ 0 w 239"/>
                  <a:gd name="T33" fmla="*/ 113 h 223"/>
                  <a:gd name="T34" fmla="*/ 3 w 239"/>
                  <a:gd name="T35" fmla="*/ 88 h 223"/>
                  <a:gd name="T36" fmla="*/ 9 w 239"/>
                  <a:gd name="T37" fmla="*/ 65 h 223"/>
                  <a:gd name="T38" fmla="*/ 19 w 239"/>
                  <a:gd name="T39" fmla="*/ 46 h 223"/>
                  <a:gd name="T40" fmla="*/ 33 w 239"/>
                  <a:gd name="T41" fmla="*/ 29 h 223"/>
                  <a:gd name="T42" fmla="*/ 52 w 239"/>
                  <a:gd name="T43" fmla="*/ 16 h 223"/>
                  <a:gd name="T44" fmla="*/ 73 w 239"/>
                  <a:gd name="T45" fmla="*/ 7 h 223"/>
                  <a:gd name="T46" fmla="*/ 95 w 239"/>
                  <a:gd name="T47" fmla="*/ 1 h 223"/>
                  <a:gd name="T48" fmla="*/ 121 w 239"/>
                  <a:gd name="T49" fmla="*/ 0 h 223"/>
                  <a:gd name="T50" fmla="*/ 146 w 239"/>
                  <a:gd name="T51" fmla="*/ 1 h 223"/>
                  <a:gd name="T52" fmla="*/ 168 w 239"/>
                  <a:gd name="T53" fmla="*/ 7 h 223"/>
                  <a:gd name="T54" fmla="*/ 188 w 239"/>
                  <a:gd name="T55" fmla="*/ 15 h 223"/>
                  <a:gd name="T56" fmla="*/ 206 w 239"/>
                  <a:gd name="T57" fmla="*/ 29 h 223"/>
                  <a:gd name="T58" fmla="*/ 220 w 239"/>
                  <a:gd name="T59" fmla="*/ 45 h 223"/>
                  <a:gd name="T60" fmla="*/ 230 w 239"/>
                  <a:gd name="T61" fmla="*/ 64 h 223"/>
                  <a:gd name="T62" fmla="*/ 236 w 239"/>
                  <a:gd name="T63" fmla="*/ 86 h 223"/>
                  <a:gd name="T64" fmla="*/ 239 w 239"/>
                  <a:gd name="T65" fmla="*/ 111 h 223"/>
                  <a:gd name="T66" fmla="*/ 239 w 239"/>
                  <a:gd name="T67" fmla="*/ 120 h 223"/>
                  <a:gd name="T68" fmla="*/ 46 w 239"/>
                  <a:gd name="T69" fmla="*/ 129 h 223"/>
                  <a:gd name="T70" fmla="*/ 50 w 239"/>
                  <a:gd name="T71" fmla="*/ 145 h 223"/>
                  <a:gd name="T72" fmla="*/ 56 w 239"/>
                  <a:gd name="T73" fmla="*/ 158 h 223"/>
                  <a:gd name="T74" fmla="*/ 65 w 239"/>
                  <a:gd name="T75" fmla="*/ 170 h 223"/>
                  <a:gd name="T76" fmla="*/ 75 w 239"/>
                  <a:gd name="T77" fmla="*/ 179 h 223"/>
                  <a:gd name="T78" fmla="*/ 88 w 239"/>
                  <a:gd name="T79" fmla="*/ 186 h 223"/>
                  <a:gd name="T80" fmla="*/ 101 w 239"/>
                  <a:gd name="T81" fmla="*/ 191 h 223"/>
                  <a:gd name="T82" fmla="*/ 116 w 239"/>
                  <a:gd name="T83" fmla="*/ 193 h 223"/>
                  <a:gd name="T84" fmla="*/ 135 w 239"/>
                  <a:gd name="T85" fmla="*/ 193 h 223"/>
                  <a:gd name="T86" fmla="*/ 156 w 239"/>
                  <a:gd name="T87" fmla="*/ 188 h 223"/>
                  <a:gd name="T88" fmla="*/ 173 w 239"/>
                  <a:gd name="T89" fmla="*/ 177 h 223"/>
                  <a:gd name="T90" fmla="*/ 187 w 239"/>
                  <a:gd name="T91" fmla="*/ 160 h 223"/>
                  <a:gd name="T92" fmla="*/ 48 w 239"/>
                  <a:gd name="T93" fmla="*/ 91 h 223"/>
                  <a:gd name="T94" fmla="*/ 191 w 239"/>
                  <a:gd name="T95" fmla="*/ 78 h 223"/>
                  <a:gd name="T96" fmla="*/ 182 w 239"/>
                  <a:gd name="T97" fmla="*/ 57 h 223"/>
                  <a:gd name="T98" fmla="*/ 170 w 239"/>
                  <a:gd name="T99" fmla="*/ 45 h 223"/>
                  <a:gd name="T100" fmla="*/ 159 w 239"/>
                  <a:gd name="T101" fmla="*/ 37 h 223"/>
                  <a:gd name="T102" fmla="*/ 145 w 239"/>
                  <a:gd name="T103" fmla="*/ 32 h 223"/>
                  <a:gd name="T104" fmla="*/ 130 w 239"/>
                  <a:gd name="T105" fmla="*/ 29 h 223"/>
                  <a:gd name="T106" fmla="*/ 115 w 239"/>
                  <a:gd name="T107" fmla="*/ 29 h 223"/>
                  <a:gd name="T108" fmla="*/ 101 w 239"/>
                  <a:gd name="T109" fmla="*/ 31 h 223"/>
                  <a:gd name="T110" fmla="*/ 88 w 239"/>
                  <a:gd name="T111" fmla="*/ 35 h 223"/>
                  <a:gd name="T112" fmla="*/ 76 w 239"/>
                  <a:gd name="T113" fmla="*/ 42 h 223"/>
                  <a:gd name="T114" fmla="*/ 66 w 239"/>
                  <a:gd name="T115" fmla="*/ 50 h 223"/>
                  <a:gd name="T116" fmla="*/ 57 w 239"/>
                  <a:gd name="T117" fmla="*/ 60 h 223"/>
                  <a:gd name="T118" fmla="*/ 52 w 239"/>
                  <a:gd name="T119" fmla="*/ 71 h 223"/>
                  <a:gd name="T120" fmla="*/ 48 w 239"/>
                  <a:gd name="T121" fmla="*/ 84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3">
                    <a:moveTo>
                      <a:pt x="192" y="150"/>
                    </a:moveTo>
                    <a:lnTo>
                      <a:pt x="238" y="154"/>
                    </a:lnTo>
                    <a:lnTo>
                      <a:pt x="234" y="162"/>
                    </a:lnTo>
                    <a:lnTo>
                      <a:pt x="231" y="170"/>
                    </a:lnTo>
                    <a:lnTo>
                      <a:pt x="226" y="177"/>
                    </a:lnTo>
                    <a:lnTo>
                      <a:pt x="222" y="183"/>
                    </a:lnTo>
                    <a:lnTo>
                      <a:pt x="217" y="190"/>
                    </a:lnTo>
                    <a:lnTo>
                      <a:pt x="211" y="195"/>
                    </a:lnTo>
                    <a:lnTo>
                      <a:pt x="205" y="200"/>
                    </a:lnTo>
                    <a:lnTo>
                      <a:pt x="197" y="205"/>
                    </a:lnTo>
                    <a:lnTo>
                      <a:pt x="191" y="210"/>
                    </a:lnTo>
                    <a:lnTo>
                      <a:pt x="182" y="213"/>
                    </a:lnTo>
                    <a:lnTo>
                      <a:pt x="173" y="216"/>
                    </a:lnTo>
                    <a:lnTo>
                      <a:pt x="164" y="219"/>
                    </a:lnTo>
                    <a:lnTo>
                      <a:pt x="155" y="220"/>
                    </a:lnTo>
                    <a:lnTo>
                      <a:pt x="145" y="222"/>
                    </a:lnTo>
                    <a:lnTo>
                      <a:pt x="135" y="223"/>
                    </a:lnTo>
                    <a:lnTo>
                      <a:pt x="123" y="223"/>
                    </a:lnTo>
                    <a:lnTo>
                      <a:pt x="109" y="222"/>
                    </a:lnTo>
                    <a:lnTo>
                      <a:pt x="97" y="221"/>
                    </a:lnTo>
                    <a:lnTo>
                      <a:pt x="84" y="219"/>
                    </a:lnTo>
                    <a:lnTo>
                      <a:pt x="73" y="216"/>
                    </a:lnTo>
                    <a:lnTo>
                      <a:pt x="61" y="212"/>
                    </a:lnTo>
                    <a:lnTo>
                      <a:pt x="51" y="207"/>
                    </a:lnTo>
                    <a:lnTo>
                      <a:pt x="42" y="201"/>
                    </a:lnTo>
                    <a:lnTo>
                      <a:pt x="33" y="194"/>
                    </a:lnTo>
                    <a:lnTo>
                      <a:pt x="26" y="187"/>
                    </a:lnTo>
                    <a:lnTo>
                      <a:pt x="19" y="178"/>
                    </a:lnTo>
                    <a:lnTo>
                      <a:pt x="13" y="170"/>
                    </a:lnTo>
                    <a:lnTo>
                      <a:pt x="8" y="159"/>
                    </a:lnTo>
                    <a:lnTo>
                      <a:pt x="5" y="149"/>
                    </a:lnTo>
                    <a:lnTo>
                      <a:pt x="3" y="138"/>
                    </a:lnTo>
                    <a:lnTo>
                      <a:pt x="0" y="126"/>
                    </a:lnTo>
                    <a:lnTo>
                      <a:pt x="0" y="113"/>
                    </a:lnTo>
                    <a:lnTo>
                      <a:pt x="0" y="100"/>
                    </a:lnTo>
                    <a:lnTo>
                      <a:pt x="3" y="88"/>
                    </a:lnTo>
                    <a:lnTo>
                      <a:pt x="5" y="76"/>
                    </a:lnTo>
                    <a:lnTo>
                      <a:pt x="9" y="65"/>
                    </a:lnTo>
                    <a:lnTo>
                      <a:pt x="13" y="55"/>
                    </a:lnTo>
                    <a:lnTo>
                      <a:pt x="19" y="46"/>
                    </a:lnTo>
                    <a:lnTo>
                      <a:pt x="26" y="37"/>
                    </a:lnTo>
                    <a:lnTo>
                      <a:pt x="33" y="29"/>
                    </a:lnTo>
                    <a:lnTo>
                      <a:pt x="42" y="22"/>
                    </a:lnTo>
                    <a:lnTo>
                      <a:pt x="52" y="16"/>
                    </a:lnTo>
                    <a:lnTo>
                      <a:pt x="61" y="11"/>
                    </a:lnTo>
                    <a:lnTo>
                      <a:pt x="73" y="7"/>
                    </a:lnTo>
                    <a:lnTo>
                      <a:pt x="84" y="4"/>
                    </a:lnTo>
                    <a:lnTo>
                      <a:pt x="95" y="1"/>
                    </a:lnTo>
                    <a:lnTo>
                      <a:pt x="108" y="0"/>
                    </a:lnTo>
                    <a:lnTo>
                      <a:pt x="121" y="0"/>
                    </a:lnTo>
                    <a:lnTo>
                      <a:pt x="134" y="0"/>
                    </a:lnTo>
                    <a:lnTo>
                      <a:pt x="146" y="1"/>
                    </a:lnTo>
                    <a:lnTo>
                      <a:pt x="158" y="4"/>
                    </a:lnTo>
                    <a:lnTo>
                      <a:pt x="168" y="7"/>
                    </a:lnTo>
                    <a:lnTo>
                      <a:pt x="178" y="11"/>
                    </a:lnTo>
                    <a:lnTo>
                      <a:pt x="188" y="15"/>
                    </a:lnTo>
                    <a:lnTo>
                      <a:pt x="197" y="22"/>
                    </a:lnTo>
                    <a:lnTo>
                      <a:pt x="206" y="29"/>
                    </a:lnTo>
                    <a:lnTo>
                      <a:pt x="214" y="36"/>
                    </a:lnTo>
                    <a:lnTo>
                      <a:pt x="220" y="45"/>
                    </a:lnTo>
                    <a:lnTo>
                      <a:pt x="226" y="54"/>
                    </a:lnTo>
                    <a:lnTo>
                      <a:pt x="230" y="64"/>
                    </a:lnTo>
                    <a:lnTo>
                      <a:pt x="234" y="74"/>
                    </a:lnTo>
                    <a:lnTo>
                      <a:pt x="236" y="86"/>
                    </a:lnTo>
                    <a:lnTo>
                      <a:pt x="239" y="98"/>
                    </a:lnTo>
                    <a:lnTo>
                      <a:pt x="239" y="111"/>
                    </a:lnTo>
                    <a:lnTo>
                      <a:pt x="239" y="115"/>
                    </a:lnTo>
                    <a:lnTo>
                      <a:pt x="239" y="120"/>
                    </a:lnTo>
                    <a:lnTo>
                      <a:pt x="46" y="120"/>
                    </a:lnTo>
                    <a:lnTo>
                      <a:pt x="46" y="129"/>
                    </a:lnTo>
                    <a:lnTo>
                      <a:pt x="48" y="137"/>
                    </a:lnTo>
                    <a:lnTo>
                      <a:pt x="50" y="145"/>
                    </a:lnTo>
                    <a:lnTo>
                      <a:pt x="52" y="152"/>
                    </a:lnTo>
                    <a:lnTo>
                      <a:pt x="56" y="158"/>
                    </a:lnTo>
                    <a:lnTo>
                      <a:pt x="60" y="165"/>
                    </a:lnTo>
                    <a:lnTo>
                      <a:pt x="65" y="170"/>
                    </a:lnTo>
                    <a:lnTo>
                      <a:pt x="70" y="175"/>
                    </a:lnTo>
                    <a:lnTo>
                      <a:pt x="75" y="179"/>
                    </a:lnTo>
                    <a:lnTo>
                      <a:pt x="82" y="182"/>
                    </a:lnTo>
                    <a:lnTo>
                      <a:pt x="88" y="186"/>
                    </a:lnTo>
                    <a:lnTo>
                      <a:pt x="94" y="189"/>
                    </a:lnTo>
                    <a:lnTo>
                      <a:pt x="101" y="191"/>
                    </a:lnTo>
                    <a:lnTo>
                      <a:pt x="108" y="192"/>
                    </a:lnTo>
                    <a:lnTo>
                      <a:pt x="116" y="193"/>
                    </a:lnTo>
                    <a:lnTo>
                      <a:pt x="123" y="193"/>
                    </a:lnTo>
                    <a:lnTo>
                      <a:pt x="135" y="193"/>
                    </a:lnTo>
                    <a:lnTo>
                      <a:pt x="146" y="191"/>
                    </a:lnTo>
                    <a:lnTo>
                      <a:pt x="156" y="188"/>
                    </a:lnTo>
                    <a:lnTo>
                      <a:pt x="165" y="182"/>
                    </a:lnTo>
                    <a:lnTo>
                      <a:pt x="173" y="177"/>
                    </a:lnTo>
                    <a:lnTo>
                      <a:pt x="181" y="169"/>
                    </a:lnTo>
                    <a:lnTo>
                      <a:pt x="187" y="160"/>
                    </a:lnTo>
                    <a:lnTo>
                      <a:pt x="192" y="150"/>
                    </a:lnTo>
                    <a:close/>
                    <a:moveTo>
                      <a:pt x="48" y="91"/>
                    </a:moveTo>
                    <a:lnTo>
                      <a:pt x="192" y="91"/>
                    </a:lnTo>
                    <a:lnTo>
                      <a:pt x="191" y="78"/>
                    </a:lnTo>
                    <a:lnTo>
                      <a:pt x="187" y="67"/>
                    </a:lnTo>
                    <a:lnTo>
                      <a:pt x="182" y="57"/>
                    </a:lnTo>
                    <a:lnTo>
                      <a:pt x="175" y="50"/>
                    </a:lnTo>
                    <a:lnTo>
                      <a:pt x="170" y="45"/>
                    </a:lnTo>
                    <a:lnTo>
                      <a:pt x="164" y="41"/>
                    </a:lnTo>
                    <a:lnTo>
                      <a:pt x="159" y="37"/>
                    </a:lnTo>
                    <a:lnTo>
                      <a:pt x="151" y="34"/>
                    </a:lnTo>
                    <a:lnTo>
                      <a:pt x="145" y="32"/>
                    </a:lnTo>
                    <a:lnTo>
                      <a:pt x="137" y="30"/>
                    </a:lnTo>
                    <a:lnTo>
                      <a:pt x="130" y="29"/>
                    </a:lnTo>
                    <a:lnTo>
                      <a:pt x="122" y="29"/>
                    </a:lnTo>
                    <a:lnTo>
                      <a:pt x="115" y="29"/>
                    </a:lnTo>
                    <a:lnTo>
                      <a:pt x="107" y="30"/>
                    </a:lnTo>
                    <a:lnTo>
                      <a:pt x="101" y="31"/>
                    </a:lnTo>
                    <a:lnTo>
                      <a:pt x="94" y="33"/>
                    </a:lnTo>
                    <a:lnTo>
                      <a:pt x="88" y="35"/>
                    </a:lnTo>
                    <a:lnTo>
                      <a:pt x="82" y="38"/>
                    </a:lnTo>
                    <a:lnTo>
                      <a:pt x="76" y="42"/>
                    </a:lnTo>
                    <a:lnTo>
                      <a:pt x="71" y="46"/>
                    </a:lnTo>
                    <a:lnTo>
                      <a:pt x="66" y="50"/>
                    </a:lnTo>
                    <a:lnTo>
                      <a:pt x="61" y="55"/>
                    </a:lnTo>
                    <a:lnTo>
                      <a:pt x="57" y="60"/>
                    </a:lnTo>
                    <a:lnTo>
                      <a:pt x="55" y="66"/>
                    </a:lnTo>
                    <a:lnTo>
                      <a:pt x="52" y="71"/>
                    </a:lnTo>
                    <a:lnTo>
                      <a:pt x="50" y="77"/>
                    </a:lnTo>
                    <a:lnTo>
                      <a:pt x="48" y="84"/>
                    </a:lnTo>
                    <a:lnTo>
                      <a:pt x="48" y="9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18" name="Freeform 233"/>
              <p:cNvSpPr>
                <a:spLocks/>
              </p:cNvSpPr>
              <p:nvPr/>
            </p:nvSpPr>
            <p:spPr bwMode="auto">
              <a:xfrm>
                <a:off x="3417" y="2837"/>
                <a:ext cx="53" cy="54"/>
              </a:xfrm>
              <a:custGeom>
                <a:avLst/>
                <a:gdLst>
                  <a:gd name="T0" fmla="*/ 0 w 210"/>
                  <a:gd name="T1" fmla="*/ 0 h 214"/>
                  <a:gd name="T2" fmla="*/ 45 w 210"/>
                  <a:gd name="T3" fmla="*/ 0 h 214"/>
                  <a:gd name="T4" fmla="*/ 45 w 210"/>
                  <a:gd name="T5" fmla="*/ 89 h 214"/>
                  <a:gd name="T6" fmla="*/ 167 w 210"/>
                  <a:gd name="T7" fmla="*/ 89 h 214"/>
                  <a:gd name="T8" fmla="*/ 167 w 210"/>
                  <a:gd name="T9" fmla="*/ 0 h 214"/>
                  <a:gd name="T10" fmla="*/ 210 w 210"/>
                  <a:gd name="T11" fmla="*/ 0 h 214"/>
                  <a:gd name="T12" fmla="*/ 210 w 210"/>
                  <a:gd name="T13" fmla="*/ 214 h 214"/>
                  <a:gd name="T14" fmla="*/ 167 w 210"/>
                  <a:gd name="T15" fmla="*/ 214 h 214"/>
                  <a:gd name="T16" fmla="*/ 167 w 210"/>
                  <a:gd name="T17" fmla="*/ 120 h 214"/>
                  <a:gd name="T18" fmla="*/ 45 w 210"/>
                  <a:gd name="T19" fmla="*/ 120 h 214"/>
                  <a:gd name="T20" fmla="*/ 45 w 210"/>
                  <a:gd name="T21" fmla="*/ 214 h 214"/>
                  <a:gd name="T22" fmla="*/ 0 w 210"/>
                  <a:gd name="T23" fmla="*/ 214 h 214"/>
                  <a:gd name="T24" fmla="*/ 0 w 210"/>
                  <a:gd name="T2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4">
                    <a:moveTo>
                      <a:pt x="0" y="0"/>
                    </a:moveTo>
                    <a:lnTo>
                      <a:pt x="45" y="0"/>
                    </a:lnTo>
                    <a:lnTo>
                      <a:pt x="45" y="89"/>
                    </a:lnTo>
                    <a:lnTo>
                      <a:pt x="167" y="89"/>
                    </a:lnTo>
                    <a:lnTo>
                      <a:pt x="167" y="0"/>
                    </a:lnTo>
                    <a:lnTo>
                      <a:pt x="210" y="0"/>
                    </a:lnTo>
                    <a:lnTo>
                      <a:pt x="210" y="214"/>
                    </a:lnTo>
                    <a:lnTo>
                      <a:pt x="167" y="214"/>
                    </a:lnTo>
                    <a:lnTo>
                      <a:pt x="167" y="120"/>
                    </a:lnTo>
                    <a:lnTo>
                      <a:pt x="45" y="120"/>
                    </a:lnTo>
                    <a:lnTo>
                      <a:pt x="45"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19" name="Freeform 234"/>
              <p:cNvSpPr>
                <a:spLocks/>
              </p:cNvSpPr>
              <p:nvPr/>
            </p:nvSpPr>
            <p:spPr bwMode="auto">
              <a:xfrm>
                <a:off x="3486" y="2837"/>
                <a:ext cx="54" cy="54"/>
              </a:xfrm>
              <a:custGeom>
                <a:avLst/>
                <a:gdLst>
                  <a:gd name="T0" fmla="*/ 0 w 213"/>
                  <a:gd name="T1" fmla="*/ 0 h 214"/>
                  <a:gd name="T2" fmla="*/ 44 w 213"/>
                  <a:gd name="T3" fmla="*/ 0 h 214"/>
                  <a:gd name="T4" fmla="*/ 44 w 213"/>
                  <a:gd name="T5" fmla="*/ 164 h 214"/>
                  <a:gd name="T6" fmla="*/ 166 w 213"/>
                  <a:gd name="T7" fmla="*/ 0 h 214"/>
                  <a:gd name="T8" fmla="*/ 213 w 213"/>
                  <a:gd name="T9" fmla="*/ 0 h 214"/>
                  <a:gd name="T10" fmla="*/ 213 w 213"/>
                  <a:gd name="T11" fmla="*/ 214 h 214"/>
                  <a:gd name="T12" fmla="*/ 169 w 213"/>
                  <a:gd name="T13" fmla="*/ 214 h 214"/>
                  <a:gd name="T14" fmla="*/ 169 w 213"/>
                  <a:gd name="T15" fmla="*/ 52 h 214"/>
                  <a:gd name="T16" fmla="*/ 48 w 213"/>
                  <a:gd name="T17" fmla="*/ 214 h 214"/>
                  <a:gd name="T18" fmla="*/ 0 w 213"/>
                  <a:gd name="T19" fmla="*/ 214 h 214"/>
                  <a:gd name="T20" fmla="*/ 0 w 213"/>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4">
                    <a:moveTo>
                      <a:pt x="0" y="0"/>
                    </a:moveTo>
                    <a:lnTo>
                      <a:pt x="44" y="0"/>
                    </a:lnTo>
                    <a:lnTo>
                      <a:pt x="44" y="164"/>
                    </a:lnTo>
                    <a:lnTo>
                      <a:pt x="166" y="0"/>
                    </a:lnTo>
                    <a:lnTo>
                      <a:pt x="213" y="0"/>
                    </a:lnTo>
                    <a:lnTo>
                      <a:pt x="213" y="214"/>
                    </a:lnTo>
                    <a:lnTo>
                      <a:pt x="169" y="214"/>
                    </a:lnTo>
                    <a:lnTo>
                      <a:pt x="169" y="52"/>
                    </a:lnTo>
                    <a:lnTo>
                      <a:pt x="48"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20" name="Freeform 235"/>
              <p:cNvSpPr>
                <a:spLocks/>
              </p:cNvSpPr>
              <p:nvPr/>
            </p:nvSpPr>
            <p:spPr bwMode="auto">
              <a:xfrm>
                <a:off x="3556" y="2837"/>
                <a:ext cx="53" cy="54"/>
              </a:xfrm>
              <a:custGeom>
                <a:avLst/>
                <a:gdLst>
                  <a:gd name="T0" fmla="*/ 0 w 214"/>
                  <a:gd name="T1" fmla="*/ 0 h 214"/>
                  <a:gd name="T2" fmla="*/ 45 w 214"/>
                  <a:gd name="T3" fmla="*/ 0 h 214"/>
                  <a:gd name="T4" fmla="*/ 45 w 214"/>
                  <a:gd name="T5" fmla="*/ 164 h 214"/>
                  <a:gd name="T6" fmla="*/ 167 w 214"/>
                  <a:gd name="T7" fmla="*/ 0 h 214"/>
                  <a:gd name="T8" fmla="*/ 214 w 214"/>
                  <a:gd name="T9" fmla="*/ 0 h 214"/>
                  <a:gd name="T10" fmla="*/ 214 w 214"/>
                  <a:gd name="T11" fmla="*/ 214 h 214"/>
                  <a:gd name="T12" fmla="*/ 169 w 214"/>
                  <a:gd name="T13" fmla="*/ 214 h 214"/>
                  <a:gd name="T14" fmla="*/ 169 w 214"/>
                  <a:gd name="T15" fmla="*/ 52 h 214"/>
                  <a:gd name="T16" fmla="*/ 47 w 214"/>
                  <a:gd name="T17" fmla="*/ 214 h 214"/>
                  <a:gd name="T18" fmla="*/ 0 w 214"/>
                  <a:gd name="T19" fmla="*/ 214 h 214"/>
                  <a:gd name="T20" fmla="*/ 0 w 214"/>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214">
                    <a:moveTo>
                      <a:pt x="0" y="0"/>
                    </a:moveTo>
                    <a:lnTo>
                      <a:pt x="45" y="0"/>
                    </a:lnTo>
                    <a:lnTo>
                      <a:pt x="45" y="164"/>
                    </a:lnTo>
                    <a:lnTo>
                      <a:pt x="167" y="0"/>
                    </a:lnTo>
                    <a:lnTo>
                      <a:pt x="214" y="0"/>
                    </a:lnTo>
                    <a:lnTo>
                      <a:pt x="214" y="214"/>
                    </a:lnTo>
                    <a:lnTo>
                      <a:pt x="169" y="214"/>
                    </a:lnTo>
                    <a:lnTo>
                      <a:pt x="169" y="52"/>
                    </a:lnTo>
                    <a:lnTo>
                      <a:pt x="47"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21" name="Freeform 236"/>
              <p:cNvSpPr>
                <a:spLocks/>
              </p:cNvSpPr>
              <p:nvPr/>
            </p:nvSpPr>
            <p:spPr bwMode="auto">
              <a:xfrm>
                <a:off x="2925" y="2953"/>
                <a:ext cx="48" cy="54"/>
              </a:xfrm>
              <a:custGeom>
                <a:avLst/>
                <a:gdLst>
                  <a:gd name="T0" fmla="*/ 0 w 189"/>
                  <a:gd name="T1" fmla="*/ 0 h 214"/>
                  <a:gd name="T2" fmla="*/ 44 w 189"/>
                  <a:gd name="T3" fmla="*/ 0 h 214"/>
                  <a:gd name="T4" fmla="*/ 44 w 189"/>
                  <a:gd name="T5" fmla="*/ 93 h 214"/>
                  <a:gd name="T6" fmla="*/ 53 w 189"/>
                  <a:gd name="T7" fmla="*/ 92 h 214"/>
                  <a:gd name="T8" fmla="*/ 62 w 189"/>
                  <a:gd name="T9" fmla="*/ 90 h 214"/>
                  <a:gd name="T10" fmla="*/ 68 w 189"/>
                  <a:gd name="T11" fmla="*/ 88 h 214"/>
                  <a:gd name="T12" fmla="*/ 73 w 189"/>
                  <a:gd name="T13" fmla="*/ 86 h 214"/>
                  <a:gd name="T14" fmla="*/ 77 w 189"/>
                  <a:gd name="T15" fmla="*/ 81 h 214"/>
                  <a:gd name="T16" fmla="*/ 84 w 189"/>
                  <a:gd name="T17" fmla="*/ 73 h 214"/>
                  <a:gd name="T18" fmla="*/ 90 w 189"/>
                  <a:gd name="T19" fmla="*/ 61 h 214"/>
                  <a:gd name="T20" fmla="*/ 98 w 189"/>
                  <a:gd name="T21" fmla="*/ 47 h 214"/>
                  <a:gd name="T22" fmla="*/ 104 w 189"/>
                  <a:gd name="T23" fmla="*/ 36 h 214"/>
                  <a:gd name="T24" fmla="*/ 109 w 189"/>
                  <a:gd name="T25" fmla="*/ 26 h 214"/>
                  <a:gd name="T26" fmla="*/ 114 w 189"/>
                  <a:gd name="T27" fmla="*/ 19 h 214"/>
                  <a:gd name="T28" fmla="*/ 119 w 189"/>
                  <a:gd name="T29" fmla="*/ 14 h 214"/>
                  <a:gd name="T30" fmla="*/ 123 w 189"/>
                  <a:gd name="T31" fmla="*/ 10 h 214"/>
                  <a:gd name="T32" fmla="*/ 127 w 189"/>
                  <a:gd name="T33" fmla="*/ 6 h 214"/>
                  <a:gd name="T34" fmla="*/ 132 w 189"/>
                  <a:gd name="T35" fmla="*/ 4 h 214"/>
                  <a:gd name="T36" fmla="*/ 137 w 189"/>
                  <a:gd name="T37" fmla="*/ 2 h 214"/>
                  <a:gd name="T38" fmla="*/ 151 w 189"/>
                  <a:gd name="T39" fmla="*/ 0 h 214"/>
                  <a:gd name="T40" fmla="*/ 171 w 189"/>
                  <a:gd name="T41" fmla="*/ 0 h 214"/>
                  <a:gd name="T42" fmla="*/ 180 w 189"/>
                  <a:gd name="T43" fmla="*/ 0 h 214"/>
                  <a:gd name="T44" fmla="*/ 180 w 189"/>
                  <a:gd name="T45" fmla="*/ 30 h 214"/>
                  <a:gd name="T46" fmla="*/ 167 w 189"/>
                  <a:gd name="T47" fmla="*/ 30 h 214"/>
                  <a:gd name="T48" fmla="*/ 160 w 189"/>
                  <a:gd name="T49" fmla="*/ 30 h 214"/>
                  <a:gd name="T50" fmla="*/ 154 w 189"/>
                  <a:gd name="T51" fmla="*/ 31 h 214"/>
                  <a:gd name="T52" fmla="*/ 148 w 189"/>
                  <a:gd name="T53" fmla="*/ 32 h 214"/>
                  <a:gd name="T54" fmla="*/ 146 w 189"/>
                  <a:gd name="T55" fmla="*/ 34 h 214"/>
                  <a:gd name="T56" fmla="*/ 140 w 189"/>
                  <a:gd name="T57" fmla="*/ 43 h 214"/>
                  <a:gd name="T58" fmla="*/ 129 w 189"/>
                  <a:gd name="T59" fmla="*/ 60 h 214"/>
                  <a:gd name="T60" fmla="*/ 124 w 189"/>
                  <a:gd name="T61" fmla="*/ 70 h 214"/>
                  <a:gd name="T62" fmla="*/ 120 w 189"/>
                  <a:gd name="T63" fmla="*/ 78 h 214"/>
                  <a:gd name="T64" fmla="*/ 115 w 189"/>
                  <a:gd name="T65" fmla="*/ 84 h 214"/>
                  <a:gd name="T66" fmla="*/ 112 w 189"/>
                  <a:gd name="T67" fmla="*/ 89 h 214"/>
                  <a:gd name="T68" fmla="*/ 107 w 189"/>
                  <a:gd name="T69" fmla="*/ 94 h 214"/>
                  <a:gd name="T70" fmla="*/ 101 w 189"/>
                  <a:gd name="T71" fmla="*/ 97 h 214"/>
                  <a:gd name="T72" fmla="*/ 94 w 189"/>
                  <a:gd name="T73" fmla="*/ 101 h 214"/>
                  <a:gd name="T74" fmla="*/ 86 w 189"/>
                  <a:gd name="T75" fmla="*/ 104 h 214"/>
                  <a:gd name="T76" fmla="*/ 93 w 189"/>
                  <a:gd name="T77" fmla="*/ 106 h 214"/>
                  <a:gd name="T78" fmla="*/ 100 w 189"/>
                  <a:gd name="T79" fmla="*/ 109 h 214"/>
                  <a:gd name="T80" fmla="*/ 107 w 189"/>
                  <a:gd name="T81" fmla="*/ 114 h 214"/>
                  <a:gd name="T82" fmla="*/ 114 w 189"/>
                  <a:gd name="T83" fmla="*/ 118 h 214"/>
                  <a:gd name="T84" fmla="*/ 120 w 189"/>
                  <a:gd name="T85" fmla="*/ 124 h 214"/>
                  <a:gd name="T86" fmla="*/ 128 w 189"/>
                  <a:gd name="T87" fmla="*/ 131 h 214"/>
                  <a:gd name="T88" fmla="*/ 134 w 189"/>
                  <a:gd name="T89" fmla="*/ 139 h 214"/>
                  <a:gd name="T90" fmla="*/ 142 w 189"/>
                  <a:gd name="T91" fmla="*/ 147 h 214"/>
                  <a:gd name="T92" fmla="*/ 189 w 189"/>
                  <a:gd name="T93" fmla="*/ 214 h 214"/>
                  <a:gd name="T94" fmla="*/ 141 w 189"/>
                  <a:gd name="T95" fmla="*/ 214 h 214"/>
                  <a:gd name="T96" fmla="*/ 94 w 189"/>
                  <a:gd name="T97" fmla="*/ 147 h 214"/>
                  <a:gd name="T98" fmla="*/ 87 w 189"/>
                  <a:gd name="T99" fmla="*/ 139 h 214"/>
                  <a:gd name="T100" fmla="*/ 81 w 189"/>
                  <a:gd name="T101" fmla="*/ 131 h 214"/>
                  <a:gd name="T102" fmla="*/ 75 w 189"/>
                  <a:gd name="T103" fmla="*/ 125 h 214"/>
                  <a:gd name="T104" fmla="*/ 70 w 189"/>
                  <a:gd name="T105" fmla="*/ 121 h 214"/>
                  <a:gd name="T106" fmla="*/ 63 w 189"/>
                  <a:gd name="T107" fmla="*/ 119 h 214"/>
                  <a:gd name="T108" fmla="*/ 57 w 189"/>
                  <a:gd name="T109" fmla="*/ 117 h 214"/>
                  <a:gd name="T110" fmla="*/ 51 w 189"/>
                  <a:gd name="T111" fmla="*/ 116 h 214"/>
                  <a:gd name="T112" fmla="*/ 44 w 189"/>
                  <a:gd name="T113" fmla="*/ 115 h 214"/>
                  <a:gd name="T114" fmla="*/ 44 w 189"/>
                  <a:gd name="T115" fmla="*/ 214 h 214"/>
                  <a:gd name="T116" fmla="*/ 0 w 189"/>
                  <a:gd name="T117" fmla="*/ 214 h 214"/>
                  <a:gd name="T118" fmla="*/ 0 w 189"/>
                  <a:gd name="T1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9" h="214">
                    <a:moveTo>
                      <a:pt x="0" y="0"/>
                    </a:moveTo>
                    <a:lnTo>
                      <a:pt x="44" y="0"/>
                    </a:lnTo>
                    <a:lnTo>
                      <a:pt x="44" y="93"/>
                    </a:lnTo>
                    <a:lnTo>
                      <a:pt x="53" y="92"/>
                    </a:lnTo>
                    <a:lnTo>
                      <a:pt x="62" y="90"/>
                    </a:lnTo>
                    <a:lnTo>
                      <a:pt x="68" y="88"/>
                    </a:lnTo>
                    <a:lnTo>
                      <a:pt x="73" y="86"/>
                    </a:lnTo>
                    <a:lnTo>
                      <a:pt x="77" y="81"/>
                    </a:lnTo>
                    <a:lnTo>
                      <a:pt x="84" y="73"/>
                    </a:lnTo>
                    <a:lnTo>
                      <a:pt x="90" y="61"/>
                    </a:lnTo>
                    <a:lnTo>
                      <a:pt x="98" y="47"/>
                    </a:lnTo>
                    <a:lnTo>
                      <a:pt x="104" y="36"/>
                    </a:lnTo>
                    <a:lnTo>
                      <a:pt x="109" y="26"/>
                    </a:lnTo>
                    <a:lnTo>
                      <a:pt x="114" y="19"/>
                    </a:lnTo>
                    <a:lnTo>
                      <a:pt x="119" y="14"/>
                    </a:lnTo>
                    <a:lnTo>
                      <a:pt x="123" y="10"/>
                    </a:lnTo>
                    <a:lnTo>
                      <a:pt x="127" y="6"/>
                    </a:lnTo>
                    <a:lnTo>
                      <a:pt x="132" y="4"/>
                    </a:lnTo>
                    <a:lnTo>
                      <a:pt x="137" y="2"/>
                    </a:lnTo>
                    <a:lnTo>
                      <a:pt x="151" y="0"/>
                    </a:lnTo>
                    <a:lnTo>
                      <a:pt x="171" y="0"/>
                    </a:lnTo>
                    <a:lnTo>
                      <a:pt x="180" y="0"/>
                    </a:lnTo>
                    <a:lnTo>
                      <a:pt x="180" y="30"/>
                    </a:lnTo>
                    <a:lnTo>
                      <a:pt x="167" y="30"/>
                    </a:lnTo>
                    <a:lnTo>
                      <a:pt x="160" y="30"/>
                    </a:lnTo>
                    <a:lnTo>
                      <a:pt x="154" y="31"/>
                    </a:lnTo>
                    <a:lnTo>
                      <a:pt x="148" y="32"/>
                    </a:lnTo>
                    <a:lnTo>
                      <a:pt x="146" y="34"/>
                    </a:lnTo>
                    <a:lnTo>
                      <a:pt x="140" y="43"/>
                    </a:lnTo>
                    <a:lnTo>
                      <a:pt x="129" y="60"/>
                    </a:lnTo>
                    <a:lnTo>
                      <a:pt x="124" y="70"/>
                    </a:lnTo>
                    <a:lnTo>
                      <a:pt x="120" y="78"/>
                    </a:lnTo>
                    <a:lnTo>
                      <a:pt x="115" y="84"/>
                    </a:lnTo>
                    <a:lnTo>
                      <a:pt x="112" y="89"/>
                    </a:lnTo>
                    <a:lnTo>
                      <a:pt x="107" y="94"/>
                    </a:lnTo>
                    <a:lnTo>
                      <a:pt x="101" y="97"/>
                    </a:lnTo>
                    <a:lnTo>
                      <a:pt x="94" y="101"/>
                    </a:lnTo>
                    <a:lnTo>
                      <a:pt x="86" y="104"/>
                    </a:lnTo>
                    <a:lnTo>
                      <a:pt x="93" y="106"/>
                    </a:lnTo>
                    <a:lnTo>
                      <a:pt x="100" y="109"/>
                    </a:lnTo>
                    <a:lnTo>
                      <a:pt x="107" y="114"/>
                    </a:lnTo>
                    <a:lnTo>
                      <a:pt x="114" y="118"/>
                    </a:lnTo>
                    <a:lnTo>
                      <a:pt x="120" y="124"/>
                    </a:lnTo>
                    <a:lnTo>
                      <a:pt x="128" y="131"/>
                    </a:lnTo>
                    <a:lnTo>
                      <a:pt x="134" y="139"/>
                    </a:lnTo>
                    <a:lnTo>
                      <a:pt x="142" y="147"/>
                    </a:lnTo>
                    <a:lnTo>
                      <a:pt x="189" y="214"/>
                    </a:lnTo>
                    <a:lnTo>
                      <a:pt x="141" y="214"/>
                    </a:lnTo>
                    <a:lnTo>
                      <a:pt x="94" y="147"/>
                    </a:lnTo>
                    <a:lnTo>
                      <a:pt x="87" y="139"/>
                    </a:lnTo>
                    <a:lnTo>
                      <a:pt x="81" y="131"/>
                    </a:lnTo>
                    <a:lnTo>
                      <a:pt x="75" y="125"/>
                    </a:lnTo>
                    <a:lnTo>
                      <a:pt x="70" y="121"/>
                    </a:lnTo>
                    <a:lnTo>
                      <a:pt x="63" y="119"/>
                    </a:lnTo>
                    <a:lnTo>
                      <a:pt x="57" y="117"/>
                    </a:lnTo>
                    <a:lnTo>
                      <a:pt x="51" y="116"/>
                    </a:lnTo>
                    <a:lnTo>
                      <a:pt x="44" y="115"/>
                    </a:lnTo>
                    <a:lnTo>
                      <a:pt x="44"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22" name="Freeform 237"/>
              <p:cNvSpPr>
                <a:spLocks noEditPoints="1"/>
              </p:cNvSpPr>
              <p:nvPr/>
            </p:nvSpPr>
            <p:spPr bwMode="auto">
              <a:xfrm>
                <a:off x="2979" y="2952"/>
                <a:ext cx="60" cy="56"/>
              </a:xfrm>
              <a:custGeom>
                <a:avLst/>
                <a:gdLst>
                  <a:gd name="T0" fmla="*/ 160 w 239"/>
                  <a:gd name="T1" fmla="*/ 207 h 224"/>
                  <a:gd name="T2" fmla="*/ 126 w 239"/>
                  <a:gd name="T3" fmla="*/ 219 h 224"/>
                  <a:gd name="T4" fmla="*/ 89 w 239"/>
                  <a:gd name="T5" fmla="*/ 224 h 224"/>
                  <a:gd name="T6" fmla="*/ 60 w 239"/>
                  <a:gd name="T7" fmla="*/ 222 h 224"/>
                  <a:gd name="T8" fmla="*/ 36 w 239"/>
                  <a:gd name="T9" fmla="*/ 214 h 224"/>
                  <a:gd name="T10" fmla="*/ 18 w 239"/>
                  <a:gd name="T11" fmla="*/ 203 h 224"/>
                  <a:gd name="T12" fmla="*/ 7 w 239"/>
                  <a:gd name="T13" fmla="*/ 187 h 224"/>
                  <a:gd name="T14" fmla="*/ 0 w 239"/>
                  <a:gd name="T15" fmla="*/ 169 h 224"/>
                  <a:gd name="T16" fmla="*/ 3 w 239"/>
                  <a:gd name="T17" fmla="*/ 148 h 224"/>
                  <a:gd name="T18" fmla="*/ 14 w 239"/>
                  <a:gd name="T19" fmla="*/ 128 h 224"/>
                  <a:gd name="T20" fmla="*/ 32 w 239"/>
                  <a:gd name="T21" fmla="*/ 113 h 224"/>
                  <a:gd name="T22" fmla="*/ 55 w 239"/>
                  <a:gd name="T23" fmla="*/ 103 h 224"/>
                  <a:gd name="T24" fmla="*/ 79 w 239"/>
                  <a:gd name="T25" fmla="*/ 99 h 224"/>
                  <a:gd name="T26" fmla="*/ 127 w 239"/>
                  <a:gd name="T27" fmla="*/ 93 h 224"/>
                  <a:gd name="T28" fmla="*/ 181 w 239"/>
                  <a:gd name="T29" fmla="*/ 83 h 224"/>
                  <a:gd name="T30" fmla="*/ 181 w 239"/>
                  <a:gd name="T31" fmla="*/ 63 h 224"/>
                  <a:gd name="T32" fmla="*/ 168 w 239"/>
                  <a:gd name="T33" fmla="*/ 42 h 224"/>
                  <a:gd name="T34" fmla="*/ 154 w 239"/>
                  <a:gd name="T35" fmla="*/ 35 h 224"/>
                  <a:gd name="T36" fmla="*/ 119 w 239"/>
                  <a:gd name="T37" fmla="*/ 30 h 224"/>
                  <a:gd name="T38" fmla="*/ 82 w 239"/>
                  <a:gd name="T39" fmla="*/ 36 h 224"/>
                  <a:gd name="T40" fmla="*/ 60 w 239"/>
                  <a:gd name="T41" fmla="*/ 51 h 224"/>
                  <a:gd name="T42" fmla="*/ 8 w 239"/>
                  <a:gd name="T43" fmla="*/ 66 h 224"/>
                  <a:gd name="T44" fmla="*/ 21 w 239"/>
                  <a:gd name="T45" fmla="*/ 37 h 224"/>
                  <a:gd name="T46" fmla="*/ 44 w 239"/>
                  <a:gd name="T47" fmla="*/ 17 h 224"/>
                  <a:gd name="T48" fmla="*/ 79 w 239"/>
                  <a:gd name="T49" fmla="*/ 4 h 224"/>
                  <a:gd name="T50" fmla="*/ 125 w 239"/>
                  <a:gd name="T51" fmla="*/ 0 h 224"/>
                  <a:gd name="T52" fmla="*/ 168 w 239"/>
                  <a:gd name="T53" fmla="*/ 4 h 224"/>
                  <a:gd name="T54" fmla="*/ 197 w 239"/>
                  <a:gd name="T55" fmla="*/ 14 h 224"/>
                  <a:gd name="T56" fmla="*/ 214 w 239"/>
                  <a:gd name="T57" fmla="*/ 28 h 224"/>
                  <a:gd name="T58" fmla="*/ 223 w 239"/>
                  <a:gd name="T59" fmla="*/ 47 h 224"/>
                  <a:gd name="T60" fmla="*/ 225 w 239"/>
                  <a:gd name="T61" fmla="*/ 69 h 224"/>
                  <a:gd name="T62" fmla="*/ 225 w 239"/>
                  <a:gd name="T63" fmla="*/ 152 h 224"/>
                  <a:gd name="T64" fmla="*/ 228 w 239"/>
                  <a:gd name="T65" fmla="*/ 193 h 224"/>
                  <a:gd name="T66" fmla="*/ 235 w 239"/>
                  <a:gd name="T67" fmla="*/ 213 h 224"/>
                  <a:gd name="T68" fmla="*/ 190 w 239"/>
                  <a:gd name="T69" fmla="*/ 213 h 224"/>
                  <a:gd name="T70" fmla="*/ 185 w 239"/>
                  <a:gd name="T71" fmla="*/ 192 h 224"/>
                  <a:gd name="T72" fmla="*/ 152 w 239"/>
                  <a:gd name="T73" fmla="*/ 119 h 224"/>
                  <a:gd name="T74" fmla="*/ 97 w 239"/>
                  <a:gd name="T75" fmla="*/ 127 h 224"/>
                  <a:gd name="T76" fmla="*/ 72 w 239"/>
                  <a:gd name="T77" fmla="*/ 132 h 224"/>
                  <a:gd name="T78" fmla="*/ 56 w 239"/>
                  <a:gd name="T79" fmla="*/ 141 h 224"/>
                  <a:gd name="T80" fmla="*/ 49 w 239"/>
                  <a:gd name="T81" fmla="*/ 152 h 224"/>
                  <a:gd name="T82" fmla="*/ 49 w 239"/>
                  <a:gd name="T83" fmla="*/ 169 h 224"/>
                  <a:gd name="T84" fmla="*/ 61 w 239"/>
                  <a:gd name="T85" fmla="*/ 186 h 224"/>
                  <a:gd name="T86" fmla="*/ 88 w 239"/>
                  <a:gd name="T87" fmla="*/ 195 h 224"/>
                  <a:gd name="T88" fmla="*/ 124 w 239"/>
                  <a:gd name="T89" fmla="*/ 193 h 224"/>
                  <a:gd name="T90" fmla="*/ 154 w 239"/>
                  <a:gd name="T91" fmla="*/ 182 h 224"/>
                  <a:gd name="T92" fmla="*/ 174 w 239"/>
                  <a:gd name="T93" fmla="*/ 162 h 224"/>
                  <a:gd name="T94" fmla="*/ 181 w 239"/>
                  <a:gd name="T95" fmla="*/ 13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9" h="224">
                    <a:moveTo>
                      <a:pt x="185" y="192"/>
                    </a:moveTo>
                    <a:lnTo>
                      <a:pt x="172" y="201"/>
                    </a:lnTo>
                    <a:lnTo>
                      <a:pt x="160" y="207"/>
                    </a:lnTo>
                    <a:lnTo>
                      <a:pt x="149" y="213"/>
                    </a:lnTo>
                    <a:lnTo>
                      <a:pt x="138" y="217"/>
                    </a:lnTo>
                    <a:lnTo>
                      <a:pt x="126" y="219"/>
                    </a:lnTo>
                    <a:lnTo>
                      <a:pt x="115" y="223"/>
                    </a:lnTo>
                    <a:lnTo>
                      <a:pt x="102" y="224"/>
                    </a:lnTo>
                    <a:lnTo>
                      <a:pt x="89" y="224"/>
                    </a:lnTo>
                    <a:lnTo>
                      <a:pt x="79" y="224"/>
                    </a:lnTo>
                    <a:lnTo>
                      <a:pt x="69" y="223"/>
                    </a:lnTo>
                    <a:lnTo>
                      <a:pt x="60" y="222"/>
                    </a:lnTo>
                    <a:lnTo>
                      <a:pt x="51" y="219"/>
                    </a:lnTo>
                    <a:lnTo>
                      <a:pt x="44" y="217"/>
                    </a:lnTo>
                    <a:lnTo>
                      <a:pt x="36" y="214"/>
                    </a:lnTo>
                    <a:lnTo>
                      <a:pt x="30" y="211"/>
                    </a:lnTo>
                    <a:lnTo>
                      <a:pt x="23" y="207"/>
                    </a:lnTo>
                    <a:lnTo>
                      <a:pt x="18" y="203"/>
                    </a:lnTo>
                    <a:lnTo>
                      <a:pt x="13" y="197"/>
                    </a:lnTo>
                    <a:lnTo>
                      <a:pt x="9" y="192"/>
                    </a:lnTo>
                    <a:lnTo>
                      <a:pt x="7" y="187"/>
                    </a:lnTo>
                    <a:lnTo>
                      <a:pt x="4" y="182"/>
                    </a:lnTo>
                    <a:lnTo>
                      <a:pt x="2" y="175"/>
                    </a:lnTo>
                    <a:lnTo>
                      <a:pt x="0" y="169"/>
                    </a:lnTo>
                    <a:lnTo>
                      <a:pt x="0" y="163"/>
                    </a:lnTo>
                    <a:lnTo>
                      <a:pt x="2" y="155"/>
                    </a:lnTo>
                    <a:lnTo>
                      <a:pt x="3" y="148"/>
                    </a:lnTo>
                    <a:lnTo>
                      <a:pt x="6" y="141"/>
                    </a:lnTo>
                    <a:lnTo>
                      <a:pt x="9" y="134"/>
                    </a:lnTo>
                    <a:lnTo>
                      <a:pt x="14" y="128"/>
                    </a:lnTo>
                    <a:lnTo>
                      <a:pt x="20" y="122"/>
                    </a:lnTo>
                    <a:lnTo>
                      <a:pt x="26" y="118"/>
                    </a:lnTo>
                    <a:lnTo>
                      <a:pt x="32" y="113"/>
                    </a:lnTo>
                    <a:lnTo>
                      <a:pt x="40" y="109"/>
                    </a:lnTo>
                    <a:lnTo>
                      <a:pt x="47" y="106"/>
                    </a:lnTo>
                    <a:lnTo>
                      <a:pt x="55" y="103"/>
                    </a:lnTo>
                    <a:lnTo>
                      <a:pt x="64" y="101"/>
                    </a:lnTo>
                    <a:lnTo>
                      <a:pt x="70" y="100"/>
                    </a:lnTo>
                    <a:lnTo>
                      <a:pt x="79" y="99"/>
                    </a:lnTo>
                    <a:lnTo>
                      <a:pt x="91" y="97"/>
                    </a:lnTo>
                    <a:lnTo>
                      <a:pt x="102" y="95"/>
                    </a:lnTo>
                    <a:lnTo>
                      <a:pt x="127" y="93"/>
                    </a:lnTo>
                    <a:lnTo>
                      <a:pt x="149" y="90"/>
                    </a:lnTo>
                    <a:lnTo>
                      <a:pt x="167" y="87"/>
                    </a:lnTo>
                    <a:lnTo>
                      <a:pt x="181" y="83"/>
                    </a:lnTo>
                    <a:lnTo>
                      <a:pt x="181" y="77"/>
                    </a:lnTo>
                    <a:lnTo>
                      <a:pt x="181" y="73"/>
                    </a:lnTo>
                    <a:lnTo>
                      <a:pt x="181" y="63"/>
                    </a:lnTo>
                    <a:lnTo>
                      <a:pt x="178" y="54"/>
                    </a:lnTo>
                    <a:lnTo>
                      <a:pt x="174" y="48"/>
                    </a:lnTo>
                    <a:lnTo>
                      <a:pt x="168" y="42"/>
                    </a:lnTo>
                    <a:lnTo>
                      <a:pt x="164" y="40"/>
                    </a:lnTo>
                    <a:lnTo>
                      <a:pt x="159" y="37"/>
                    </a:lnTo>
                    <a:lnTo>
                      <a:pt x="154" y="35"/>
                    </a:lnTo>
                    <a:lnTo>
                      <a:pt x="148" y="33"/>
                    </a:lnTo>
                    <a:lnTo>
                      <a:pt x="134" y="30"/>
                    </a:lnTo>
                    <a:lnTo>
                      <a:pt x="119" y="30"/>
                    </a:lnTo>
                    <a:lnTo>
                      <a:pt x="105" y="30"/>
                    </a:lnTo>
                    <a:lnTo>
                      <a:pt x="92" y="32"/>
                    </a:lnTo>
                    <a:lnTo>
                      <a:pt x="82" y="36"/>
                    </a:lnTo>
                    <a:lnTo>
                      <a:pt x="73" y="39"/>
                    </a:lnTo>
                    <a:lnTo>
                      <a:pt x="67" y="44"/>
                    </a:lnTo>
                    <a:lnTo>
                      <a:pt x="60" y="51"/>
                    </a:lnTo>
                    <a:lnTo>
                      <a:pt x="55" y="60"/>
                    </a:lnTo>
                    <a:lnTo>
                      <a:pt x="51" y="71"/>
                    </a:lnTo>
                    <a:lnTo>
                      <a:pt x="8" y="66"/>
                    </a:lnTo>
                    <a:lnTo>
                      <a:pt x="12" y="56"/>
                    </a:lnTo>
                    <a:lnTo>
                      <a:pt x="16" y="45"/>
                    </a:lnTo>
                    <a:lnTo>
                      <a:pt x="21" y="37"/>
                    </a:lnTo>
                    <a:lnTo>
                      <a:pt x="27" y="29"/>
                    </a:lnTo>
                    <a:lnTo>
                      <a:pt x="35" y="23"/>
                    </a:lnTo>
                    <a:lnTo>
                      <a:pt x="44" y="17"/>
                    </a:lnTo>
                    <a:lnTo>
                      <a:pt x="54" y="11"/>
                    </a:lnTo>
                    <a:lnTo>
                      <a:pt x="67" y="7"/>
                    </a:lnTo>
                    <a:lnTo>
                      <a:pt x="79" y="4"/>
                    </a:lnTo>
                    <a:lnTo>
                      <a:pt x="93" y="2"/>
                    </a:lnTo>
                    <a:lnTo>
                      <a:pt x="108" y="1"/>
                    </a:lnTo>
                    <a:lnTo>
                      <a:pt x="125" y="0"/>
                    </a:lnTo>
                    <a:lnTo>
                      <a:pt x="141" y="0"/>
                    </a:lnTo>
                    <a:lnTo>
                      <a:pt x="155" y="2"/>
                    </a:lnTo>
                    <a:lnTo>
                      <a:pt x="168" y="4"/>
                    </a:lnTo>
                    <a:lnTo>
                      <a:pt x="180" y="6"/>
                    </a:lnTo>
                    <a:lnTo>
                      <a:pt x="188" y="10"/>
                    </a:lnTo>
                    <a:lnTo>
                      <a:pt x="197" y="14"/>
                    </a:lnTo>
                    <a:lnTo>
                      <a:pt x="204" y="18"/>
                    </a:lnTo>
                    <a:lnTo>
                      <a:pt x="210" y="23"/>
                    </a:lnTo>
                    <a:lnTo>
                      <a:pt x="214" y="28"/>
                    </a:lnTo>
                    <a:lnTo>
                      <a:pt x="218" y="33"/>
                    </a:lnTo>
                    <a:lnTo>
                      <a:pt x="220" y="40"/>
                    </a:lnTo>
                    <a:lnTo>
                      <a:pt x="223" y="47"/>
                    </a:lnTo>
                    <a:lnTo>
                      <a:pt x="224" y="53"/>
                    </a:lnTo>
                    <a:lnTo>
                      <a:pt x="225" y="61"/>
                    </a:lnTo>
                    <a:lnTo>
                      <a:pt x="225" y="69"/>
                    </a:lnTo>
                    <a:lnTo>
                      <a:pt x="225" y="81"/>
                    </a:lnTo>
                    <a:lnTo>
                      <a:pt x="225" y="129"/>
                    </a:lnTo>
                    <a:lnTo>
                      <a:pt x="225" y="152"/>
                    </a:lnTo>
                    <a:lnTo>
                      <a:pt x="227" y="171"/>
                    </a:lnTo>
                    <a:lnTo>
                      <a:pt x="227" y="185"/>
                    </a:lnTo>
                    <a:lnTo>
                      <a:pt x="228" y="193"/>
                    </a:lnTo>
                    <a:lnTo>
                      <a:pt x="230" y="199"/>
                    </a:lnTo>
                    <a:lnTo>
                      <a:pt x="233" y="207"/>
                    </a:lnTo>
                    <a:lnTo>
                      <a:pt x="235" y="213"/>
                    </a:lnTo>
                    <a:lnTo>
                      <a:pt x="239" y="219"/>
                    </a:lnTo>
                    <a:lnTo>
                      <a:pt x="194" y="219"/>
                    </a:lnTo>
                    <a:lnTo>
                      <a:pt x="190" y="213"/>
                    </a:lnTo>
                    <a:lnTo>
                      <a:pt x="187" y="207"/>
                    </a:lnTo>
                    <a:lnTo>
                      <a:pt x="186" y="201"/>
                    </a:lnTo>
                    <a:lnTo>
                      <a:pt x="185" y="192"/>
                    </a:lnTo>
                    <a:close/>
                    <a:moveTo>
                      <a:pt x="181" y="111"/>
                    </a:moveTo>
                    <a:lnTo>
                      <a:pt x="167" y="115"/>
                    </a:lnTo>
                    <a:lnTo>
                      <a:pt x="152" y="119"/>
                    </a:lnTo>
                    <a:lnTo>
                      <a:pt x="131" y="123"/>
                    </a:lnTo>
                    <a:lnTo>
                      <a:pt x="110" y="125"/>
                    </a:lnTo>
                    <a:lnTo>
                      <a:pt x="97" y="127"/>
                    </a:lnTo>
                    <a:lnTo>
                      <a:pt x="86" y="129"/>
                    </a:lnTo>
                    <a:lnTo>
                      <a:pt x="78" y="130"/>
                    </a:lnTo>
                    <a:lnTo>
                      <a:pt x="72" y="132"/>
                    </a:lnTo>
                    <a:lnTo>
                      <a:pt x="65" y="134"/>
                    </a:lnTo>
                    <a:lnTo>
                      <a:pt x="61" y="137"/>
                    </a:lnTo>
                    <a:lnTo>
                      <a:pt x="56" y="141"/>
                    </a:lnTo>
                    <a:lnTo>
                      <a:pt x="54" y="145"/>
                    </a:lnTo>
                    <a:lnTo>
                      <a:pt x="51" y="148"/>
                    </a:lnTo>
                    <a:lnTo>
                      <a:pt x="49" y="152"/>
                    </a:lnTo>
                    <a:lnTo>
                      <a:pt x="47" y="157"/>
                    </a:lnTo>
                    <a:lnTo>
                      <a:pt x="47" y="162"/>
                    </a:lnTo>
                    <a:lnTo>
                      <a:pt x="49" y="169"/>
                    </a:lnTo>
                    <a:lnTo>
                      <a:pt x="51" y="175"/>
                    </a:lnTo>
                    <a:lnTo>
                      <a:pt x="55" y="181"/>
                    </a:lnTo>
                    <a:lnTo>
                      <a:pt x="61" y="186"/>
                    </a:lnTo>
                    <a:lnTo>
                      <a:pt x="68" y="190"/>
                    </a:lnTo>
                    <a:lnTo>
                      <a:pt x="77" y="193"/>
                    </a:lnTo>
                    <a:lnTo>
                      <a:pt x="88" y="195"/>
                    </a:lnTo>
                    <a:lnTo>
                      <a:pt x="100" y="195"/>
                    </a:lnTo>
                    <a:lnTo>
                      <a:pt x="112" y="195"/>
                    </a:lnTo>
                    <a:lnTo>
                      <a:pt x="124" y="193"/>
                    </a:lnTo>
                    <a:lnTo>
                      <a:pt x="135" y="190"/>
                    </a:lnTo>
                    <a:lnTo>
                      <a:pt x="145" y="186"/>
                    </a:lnTo>
                    <a:lnTo>
                      <a:pt x="154" y="182"/>
                    </a:lnTo>
                    <a:lnTo>
                      <a:pt x="162" y="175"/>
                    </a:lnTo>
                    <a:lnTo>
                      <a:pt x="168" y="169"/>
                    </a:lnTo>
                    <a:lnTo>
                      <a:pt x="174" y="162"/>
                    </a:lnTo>
                    <a:lnTo>
                      <a:pt x="177" y="154"/>
                    </a:lnTo>
                    <a:lnTo>
                      <a:pt x="180" y="146"/>
                    </a:lnTo>
                    <a:lnTo>
                      <a:pt x="181" y="136"/>
                    </a:lnTo>
                    <a:lnTo>
                      <a:pt x="181" y="125"/>
                    </a:lnTo>
                    <a:lnTo>
                      <a:pt x="181" y="11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23" name="Freeform 238"/>
              <p:cNvSpPr>
                <a:spLocks/>
              </p:cNvSpPr>
              <p:nvPr/>
            </p:nvSpPr>
            <p:spPr bwMode="auto">
              <a:xfrm>
                <a:off x="3045" y="2953"/>
                <a:ext cx="53" cy="54"/>
              </a:xfrm>
              <a:custGeom>
                <a:avLst/>
                <a:gdLst>
                  <a:gd name="T0" fmla="*/ 0 w 211"/>
                  <a:gd name="T1" fmla="*/ 0 h 214"/>
                  <a:gd name="T2" fmla="*/ 44 w 211"/>
                  <a:gd name="T3" fmla="*/ 0 h 214"/>
                  <a:gd name="T4" fmla="*/ 44 w 211"/>
                  <a:gd name="T5" fmla="*/ 40 h 214"/>
                  <a:gd name="T6" fmla="*/ 44 w 211"/>
                  <a:gd name="T7" fmla="*/ 53 h 214"/>
                  <a:gd name="T8" fmla="*/ 46 w 211"/>
                  <a:gd name="T9" fmla="*/ 63 h 214"/>
                  <a:gd name="T10" fmla="*/ 47 w 211"/>
                  <a:gd name="T11" fmla="*/ 72 h 214"/>
                  <a:gd name="T12" fmla="*/ 48 w 211"/>
                  <a:gd name="T13" fmla="*/ 79 h 214"/>
                  <a:gd name="T14" fmla="*/ 51 w 211"/>
                  <a:gd name="T15" fmla="*/ 84 h 214"/>
                  <a:gd name="T16" fmla="*/ 55 w 211"/>
                  <a:gd name="T17" fmla="*/ 89 h 214"/>
                  <a:gd name="T18" fmla="*/ 60 w 211"/>
                  <a:gd name="T19" fmla="*/ 95 h 214"/>
                  <a:gd name="T20" fmla="*/ 66 w 211"/>
                  <a:gd name="T21" fmla="*/ 99 h 214"/>
                  <a:gd name="T22" fmla="*/ 74 w 211"/>
                  <a:gd name="T23" fmla="*/ 103 h 214"/>
                  <a:gd name="T24" fmla="*/ 82 w 211"/>
                  <a:gd name="T25" fmla="*/ 105 h 214"/>
                  <a:gd name="T26" fmla="*/ 91 w 211"/>
                  <a:gd name="T27" fmla="*/ 107 h 214"/>
                  <a:gd name="T28" fmla="*/ 103 w 211"/>
                  <a:gd name="T29" fmla="*/ 107 h 214"/>
                  <a:gd name="T30" fmla="*/ 115 w 211"/>
                  <a:gd name="T31" fmla="*/ 107 h 214"/>
                  <a:gd name="T32" fmla="*/ 131 w 211"/>
                  <a:gd name="T33" fmla="*/ 105 h 214"/>
                  <a:gd name="T34" fmla="*/ 147 w 211"/>
                  <a:gd name="T35" fmla="*/ 102 h 214"/>
                  <a:gd name="T36" fmla="*/ 166 w 211"/>
                  <a:gd name="T37" fmla="*/ 97 h 214"/>
                  <a:gd name="T38" fmla="*/ 166 w 211"/>
                  <a:gd name="T39" fmla="*/ 0 h 214"/>
                  <a:gd name="T40" fmla="*/ 211 w 211"/>
                  <a:gd name="T41" fmla="*/ 0 h 214"/>
                  <a:gd name="T42" fmla="*/ 211 w 211"/>
                  <a:gd name="T43" fmla="*/ 214 h 214"/>
                  <a:gd name="T44" fmla="*/ 166 w 211"/>
                  <a:gd name="T45" fmla="*/ 214 h 214"/>
                  <a:gd name="T46" fmla="*/ 166 w 211"/>
                  <a:gd name="T47" fmla="*/ 127 h 214"/>
                  <a:gd name="T48" fmla="*/ 147 w 211"/>
                  <a:gd name="T49" fmla="*/ 132 h 214"/>
                  <a:gd name="T50" fmla="*/ 127 w 211"/>
                  <a:gd name="T51" fmla="*/ 136 h 214"/>
                  <a:gd name="T52" fmla="*/ 109 w 211"/>
                  <a:gd name="T53" fmla="*/ 138 h 214"/>
                  <a:gd name="T54" fmla="*/ 91 w 211"/>
                  <a:gd name="T55" fmla="*/ 138 h 214"/>
                  <a:gd name="T56" fmla="*/ 76 w 211"/>
                  <a:gd name="T57" fmla="*/ 138 h 214"/>
                  <a:gd name="T58" fmla="*/ 63 w 211"/>
                  <a:gd name="T59" fmla="*/ 135 h 214"/>
                  <a:gd name="T60" fmla="*/ 51 w 211"/>
                  <a:gd name="T61" fmla="*/ 131 h 214"/>
                  <a:gd name="T62" fmla="*/ 39 w 211"/>
                  <a:gd name="T63" fmla="*/ 126 h 214"/>
                  <a:gd name="T64" fmla="*/ 29 w 211"/>
                  <a:gd name="T65" fmla="*/ 119 h 214"/>
                  <a:gd name="T66" fmla="*/ 20 w 211"/>
                  <a:gd name="T67" fmla="*/ 113 h 214"/>
                  <a:gd name="T68" fmla="*/ 14 w 211"/>
                  <a:gd name="T69" fmla="*/ 104 h 214"/>
                  <a:gd name="T70" fmla="*/ 9 w 211"/>
                  <a:gd name="T71" fmla="*/ 96 h 214"/>
                  <a:gd name="T72" fmla="*/ 5 w 211"/>
                  <a:gd name="T73" fmla="*/ 86 h 214"/>
                  <a:gd name="T74" fmla="*/ 2 w 211"/>
                  <a:gd name="T75" fmla="*/ 77 h 214"/>
                  <a:gd name="T76" fmla="*/ 1 w 211"/>
                  <a:gd name="T77" fmla="*/ 66 h 214"/>
                  <a:gd name="T78" fmla="*/ 0 w 211"/>
                  <a:gd name="T79" fmla="*/ 56 h 214"/>
                  <a:gd name="T80" fmla="*/ 0 w 211"/>
                  <a:gd name="T8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1" h="214">
                    <a:moveTo>
                      <a:pt x="0" y="0"/>
                    </a:moveTo>
                    <a:lnTo>
                      <a:pt x="44" y="0"/>
                    </a:lnTo>
                    <a:lnTo>
                      <a:pt x="44" y="40"/>
                    </a:lnTo>
                    <a:lnTo>
                      <a:pt x="44" y="53"/>
                    </a:lnTo>
                    <a:lnTo>
                      <a:pt x="46" y="63"/>
                    </a:lnTo>
                    <a:lnTo>
                      <a:pt x="47" y="72"/>
                    </a:lnTo>
                    <a:lnTo>
                      <a:pt x="48" y="79"/>
                    </a:lnTo>
                    <a:lnTo>
                      <a:pt x="51" y="84"/>
                    </a:lnTo>
                    <a:lnTo>
                      <a:pt x="55" y="89"/>
                    </a:lnTo>
                    <a:lnTo>
                      <a:pt x="60" y="95"/>
                    </a:lnTo>
                    <a:lnTo>
                      <a:pt x="66" y="99"/>
                    </a:lnTo>
                    <a:lnTo>
                      <a:pt x="74" y="103"/>
                    </a:lnTo>
                    <a:lnTo>
                      <a:pt x="82" y="105"/>
                    </a:lnTo>
                    <a:lnTo>
                      <a:pt x="91" y="107"/>
                    </a:lnTo>
                    <a:lnTo>
                      <a:pt x="103" y="107"/>
                    </a:lnTo>
                    <a:lnTo>
                      <a:pt x="115" y="107"/>
                    </a:lnTo>
                    <a:lnTo>
                      <a:pt x="131" y="105"/>
                    </a:lnTo>
                    <a:lnTo>
                      <a:pt x="147" y="102"/>
                    </a:lnTo>
                    <a:lnTo>
                      <a:pt x="166" y="97"/>
                    </a:lnTo>
                    <a:lnTo>
                      <a:pt x="166" y="0"/>
                    </a:lnTo>
                    <a:lnTo>
                      <a:pt x="211" y="0"/>
                    </a:lnTo>
                    <a:lnTo>
                      <a:pt x="211" y="214"/>
                    </a:lnTo>
                    <a:lnTo>
                      <a:pt x="166" y="214"/>
                    </a:lnTo>
                    <a:lnTo>
                      <a:pt x="166" y="127"/>
                    </a:lnTo>
                    <a:lnTo>
                      <a:pt x="147" y="132"/>
                    </a:lnTo>
                    <a:lnTo>
                      <a:pt x="127" y="136"/>
                    </a:lnTo>
                    <a:lnTo>
                      <a:pt x="109" y="138"/>
                    </a:lnTo>
                    <a:lnTo>
                      <a:pt x="91" y="138"/>
                    </a:lnTo>
                    <a:lnTo>
                      <a:pt x="76" y="138"/>
                    </a:lnTo>
                    <a:lnTo>
                      <a:pt x="63" y="135"/>
                    </a:lnTo>
                    <a:lnTo>
                      <a:pt x="51" y="131"/>
                    </a:lnTo>
                    <a:lnTo>
                      <a:pt x="39" y="126"/>
                    </a:lnTo>
                    <a:lnTo>
                      <a:pt x="29" y="119"/>
                    </a:lnTo>
                    <a:lnTo>
                      <a:pt x="20" y="113"/>
                    </a:lnTo>
                    <a:lnTo>
                      <a:pt x="14" y="104"/>
                    </a:lnTo>
                    <a:lnTo>
                      <a:pt x="9" y="96"/>
                    </a:lnTo>
                    <a:lnTo>
                      <a:pt x="5" y="86"/>
                    </a:lnTo>
                    <a:lnTo>
                      <a:pt x="2" y="77"/>
                    </a:lnTo>
                    <a:lnTo>
                      <a:pt x="1" y="66"/>
                    </a:lnTo>
                    <a:lnTo>
                      <a:pt x="0" y="56"/>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24" name="Freeform 239"/>
              <p:cNvSpPr>
                <a:spLocks noEditPoints="1"/>
              </p:cNvSpPr>
              <p:nvPr/>
            </p:nvSpPr>
            <p:spPr bwMode="auto">
              <a:xfrm>
                <a:off x="3111" y="2952"/>
                <a:ext cx="59" cy="56"/>
              </a:xfrm>
              <a:custGeom>
                <a:avLst/>
                <a:gdLst>
                  <a:gd name="T0" fmla="*/ 237 w 238"/>
                  <a:gd name="T1" fmla="*/ 154 h 224"/>
                  <a:gd name="T2" fmla="*/ 231 w 238"/>
                  <a:gd name="T3" fmla="*/ 170 h 224"/>
                  <a:gd name="T4" fmla="*/ 222 w 238"/>
                  <a:gd name="T5" fmla="*/ 184 h 224"/>
                  <a:gd name="T6" fmla="*/ 210 w 238"/>
                  <a:gd name="T7" fmla="*/ 196 h 224"/>
                  <a:gd name="T8" fmla="*/ 198 w 238"/>
                  <a:gd name="T9" fmla="*/ 206 h 224"/>
                  <a:gd name="T10" fmla="*/ 182 w 238"/>
                  <a:gd name="T11" fmla="*/ 214 h 224"/>
                  <a:gd name="T12" fmla="*/ 165 w 238"/>
                  <a:gd name="T13" fmla="*/ 219 h 224"/>
                  <a:gd name="T14" fmla="*/ 146 w 238"/>
                  <a:gd name="T15" fmla="*/ 223 h 224"/>
                  <a:gd name="T16" fmla="*/ 124 w 238"/>
                  <a:gd name="T17" fmla="*/ 224 h 224"/>
                  <a:gd name="T18" fmla="*/ 96 w 238"/>
                  <a:gd name="T19" fmla="*/ 223 h 224"/>
                  <a:gd name="T20" fmla="*/ 72 w 238"/>
                  <a:gd name="T21" fmla="*/ 216 h 224"/>
                  <a:gd name="T22" fmla="*/ 52 w 238"/>
                  <a:gd name="T23" fmla="*/ 208 h 224"/>
                  <a:gd name="T24" fmla="*/ 34 w 238"/>
                  <a:gd name="T25" fmla="*/ 195 h 224"/>
                  <a:gd name="T26" fmla="*/ 19 w 238"/>
                  <a:gd name="T27" fmla="*/ 180 h 224"/>
                  <a:gd name="T28" fmla="*/ 8 w 238"/>
                  <a:gd name="T29" fmla="*/ 161 h 224"/>
                  <a:gd name="T30" fmla="*/ 2 w 238"/>
                  <a:gd name="T31" fmla="*/ 139 h 224"/>
                  <a:gd name="T32" fmla="*/ 0 w 238"/>
                  <a:gd name="T33" fmla="*/ 113 h 224"/>
                  <a:gd name="T34" fmla="*/ 2 w 238"/>
                  <a:gd name="T35" fmla="*/ 88 h 224"/>
                  <a:gd name="T36" fmla="*/ 8 w 238"/>
                  <a:gd name="T37" fmla="*/ 66 h 224"/>
                  <a:gd name="T38" fmla="*/ 19 w 238"/>
                  <a:gd name="T39" fmla="*/ 46 h 224"/>
                  <a:gd name="T40" fmla="*/ 34 w 238"/>
                  <a:gd name="T41" fmla="*/ 30 h 224"/>
                  <a:gd name="T42" fmla="*/ 52 w 238"/>
                  <a:gd name="T43" fmla="*/ 17 h 224"/>
                  <a:gd name="T44" fmla="*/ 72 w 238"/>
                  <a:gd name="T45" fmla="*/ 7 h 224"/>
                  <a:gd name="T46" fmla="*/ 96 w 238"/>
                  <a:gd name="T47" fmla="*/ 2 h 224"/>
                  <a:gd name="T48" fmla="*/ 121 w 238"/>
                  <a:gd name="T49" fmla="*/ 0 h 224"/>
                  <a:gd name="T50" fmla="*/ 146 w 238"/>
                  <a:gd name="T51" fmla="*/ 2 h 224"/>
                  <a:gd name="T52" fmla="*/ 168 w 238"/>
                  <a:gd name="T53" fmla="*/ 7 h 224"/>
                  <a:gd name="T54" fmla="*/ 189 w 238"/>
                  <a:gd name="T55" fmla="*/ 17 h 224"/>
                  <a:gd name="T56" fmla="*/ 205 w 238"/>
                  <a:gd name="T57" fmla="*/ 29 h 224"/>
                  <a:gd name="T58" fmla="*/ 220 w 238"/>
                  <a:gd name="T59" fmla="*/ 45 h 224"/>
                  <a:gd name="T60" fmla="*/ 231 w 238"/>
                  <a:gd name="T61" fmla="*/ 64 h 224"/>
                  <a:gd name="T62" fmla="*/ 237 w 238"/>
                  <a:gd name="T63" fmla="*/ 86 h 224"/>
                  <a:gd name="T64" fmla="*/ 238 w 238"/>
                  <a:gd name="T65" fmla="*/ 111 h 224"/>
                  <a:gd name="T66" fmla="*/ 238 w 238"/>
                  <a:gd name="T67" fmla="*/ 122 h 224"/>
                  <a:gd name="T68" fmla="*/ 47 w 238"/>
                  <a:gd name="T69" fmla="*/ 130 h 224"/>
                  <a:gd name="T70" fmla="*/ 50 w 238"/>
                  <a:gd name="T71" fmla="*/ 146 h 224"/>
                  <a:gd name="T72" fmla="*/ 55 w 238"/>
                  <a:gd name="T73" fmla="*/ 159 h 224"/>
                  <a:gd name="T74" fmla="*/ 64 w 238"/>
                  <a:gd name="T75" fmla="*/ 170 h 224"/>
                  <a:gd name="T76" fmla="*/ 76 w 238"/>
                  <a:gd name="T77" fmla="*/ 180 h 224"/>
                  <a:gd name="T78" fmla="*/ 87 w 238"/>
                  <a:gd name="T79" fmla="*/ 187 h 224"/>
                  <a:gd name="T80" fmla="*/ 101 w 238"/>
                  <a:gd name="T81" fmla="*/ 191 h 224"/>
                  <a:gd name="T82" fmla="*/ 116 w 238"/>
                  <a:gd name="T83" fmla="*/ 194 h 224"/>
                  <a:gd name="T84" fmla="*/ 135 w 238"/>
                  <a:gd name="T85" fmla="*/ 193 h 224"/>
                  <a:gd name="T86" fmla="*/ 156 w 238"/>
                  <a:gd name="T87" fmla="*/ 188 h 224"/>
                  <a:gd name="T88" fmla="*/ 174 w 238"/>
                  <a:gd name="T89" fmla="*/ 177 h 224"/>
                  <a:gd name="T90" fmla="*/ 186 w 238"/>
                  <a:gd name="T91" fmla="*/ 161 h 224"/>
                  <a:gd name="T92" fmla="*/ 48 w 238"/>
                  <a:gd name="T93" fmla="*/ 91 h 224"/>
                  <a:gd name="T94" fmla="*/ 190 w 238"/>
                  <a:gd name="T95" fmla="*/ 79 h 224"/>
                  <a:gd name="T96" fmla="*/ 182 w 238"/>
                  <a:gd name="T97" fmla="*/ 59 h 224"/>
                  <a:gd name="T98" fmla="*/ 171 w 238"/>
                  <a:gd name="T99" fmla="*/ 46 h 224"/>
                  <a:gd name="T100" fmla="*/ 158 w 238"/>
                  <a:gd name="T101" fmla="*/ 38 h 224"/>
                  <a:gd name="T102" fmla="*/ 144 w 238"/>
                  <a:gd name="T103" fmla="*/ 32 h 224"/>
                  <a:gd name="T104" fmla="*/ 129 w 238"/>
                  <a:gd name="T105" fmla="*/ 30 h 224"/>
                  <a:gd name="T106" fmla="*/ 114 w 238"/>
                  <a:gd name="T107" fmla="*/ 30 h 224"/>
                  <a:gd name="T108" fmla="*/ 100 w 238"/>
                  <a:gd name="T109" fmla="*/ 32 h 224"/>
                  <a:gd name="T110" fmla="*/ 87 w 238"/>
                  <a:gd name="T111" fmla="*/ 37 h 224"/>
                  <a:gd name="T112" fmla="*/ 76 w 238"/>
                  <a:gd name="T113" fmla="*/ 43 h 224"/>
                  <a:gd name="T114" fmla="*/ 66 w 238"/>
                  <a:gd name="T115" fmla="*/ 51 h 224"/>
                  <a:gd name="T116" fmla="*/ 58 w 238"/>
                  <a:gd name="T117" fmla="*/ 61 h 224"/>
                  <a:gd name="T118" fmla="*/ 52 w 238"/>
                  <a:gd name="T119" fmla="*/ 72 h 224"/>
                  <a:gd name="T120" fmla="*/ 49 w 238"/>
                  <a:gd name="T121" fmla="*/ 8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224">
                    <a:moveTo>
                      <a:pt x="193" y="150"/>
                    </a:moveTo>
                    <a:lnTo>
                      <a:pt x="237" y="154"/>
                    </a:lnTo>
                    <a:lnTo>
                      <a:pt x="234" y="163"/>
                    </a:lnTo>
                    <a:lnTo>
                      <a:pt x="231" y="170"/>
                    </a:lnTo>
                    <a:lnTo>
                      <a:pt x="227" y="177"/>
                    </a:lnTo>
                    <a:lnTo>
                      <a:pt x="222" y="184"/>
                    </a:lnTo>
                    <a:lnTo>
                      <a:pt x="217" y="190"/>
                    </a:lnTo>
                    <a:lnTo>
                      <a:pt x="210" y="196"/>
                    </a:lnTo>
                    <a:lnTo>
                      <a:pt x="204" y="201"/>
                    </a:lnTo>
                    <a:lnTo>
                      <a:pt x="198" y="206"/>
                    </a:lnTo>
                    <a:lnTo>
                      <a:pt x="190" y="210"/>
                    </a:lnTo>
                    <a:lnTo>
                      <a:pt x="182" y="214"/>
                    </a:lnTo>
                    <a:lnTo>
                      <a:pt x="174" y="217"/>
                    </a:lnTo>
                    <a:lnTo>
                      <a:pt x="165" y="219"/>
                    </a:lnTo>
                    <a:lnTo>
                      <a:pt x="154" y="222"/>
                    </a:lnTo>
                    <a:lnTo>
                      <a:pt x="146" y="223"/>
                    </a:lnTo>
                    <a:lnTo>
                      <a:pt x="134" y="224"/>
                    </a:lnTo>
                    <a:lnTo>
                      <a:pt x="124" y="224"/>
                    </a:lnTo>
                    <a:lnTo>
                      <a:pt x="110" y="224"/>
                    </a:lnTo>
                    <a:lnTo>
                      <a:pt x="96" y="223"/>
                    </a:lnTo>
                    <a:lnTo>
                      <a:pt x="85" y="219"/>
                    </a:lnTo>
                    <a:lnTo>
                      <a:pt x="72" y="216"/>
                    </a:lnTo>
                    <a:lnTo>
                      <a:pt x="62" y="213"/>
                    </a:lnTo>
                    <a:lnTo>
                      <a:pt x="52" y="208"/>
                    </a:lnTo>
                    <a:lnTo>
                      <a:pt x="41" y="202"/>
                    </a:lnTo>
                    <a:lnTo>
                      <a:pt x="34" y="195"/>
                    </a:lnTo>
                    <a:lnTo>
                      <a:pt x="25" y="188"/>
                    </a:lnTo>
                    <a:lnTo>
                      <a:pt x="19" y="180"/>
                    </a:lnTo>
                    <a:lnTo>
                      <a:pt x="13" y="170"/>
                    </a:lnTo>
                    <a:lnTo>
                      <a:pt x="8" y="161"/>
                    </a:lnTo>
                    <a:lnTo>
                      <a:pt x="5" y="150"/>
                    </a:lnTo>
                    <a:lnTo>
                      <a:pt x="2" y="139"/>
                    </a:lnTo>
                    <a:lnTo>
                      <a:pt x="1" y="127"/>
                    </a:lnTo>
                    <a:lnTo>
                      <a:pt x="0" y="113"/>
                    </a:lnTo>
                    <a:lnTo>
                      <a:pt x="1" y="101"/>
                    </a:lnTo>
                    <a:lnTo>
                      <a:pt x="2" y="88"/>
                    </a:lnTo>
                    <a:lnTo>
                      <a:pt x="5" y="77"/>
                    </a:lnTo>
                    <a:lnTo>
                      <a:pt x="8" y="66"/>
                    </a:lnTo>
                    <a:lnTo>
                      <a:pt x="13" y="56"/>
                    </a:lnTo>
                    <a:lnTo>
                      <a:pt x="19" y="46"/>
                    </a:lnTo>
                    <a:lnTo>
                      <a:pt x="26" y="38"/>
                    </a:lnTo>
                    <a:lnTo>
                      <a:pt x="34" y="30"/>
                    </a:lnTo>
                    <a:lnTo>
                      <a:pt x="43" y="23"/>
                    </a:lnTo>
                    <a:lnTo>
                      <a:pt x="52" y="17"/>
                    </a:lnTo>
                    <a:lnTo>
                      <a:pt x="62" y="11"/>
                    </a:lnTo>
                    <a:lnTo>
                      <a:pt x="72" y="7"/>
                    </a:lnTo>
                    <a:lnTo>
                      <a:pt x="83" y="4"/>
                    </a:lnTo>
                    <a:lnTo>
                      <a:pt x="96" y="2"/>
                    </a:lnTo>
                    <a:lnTo>
                      <a:pt x="107" y="1"/>
                    </a:lnTo>
                    <a:lnTo>
                      <a:pt x="121" y="0"/>
                    </a:lnTo>
                    <a:lnTo>
                      <a:pt x="134" y="1"/>
                    </a:lnTo>
                    <a:lnTo>
                      <a:pt x="146" y="2"/>
                    </a:lnTo>
                    <a:lnTo>
                      <a:pt x="157" y="4"/>
                    </a:lnTo>
                    <a:lnTo>
                      <a:pt x="168" y="7"/>
                    </a:lnTo>
                    <a:lnTo>
                      <a:pt x="179" y="11"/>
                    </a:lnTo>
                    <a:lnTo>
                      <a:pt x="189" y="17"/>
                    </a:lnTo>
                    <a:lnTo>
                      <a:pt x="198" y="22"/>
                    </a:lnTo>
                    <a:lnTo>
                      <a:pt x="205" y="29"/>
                    </a:lnTo>
                    <a:lnTo>
                      <a:pt x="214" y="37"/>
                    </a:lnTo>
                    <a:lnTo>
                      <a:pt x="220" y="45"/>
                    </a:lnTo>
                    <a:lnTo>
                      <a:pt x="226" y="54"/>
                    </a:lnTo>
                    <a:lnTo>
                      <a:pt x="231" y="64"/>
                    </a:lnTo>
                    <a:lnTo>
                      <a:pt x="234" y="75"/>
                    </a:lnTo>
                    <a:lnTo>
                      <a:pt x="237" y="86"/>
                    </a:lnTo>
                    <a:lnTo>
                      <a:pt x="238" y="99"/>
                    </a:lnTo>
                    <a:lnTo>
                      <a:pt x="238" y="111"/>
                    </a:lnTo>
                    <a:lnTo>
                      <a:pt x="238" y="115"/>
                    </a:lnTo>
                    <a:lnTo>
                      <a:pt x="238" y="122"/>
                    </a:lnTo>
                    <a:lnTo>
                      <a:pt x="45" y="122"/>
                    </a:lnTo>
                    <a:lnTo>
                      <a:pt x="47" y="130"/>
                    </a:lnTo>
                    <a:lnTo>
                      <a:pt x="48" y="137"/>
                    </a:lnTo>
                    <a:lnTo>
                      <a:pt x="50" y="146"/>
                    </a:lnTo>
                    <a:lnTo>
                      <a:pt x="53" y="152"/>
                    </a:lnTo>
                    <a:lnTo>
                      <a:pt x="55" y="159"/>
                    </a:lnTo>
                    <a:lnTo>
                      <a:pt x="60" y="165"/>
                    </a:lnTo>
                    <a:lnTo>
                      <a:pt x="64" y="170"/>
                    </a:lnTo>
                    <a:lnTo>
                      <a:pt x="69" y="175"/>
                    </a:lnTo>
                    <a:lnTo>
                      <a:pt x="76" y="180"/>
                    </a:lnTo>
                    <a:lnTo>
                      <a:pt x="81" y="184"/>
                    </a:lnTo>
                    <a:lnTo>
                      <a:pt x="87" y="187"/>
                    </a:lnTo>
                    <a:lnTo>
                      <a:pt x="93" y="189"/>
                    </a:lnTo>
                    <a:lnTo>
                      <a:pt x="101" y="191"/>
                    </a:lnTo>
                    <a:lnTo>
                      <a:pt x="109" y="193"/>
                    </a:lnTo>
                    <a:lnTo>
                      <a:pt x="116" y="194"/>
                    </a:lnTo>
                    <a:lnTo>
                      <a:pt x="124" y="194"/>
                    </a:lnTo>
                    <a:lnTo>
                      <a:pt x="135" y="193"/>
                    </a:lnTo>
                    <a:lnTo>
                      <a:pt x="146" y="191"/>
                    </a:lnTo>
                    <a:lnTo>
                      <a:pt x="156" y="188"/>
                    </a:lnTo>
                    <a:lnTo>
                      <a:pt x="165" y="184"/>
                    </a:lnTo>
                    <a:lnTo>
                      <a:pt x="174" y="177"/>
                    </a:lnTo>
                    <a:lnTo>
                      <a:pt x="180" y="170"/>
                    </a:lnTo>
                    <a:lnTo>
                      <a:pt x="186" y="161"/>
                    </a:lnTo>
                    <a:lnTo>
                      <a:pt x="193" y="150"/>
                    </a:lnTo>
                    <a:close/>
                    <a:moveTo>
                      <a:pt x="48" y="91"/>
                    </a:moveTo>
                    <a:lnTo>
                      <a:pt x="193" y="91"/>
                    </a:lnTo>
                    <a:lnTo>
                      <a:pt x="190" y="79"/>
                    </a:lnTo>
                    <a:lnTo>
                      <a:pt x="186" y="68"/>
                    </a:lnTo>
                    <a:lnTo>
                      <a:pt x="182" y="59"/>
                    </a:lnTo>
                    <a:lnTo>
                      <a:pt x="176" y="51"/>
                    </a:lnTo>
                    <a:lnTo>
                      <a:pt x="171" y="46"/>
                    </a:lnTo>
                    <a:lnTo>
                      <a:pt x="165" y="42"/>
                    </a:lnTo>
                    <a:lnTo>
                      <a:pt x="158" y="38"/>
                    </a:lnTo>
                    <a:lnTo>
                      <a:pt x="152" y="36"/>
                    </a:lnTo>
                    <a:lnTo>
                      <a:pt x="144" y="32"/>
                    </a:lnTo>
                    <a:lnTo>
                      <a:pt x="138" y="31"/>
                    </a:lnTo>
                    <a:lnTo>
                      <a:pt x="129" y="30"/>
                    </a:lnTo>
                    <a:lnTo>
                      <a:pt x="121" y="30"/>
                    </a:lnTo>
                    <a:lnTo>
                      <a:pt x="114" y="30"/>
                    </a:lnTo>
                    <a:lnTo>
                      <a:pt x="107" y="31"/>
                    </a:lnTo>
                    <a:lnTo>
                      <a:pt x="100" y="32"/>
                    </a:lnTo>
                    <a:lnTo>
                      <a:pt x="93" y="35"/>
                    </a:lnTo>
                    <a:lnTo>
                      <a:pt x="87" y="37"/>
                    </a:lnTo>
                    <a:lnTo>
                      <a:pt x="82" y="39"/>
                    </a:lnTo>
                    <a:lnTo>
                      <a:pt x="76" y="43"/>
                    </a:lnTo>
                    <a:lnTo>
                      <a:pt x="71" y="46"/>
                    </a:lnTo>
                    <a:lnTo>
                      <a:pt x="66" y="51"/>
                    </a:lnTo>
                    <a:lnTo>
                      <a:pt x="62" y="56"/>
                    </a:lnTo>
                    <a:lnTo>
                      <a:pt x="58" y="61"/>
                    </a:lnTo>
                    <a:lnTo>
                      <a:pt x="54" y="66"/>
                    </a:lnTo>
                    <a:lnTo>
                      <a:pt x="52" y="72"/>
                    </a:lnTo>
                    <a:lnTo>
                      <a:pt x="50" y="78"/>
                    </a:lnTo>
                    <a:lnTo>
                      <a:pt x="49" y="85"/>
                    </a:lnTo>
                    <a:lnTo>
                      <a:pt x="48" y="9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25" name="Freeform 240"/>
              <p:cNvSpPr>
                <a:spLocks/>
              </p:cNvSpPr>
              <p:nvPr/>
            </p:nvSpPr>
            <p:spPr bwMode="auto">
              <a:xfrm>
                <a:off x="3180" y="2952"/>
                <a:ext cx="57" cy="56"/>
              </a:xfrm>
              <a:custGeom>
                <a:avLst/>
                <a:gdLst>
                  <a:gd name="T0" fmla="*/ 226 w 226"/>
                  <a:gd name="T1" fmla="*/ 145 h 224"/>
                  <a:gd name="T2" fmla="*/ 221 w 226"/>
                  <a:gd name="T3" fmla="*/ 163 h 224"/>
                  <a:gd name="T4" fmla="*/ 213 w 226"/>
                  <a:gd name="T5" fmla="*/ 178 h 224"/>
                  <a:gd name="T6" fmla="*/ 203 w 226"/>
                  <a:gd name="T7" fmla="*/ 192 h 224"/>
                  <a:gd name="T8" fmla="*/ 189 w 226"/>
                  <a:gd name="T9" fmla="*/ 203 h 224"/>
                  <a:gd name="T10" fmla="*/ 174 w 226"/>
                  <a:gd name="T11" fmla="*/ 212 h 224"/>
                  <a:gd name="T12" fmla="*/ 157 w 226"/>
                  <a:gd name="T13" fmla="*/ 218 h 224"/>
                  <a:gd name="T14" fmla="*/ 138 w 226"/>
                  <a:gd name="T15" fmla="*/ 223 h 224"/>
                  <a:gd name="T16" fmla="*/ 118 w 226"/>
                  <a:gd name="T17" fmla="*/ 224 h 224"/>
                  <a:gd name="T18" fmla="*/ 93 w 226"/>
                  <a:gd name="T19" fmla="*/ 223 h 224"/>
                  <a:gd name="T20" fmla="*/ 70 w 226"/>
                  <a:gd name="T21" fmla="*/ 216 h 224"/>
                  <a:gd name="T22" fmla="*/ 49 w 226"/>
                  <a:gd name="T23" fmla="*/ 208 h 224"/>
                  <a:gd name="T24" fmla="*/ 33 w 226"/>
                  <a:gd name="T25" fmla="*/ 195 h 224"/>
                  <a:gd name="T26" fmla="*/ 18 w 226"/>
                  <a:gd name="T27" fmla="*/ 180 h 224"/>
                  <a:gd name="T28" fmla="*/ 8 w 226"/>
                  <a:gd name="T29" fmla="*/ 161 h 224"/>
                  <a:gd name="T30" fmla="*/ 2 w 226"/>
                  <a:gd name="T31" fmla="*/ 139 h 224"/>
                  <a:gd name="T32" fmla="*/ 0 w 226"/>
                  <a:gd name="T33" fmla="*/ 112 h 224"/>
                  <a:gd name="T34" fmla="*/ 4 w 226"/>
                  <a:gd name="T35" fmla="*/ 80 h 224"/>
                  <a:gd name="T36" fmla="*/ 14 w 226"/>
                  <a:gd name="T37" fmla="*/ 52 h 224"/>
                  <a:gd name="T38" fmla="*/ 22 w 226"/>
                  <a:gd name="T39" fmla="*/ 40 h 224"/>
                  <a:gd name="T40" fmla="*/ 32 w 226"/>
                  <a:gd name="T41" fmla="*/ 29 h 224"/>
                  <a:gd name="T42" fmla="*/ 43 w 226"/>
                  <a:gd name="T43" fmla="*/ 20 h 224"/>
                  <a:gd name="T44" fmla="*/ 56 w 226"/>
                  <a:gd name="T45" fmla="*/ 12 h 224"/>
                  <a:gd name="T46" fmla="*/ 86 w 226"/>
                  <a:gd name="T47" fmla="*/ 3 h 224"/>
                  <a:gd name="T48" fmla="*/ 118 w 226"/>
                  <a:gd name="T49" fmla="*/ 0 h 224"/>
                  <a:gd name="T50" fmla="*/ 138 w 226"/>
                  <a:gd name="T51" fmla="*/ 1 h 224"/>
                  <a:gd name="T52" fmla="*/ 156 w 226"/>
                  <a:gd name="T53" fmla="*/ 4 h 224"/>
                  <a:gd name="T54" fmla="*/ 173 w 226"/>
                  <a:gd name="T55" fmla="*/ 10 h 224"/>
                  <a:gd name="T56" fmla="*/ 187 w 226"/>
                  <a:gd name="T57" fmla="*/ 18 h 224"/>
                  <a:gd name="T58" fmla="*/ 199 w 226"/>
                  <a:gd name="T59" fmla="*/ 27 h 224"/>
                  <a:gd name="T60" fmla="*/ 209 w 226"/>
                  <a:gd name="T61" fmla="*/ 39 h 224"/>
                  <a:gd name="T62" fmla="*/ 217 w 226"/>
                  <a:gd name="T63" fmla="*/ 52 h 224"/>
                  <a:gd name="T64" fmla="*/ 222 w 226"/>
                  <a:gd name="T65" fmla="*/ 68 h 224"/>
                  <a:gd name="T66" fmla="*/ 175 w 226"/>
                  <a:gd name="T67" fmla="*/ 63 h 224"/>
                  <a:gd name="T68" fmla="*/ 165 w 226"/>
                  <a:gd name="T69" fmla="*/ 47 h 224"/>
                  <a:gd name="T70" fmla="*/ 150 w 226"/>
                  <a:gd name="T71" fmla="*/ 36 h 224"/>
                  <a:gd name="T72" fmla="*/ 131 w 226"/>
                  <a:gd name="T73" fmla="*/ 30 h 224"/>
                  <a:gd name="T74" fmla="*/ 112 w 226"/>
                  <a:gd name="T75" fmla="*/ 30 h 224"/>
                  <a:gd name="T76" fmla="*/ 96 w 226"/>
                  <a:gd name="T77" fmla="*/ 32 h 224"/>
                  <a:gd name="T78" fmla="*/ 84 w 226"/>
                  <a:gd name="T79" fmla="*/ 38 h 224"/>
                  <a:gd name="T80" fmla="*/ 71 w 226"/>
                  <a:gd name="T81" fmla="*/ 45 h 224"/>
                  <a:gd name="T82" fmla="*/ 61 w 226"/>
                  <a:gd name="T83" fmla="*/ 54 h 224"/>
                  <a:gd name="T84" fmla="*/ 53 w 226"/>
                  <a:gd name="T85" fmla="*/ 67 h 224"/>
                  <a:gd name="T86" fmla="*/ 48 w 226"/>
                  <a:gd name="T87" fmla="*/ 83 h 224"/>
                  <a:gd name="T88" fmla="*/ 46 w 226"/>
                  <a:gd name="T89" fmla="*/ 102 h 224"/>
                  <a:gd name="T90" fmla="*/ 46 w 226"/>
                  <a:gd name="T91" fmla="*/ 122 h 224"/>
                  <a:gd name="T92" fmla="*/ 48 w 226"/>
                  <a:gd name="T93" fmla="*/ 141 h 224"/>
                  <a:gd name="T94" fmla="*/ 53 w 226"/>
                  <a:gd name="T95" fmla="*/ 156 h 224"/>
                  <a:gd name="T96" fmla="*/ 61 w 226"/>
                  <a:gd name="T97" fmla="*/ 169 h 224"/>
                  <a:gd name="T98" fmla="*/ 70 w 226"/>
                  <a:gd name="T99" fmla="*/ 180 h 224"/>
                  <a:gd name="T100" fmla="*/ 82 w 226"/>
                  <a:gd name="T101" fmla="*/ 187 h 224"/>
                  <a:gd name="T102" fmla="*/ 95 w 226"/>
                  <a:gd name="T103" fmla="*/ 191 h 224"/>
                  <a:gd name="T104" fmla="*/ 109 w 226"/>
                  <a:gd name="T105" fmla="*/ 194 h 224"/>
                  <a:gd name="T106" fmla="*/ 129 w 226"/>
                  <a:gd name="T107" fmla="*/ 193 h 224"/>
                  <a:gd name="T108" fmla="*/ 151 w 226"/>
                  <a:gd name="T109" fmla="*/ 187 h 224"/>
                  <a:gd name="T110" fmla="*/ 169 w 226"/>
                  <a:gd name="T111" fmla="*/ 173 h 224"/>
                  <a:gd name="T112" fmla="*/ 179 w 226"/>
                  <a:gd name="T113" fmla="*/ 15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6" h="224">
                    <a:moveTo>
                      <a:pt x="183" y="141"/>
                    </a:moveTo>
                    <a:lnTo>
                      <a:pt x="226" y="145"/>
                    </a:lnTo>
                    <a:lnTo>
                      <a:pt x="223" y="154"/>
                    </a:lnTo>
                    <a:lnTo>
                      <a:pt x="221" y="163"/>
                    </a:lnTo>
                    <a:lnTo>
                      <a:pt x="217" y="171"/>
                    </a:lnTo>
                    <a:lnTo>
                      <a:pt x="213" y="178"/>
                    </a:lnTo>
                    <a:lnTo>
                      <a:pt x="208" y="185"/>
                    </a:lnTo>
                    <a:lnTo>
                      <a:pt x="203" y="192"/>
                    </a:lnTo>
                    <a:lnTo>
                      <a:pt x="197" y="197"/>
                    </a:lnTo>
                    <a:lnTo>
                      <a:pt x="189" y="203"/>
                    </a:lnTo>
                    <a:lnTo>
                      <a:pt x="182" y="208"/>
                    </a:lnTo>
                    <a:lnTo>
                      <a:pt x="174" y="212"/>
                    </a:lnTo>
                    <a:lnTo>
                      <a:pt x="166" y="216"/>
                    </a:lnTo>
                    <a:lnTo>
                      <a:pt x="157" y="218"/>
                    </a:lnTo>
                    <a:lnTo>
                      <a:pt x="147" y="221"/>
                    </a:lnTo>
                    <a:lnTo>
                      <a:pt x="138" y="223"/>
                    </a:lnTo>
                    <a:lnTo>
                      <a:pt x="128" y="224"/>
                    </a:lnTo>
                    <a:lnTo>
                      <a:pt x="118" y="224"/>
                    </a:lnTo>
                    <a:lnTo>
                      <a:pt x="105" y="224"/>
                    </a:lnTo>
                    <a:lnTo>
                      <a:pt x="93" y="223"/>
                    </a:lnTo>
                    <a:lnTo>
                      <a:pt x="81" y="219"/>
                    </a:lnTo>
                    <a:lnTo>
                      <a:pt x="70" y="216"/>
                    </a:lnTo>
                    <a:lnTo>
                      <a:pt x="60" y="213"/>
                    </a:lnTo>
                    <a:lnTo>
                      <a:pt x="49" y="208"/>
                    </a:lnTo>
                    <a:lnTo>
                      <a:pt x="41" y="202"/>
                    </a:lnTo>
                    <a:lnTo>
                      <a:pt x="33" y="195"/>
                    </a:lnTo>
                    <a:lnTo>
                      <a:pt x="25" y="188"/>
                    </a:lnTo>
                    <a:lnTo>
                      <a:pt x="18" y="180"/>
                    </a:lnTo>
                    <a:lnTo>
                      <a:pt x="13" y="170"/>
                    </a:lnTo>
                    <a:lnTo>
                      <a:pt x="8" y="161"/>
                    </a:lnTo>
                    <a:lnTo>
                      <a:pt x="5" y="149"/>
                    </a:lnTo>
                    <a:lnTo>
                      <a:pt x="2" y="139"/>
                    </a:lnTo>
                    <a:lnTo>
                      <a:pt x="0" y="126"/>
                    </a:lnTo>
                    <a:lnTo>
                      <a:pt x="0" y="112"/>
                    </a:lnTo>
                    <a:lnTo>
                      <a:pt x="1" y="95"/>
                    </a:lnTo>
                    <a:lnTo>
                      <a:pt x="4" y="80"/>
                    </a:lnTo>
                    <a:lnTo>
                      <a:pt x="8" y="66"/>
                    </a:lnTo>
                    <a:lnTo>
                      <a:pt x="14" y="52"/>
                    </a:lnTo>
                    <a:lnTo>
                      <a:pt x="18" y="46"/>
                    </a:lnTo>
                    <a:lnTo>
                      <a:pt x="22" y="40"/>
                    </a:lnTo>
                    <a:lnTo>
                      <a:pt x="27" y="35"/>
                    </a:lnTo>
                    <a:lnTo>
                      <a:pt x="32" y="29"/>
                    </a:lnTo>
                    <a:lnTo>
                      <a:pt x="37" y="25"/>
                    </a:lnTo>
                    <a:lnTo>
                      <a:pt x="43" y="20"/>
                    </a:lnTo>
                    <a:lnTo>
                      <a:pt x="49" y="17"/>
                    </a:lnTo>
                    <a:lnTo>
                      <a:pt x="56" y="12"/>
                    </a:lnTo>
                    <a:lnTo>
                      <a:pt x="71" y="7"/>
                    </a:lnTo>
                    <a:lnTo>
                      <a:pt x="86" y="3"/>
                    </a:lnTo>
                    <a:lnTo>
                      <a:pt x="102" y="1"/>
                    </a:lnTo>
                    <a:lnTo>
                      <a:pt x="118" y="0"/>
                    </a:lnTo>
                    <a:lnTo>
                      <a:pt x="128" y="0"/>
                    </a:lnTo>
                    <a:lnTo>
                      <a:pt x="138" y="1"/>
                    </a:lnTo>
                    <a:lnTo>
                      <a:pt x="147" y="2"/>
                    </a:lnTo>
                    <a:lnTo>
                      <a:pt x="156" y="4"/>
                    </a:lnTo>
                    <a:lnTo>
                      <a:pt x="165" y="7"/>
                    </a:lnTo>
                    <a:lnTo>
                      <a:pt x="173" y="10"/>
                    </a:lnTo>
                    <a:lnTo>
                      <a:pt x="180" y="14"/>
                    </a:lnTo>
                    <a:lnTo>
                      <a:pt x="187" y="18"/>
                    </a:lnTo>
                    <a:lnTo>
                      <a:pt x="193" y="22"/>
                    </a:lnTo>
                    <a:lnTo>
                      <a:pt x="199" y="27"/>
                    </a:lnTo>
                    <a:lnTo>
                      <a:pt x="204" y="33"/>
                    </a:lnTo>
                    <a:lnTo>
                      <a:pt x="209" y="39"/>
                    </a:lnTo>
                    <a:lnTo>
                      <a:pt x="213" y="45"/>
                    </a:lnTo>
                    <a:lnTo>
                      <a:pt x="217" y="52"/>
                    </a:lnTo>
                    <a:lnTo>
                      <a:pt x="220" y="60"/>
                    </a:lnTo>
                    <a:lnTo>
                      <a:pt x="222" y="68"/>
                    </a:lnTo>
                    <a:lnTo>
                      <a:pt x="179" y="73"/>
                    </a:lnTo>
                    <a:lnTo>
                      <a:pt x="175" y="63"/>
                    </a:lnTo>
                    <a:lnTo>
                      <a:pt x="170" y="54"/>
                    </a:lnTo>
                    <a:lnTo>
                      <a:pt x="165" y="47"/>
                    </a:lnTo>
                    <a:lnTo>
                      <a:pt x="157" y="41"/>
                    </a:lnTo>
                    <a:lnTo>
                      <a:pt x="150" y="36"/>
                    </a:lnTo>
                    <a:lnTo>
                      <a:pt x="140" y="32"/>
                    </a:lnTo>
                    <a:lnTo>
                      <a:pt x="131" y="30"/>
                    </a:lnTo>
                    <a:lnTo>
                      <a:pt x="119" y="30"/>
                    </a:lnTo>
                    <a:lnTo>
                      <a:pt x="112" y="30"/>
                    </a:lnTo>
                    <a:lnTo>
                      <a:pt x="104" y="31"/>
                    </a:lnTo>
                    <a:lnTo>
                      <a:pt x="96" y="32"/>
                    </a:lnTo>
                    <a:lnTo>
                      <a:pt x="90" y="35"/>
                    </a:lnTo>
                    <a:lnTo>
                      <a:pt x="84" y="38"/>
                    </a:lnTo>
                    <a:lnTo>
                      <a:pt x="77" y="41"/>
                    </a:lnTo>
                    <a:lnTo>
                      <a:pt x="71" y="45"/>
                    </a:lnTo>
                    <a:lnTo>
                      <a:pt x="66" y="49"/>
                    </a:lnTo>
                    <a:lnTo>
                      <a:pt x="61" y="54"/>
                    </a:lnTo>
                    <a:lnTo>
                      <a:pt x="57" y="61"/>
                    </a:lnTo>
                    <a:lnTo>
                      <a:pt x="53" y="67"/>
                    </a:lnTo>
                    <a:lnTo>
                      <a:pt x="51" y="74"/>
                    </a:lnTo>
                    <a:lnTo>
                      <a:pt x="48" y="83"/>
                    </a:lnTo>
                    <a:lnTo>
                      <a:pt x="47" y="92"/>
                    </a:lnTo>
                    <a:lnTo>
                      <a:pt x="46" y="102"/>
                    </a:lnTo>
                    <a:lnTo>
                      <a:pt x="46" y="111"/>
                    </a:lnTo>
                    <a:lnTo>
                      <a:pt x="46" y="122"/>
                    </a:lnTo>
                    <a:lnTo>
                      <a:pt x="47" y="132"/>
                    </a:lnTo>
                    <a:lnTo>
                      <a:pt x="48" y="141"/>
                    </a:lnTo>
                    <a:lnTo>
                      <a:pt x="51" y="149"/>
                    </a:lnTo>
                    <a:lnTo>
                      <a:pt x="53" y="156"/>
                    </a:lnTo>
                    <a:lnTo>
                      <a:pt x="56" y="164"/>
                    </a:lnTo>
                    <a:lnTo>
                      <a:pt x="61" y="169"/>
                    </a:lnTo>
                    <a:lnTo>
                      <a:pt x="65" y="174"/>
                    </a:lnTo>
                    <a:lnTo>
                      <a:pt x="70" y="180"/>
                    </a:lnTo>
                    <a:lnTo>
                      <a:pt x="76" y="183"/>
                    </a:lnTo>
                    <a:lnTo>
                      <a:pt x="82" y="187"/>
                    </a:lnTo>
                    <a:lnTo>
                      <a:pt x="89" y="189"/>
                    </a:lnTo>
                    <a:lnTo>
                      <a:pt x="95" y="191"/>
                    </a:lnTo>
                    <a:lnTo>
                      <a:pt x="102" y="193"/>
                    </a:lnTo>
                    <a:lnTo>
                      <a:pt x="109" y="194"/>
                    </a:lnTo>
                    <a:lnTo>
                      <a:pt x="118" y="194"/>
                    </a:lnTo>
                    <a:lnTo>
                      <a:pt x="129" y="193"/>
                    </a:lnTo>
                    <a:lnTo>
                      <a:pt x="141" y="191"/>
                    </a:lnTo>
                    <a:lnTo>
                      <a:pt x="151" y="187"/>
                    </a:lnTo>
                    <a:lnTo>
                      <a:pt x="160" y="181"/>
                    </a:lnTo>
                    <a:lnTo>
                      <a:pt x="169" y="173"/>
                    </a:lnTo>
                    <a:lnTo>
                      <a:pt x="175" y="165"/>
                    </a:lnTo>
                    <a:lnTo>
                      <a:pt x="179" y="153"/>
                    </a:lnTo>
                    <a:lnTo>
                      <a:pt x="183" y="14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26" name="Freeform 241"/>
              <p:cNvSpPr>
                <a:spLocks/>
              </p:cNvSpPr>
              <p:nvPr/>
            </p:nvSpPr>
            <p:spPr bwMode="auto">
              <a:xfrm>
                <a:off x="3240" y="2953"/>
                <a:ext cx="53" cy="54"/>
              </a:xfrm>
              <a:custGeom>
                <a:avLst/>
                <a:gdLst>
                  <a:gd name="T0" fmla="*/ 0 w 209"/>
                  <a:gd name="T1" fmla="*/ 0 h 214"/>
                  <a:gd name="T2" fmla="*/ 209 w 209"/>
                  <a:gd name="T3" fmla="*/ 0 h 214"/>
                  <a:gd name="T4" fmla="*/ 209 w 209"/>
                  <a:gd name="T5" fmla="*/ 30 h 214"/>
                  <a:gd name="T6" fmla="*/ 127 w 209"/>
                  <a:gd name="T7" fmla="*/ 30 h 214"/>
                  <a:gd name="T8" fmla="*/ 127 w 209"/>
                  <a:gd name="T9" fmla="*/ 214 h 214"/>
                  <a:gd name="T10" fmla="*/ 82 w 209"/>
                  <a:gd name="T11" fmla="*/ 214 h 214"/>
                  <a:gd name="T12" fmla="*/ 82 w 209"/>
                  <a:gd name="T13" fmla="*/ 30 h 214"/>
                  <a:gd name="T14" fmla="*/ 0 w 209"/>
                  <a:gd name="T15" fmla="*/ 30 h 214"/>
                  <a:gd name="T16" fmla="*/ 0 w 209"/>
                  <a:gd name="T1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 h="214">
                    <a:moveTo>
                      <a:pt x="0" y="0"/>
                    </a:moveTo>
                    <a:lnTo>
                      <a:pt x="209" y="0"/>
                    </a:lnTo>
                    <a:lnTo>
                      <a:pt x="209" y="30"/>
                    </a:lnTo>
                    <a:lnTo>
                      <a:pt x="127" y="30"/>
                    </a:lnTo>
                    <a:lnTo>
                      <a:pt x="127" y="214"/>
                    </a:lnTo>
                    <a:lnTo>
                      <a:pt x="82" y="214"/>
                    </a:lnTo>
                    <a:lnTo>
                      <a:pt x="82" y="30"/>
                    </a:lnTo>
                    <a:lnTo>
                      <a:pt x="0" y="30"/>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27" name="Freeform 242"/>
              <p:cNvSpPr>
                <a:spLocks noEditPoints="1"/>
              </p:cNvSpPr>
              <p:nvPr/>
            </p:nvSpPr>
            <p:spPr bwMode="auto">
              <a:xfrm>
                <a:off x="3304" y="2953"/>
                <a:ext cx="53" cy="54"/>
              </a:xfrm>
              <a:custGeom>
                <a:avLst/>
                <a:gdLst>
                  <a:gd name="T0" fmla="*/ 100 w 212"/>
                  <a:gd name="T1" fmla="*/ 0 h 214"/>
                  <a:gd name="T2" fmla="*/ 133 w 212"/>
                  <a:gd name="T3" fmla="*/ 1 h 214"/>
                  <a:gd name="T4" fmla="*/ 156 w 212"/>
                  <a:gd name="T5" fmla="*/ 5 h 214"/>
                  <a:gd name="T6" fmla="*/ 172 w 212"/>
                  <a:gd name="T7" fmla="*/ 13 h 214"/>
                  <a:gd name="T8" fmla="*/ 188 w 212"/>
                  <a:gd name="T9" fmla="*/ 24 h 214"/>
                  <a:gd name="T10" fmla="*/ 197 w 212"/>
                  <a:gd name="T11" fmla="*/ 39 h 214"/>
                  <a:gd name="T12" fmla="*/ 200 w 212"/>
                  <a:gd name="T13" fmla="*/ 57 h 214"/>
                  <a:gd name="T14" fmla="*/ 198 w 212"/>
                  <a:gd name="T15" fmla="*/ 72 h 214"/>
                  <a:gd name="T16" fmla="*/ 193 w 212"/>
                  <a:gd name="T17" fmla="*/ 83 h 214"/>
                  <a:gd name="T18" fmla="*/ 183 w 212"/>
                  <a:gd name="T19" fmla="*/ 94 h 214"/>
                  <a:gd name="T20" fmla="*/ 170 w 212"/>
                  <a:gd name="T21" fmla="*/ 102 h 214"/>
                  <a:gd name="T22" fmla="*/ 186 w 212"/>
                  <a:gd name="T23" fmla="*/ 109 h 214"/>
                  <a:gd name="T24" fmla="*/ 200 w 212"/>
                  <a:gd name="T25" fmla="*/ 121 h 214"/>
                  <a:gd name="T26" fmla="*/ 209 w 212"/>
                  <a:gd name="T27" fmla="*/ 137 h 214"/>
                  <a:gd name="T28" fmla="*/ 212 w 212"/>
                  <a:gd name="T29" fmla="*/ 155 h 214"/>
                  <a:gd name="T30" fmla="*/ 209 w 212"/>
                  <a:gd name="T31" fmla="*/ 168 h 214"/>
                  <a:gd name="T32" fmla="*/ 204 w 212"/>
                  <a:gd name="T33" fmla="*/ 181 h 214"/>
                  <a:gd name="T34" fmla="*/ 197 w 212"/>
                  <a:gd name="T35" fmla="*/ 191 h 214"/>
                  <a:gd name="T36" fmla="*/ 185 w 212"/>
                  <a:gd name="T37" fmla="*/ 200 h 214"/>
                  <a:gd name="T38" fmla="*/ 172 w 212"/>
                  <a:gd name="T39" fmla="*/ 206 h 214"/>
                  <a:gd name="T40" fmla="*/ 156 w 212"/>
                  <a:gd name="T41" fmla="*/ 210 h 214"/>
                  <a:gd name="T42" fmla="*/ 117 w 212"/>
                  <a:gd name="T43" fmla="*/ 214 h 214"/>
                  <a:gd name="T44" fmla="*/ 0 w 212"/>
                  <a:gd name="T45" fmla="*/ 0 h 214"/>
                  <a:gd name="T46" fmla="*/ 90 w 212"/>
                  <a:gd name="T47" fmla="*/ 90 h 214"/>
                  <a:gd name="T48" fmla="*/ 114 w 212"/>
                  <a:gd name="T49" fmla="*/ 89 h 214"/>
                  <a:gd name="T50" fmla="*/ 128 w 212"/>
                  <a:gd name="T51" fmla="*/ 87 h 214"/>
                  <a:gd name="T52" fmla="*/ 138 w 212"/>
                  <a:gd name="T53" fmla="*/ 84 h 214"/>
                  <a:gd name="T54" fmla="*/ 147 w 212"/>
                  <a:gd name="T55" fmla="*/ 78 h 214"/>
                  <a:gd name="T56" fmla="*/ 153 w 212"/>
                  <a:gd name="T57" fmla="*/ 69 h 214"/>
                  <a:gd name="T58" fmla="*/ 156 w 212"/>
                  <a:gd name="T59" fmla="*/ 60 h 214"/>
                  <a:gd name="T60" fmla="*/ 152 w 212"/>
                  <a:gd name="T61" fmla="*/ 45 h 214"/>
                  <a:gd name="T62" fmla="*/ 141 w 212"/>
                  <a:gd name="T63" fmla="*/ 37 h 214"/>
                  <a:gd name="T64" fmla="*/ 122 w 212"/>
                  <a:gd name="T65" fmla="*/ 32 h 214"/>
                  <a:gd name="T66" fmla="*/ 91 w 212"/>
                  <a:gd name="T67" fmla="*/ 30 h 214"/>
                  <a:gd name="T68" fmla="*/ 43 w 212"/>
                  <a:gd name="T69" fmla="*/ 90 h 214"/>
                  <a:gd name="T70" fmla="*/ 101 w 212"/>
                  <a:gd name="T71" fmla="*/ 184 h 214"/>
                  <a:gd name="T72" fmla="*/ 133 w 212"/>
                  <a:gd name="T73" fmla="*/ 183 h 214"/>
                  <a:gd name="T74" fmla="*/ 152 w 212"/>
                  <a:gd name="T75" fmla="*/ 177 h 214"/>
                  <a:gd name="T76" fmla="*/ 162 w 212"/>
                  <a:gd name="T77" fmla="*/ 167 h 214"/>
                  <a:gd name="T78" fmla="*/ 167 w 212"/>
                  <a:gd name="T79" fmla="*/ 152 h 214"/>
                  <a:gd name="T80" fmla="*/ 165 w 212"/>
                  <a:gd name="T81" fmla="*/ 142 h 214"/>
                  <a:gd name="T82" fmla="*/ 158 w 212"/>
                  <a:gd name="T83" fmla="*/ 134 h 214"/>
                  <a:gd name="T84" fmla="*/ 150 w 212"/>
                  <a:gd name="T85" fmla="*/ 126 h 214"/>
                  <a:gd name="T86" fmla="*/ 138 w 212"/>
                  <a:gd name="T87" fmla="*/ 122 h 214"/>
                  <a:gd name="T88" fmla="*/ 122 w 212"/>
                  <a:gd name="T89" fmla="*/ 121 h 214"/>
                  <a:gd name="T90" fmla="*/ 96 w 212"/>
                  <a:gd name="T91" fmla="*/ 120 h 214"/>
                  <a:gd name="T92" fmla="*/ 43 w 212"/>
                  <a:gd name="T93" fmla="*/ 18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2" h="214">
                    <a:moveTo>
                      <a:pt x="0" y="0"/>
                    </a:moveTo>
                    <a:lnTo>
                      <a:pt x="100" y="0"/>
                    </a:lnTo>
                    <a:lnTo>
                      <a:pt x="118" y="0"/>
                    </a:lnTo>
                    <a:lnTo>
                      <a:pt x="133" y="1"/>
                    </a:lnTo>
                    <a:lnTo>
                      <a:pt x="146" y="2"/>
                    </a:lnTo>
                    <a:lnTo>
                      <a:pt x="156" y="5"/>
                    </a:lnTo>
                    <a:lnTo>
                      <a:pt x="165" y="9"/>
                    </a:lnTo>
                    <a:lnTo>
                      <a:pt x="172" y="13"/>
                    </a:lnTo>
                    <a:lnTo>
                      <a:pt x="180" y="18"/>
                    </a:lnTo>
                    <a:lnTo>
                      <a:pt x="188" y="24"/>
                    </a:lnTo>
                    <a:lnTo>
                      <a:pt x="193" y="31"/>
                    </a:lnTo>
                    <a:lnTo>
                      <a:pt x="197" y="39"/>
                    </a:lnTo>
                    <a:lnTo>
                      <a:pt x="199" y="47"/>
                    </a:lnTo>
                    <a:lnTo>
                      <a:pt x="200" y="57"/>
                    </a:lnTo>
                    <a:lnTo>
                      <a:pt x="200" y="64"/>
                    </a:lnTo>
                    <a:lnTo>
                      <a:pt x="198" y="72"/>
                    </a:lnTo>
                    <a:lnTo>
                      <a:pt x="197" y="78"/>
                    </a:lnTo>
                    <a:lnTo>
                      <a:pt x="193" y="83"/>
                    </a:lnTo>
                    <a:lnTo>
                      <a:pt x="188" y="89"/>
                    </a:lnTo>
                    <a:lnTo>
                      <a:pt x="183" y="94"/>
                    </a:lnTo>
                    <a:lnTo>
                      <a:pt x="176" y="99"/>
                    </a:lnTo>
                    <a:lnTo>
                      <a:pt x="170" y="102"/>
                    </a:lnTo>
                    <a:lnTo>
                      <a:pt x="179" y="105"/>
                    </a:lnTo>
                    <a:lnTo>
                      <a:pt x="186" y="109"/>
                    </a:lnTo>
                    <a:lnTo>
                      <a:pt x="194" y="115"/>
                    </a:lnTo>
                    <a:lnTo>
                      <a:pt x="200" y="121"/>
                    </a:lnTo>
                    <a:lnTo>
                      <a:pt x="205" y="128"/>
                    </a:lnTo>
                    <a:lnTo>
                      <a:pt x="209" y="137"/>
                    </a:lnTo>
                    <a:lnTo>
                      <a:pt x="212" y="145"/>
                    </a:lnTo>
                    <a:lnTo>
                      <a:pt x="212" y="155"/>
                    </a:lnTo>
                    <a:lnTo>
                      <a:pt x="210" y="162"/>
                    </a:lnTo>
                    <a:lnTo>
                      <a:pt x="209" y="168"/>
                    </a:lnTo>
                    <a:lnTo>
                      <a:pt x="207" y="175"/>
                    </a:lnTo>
                    <a:lnTo>
                      <a:pt x="204" y="181"/>
                    </a:lnTo>
                    <a:lnTo>
                      <a:pt x="200" y="186"/>
                    </a:lnTo>
                    <a:lnTo>
                      <a:pt x="197" y="191"/>
                    </a:lnTo>
                    <a:lnTo>
                      <a:pt x="191" y="196"/>
                    </a:lnTo>
                    <a:lnTo>
                      <a:pt x="185" y="200"/>
                    </a:lnTo>
                    <a:lnTo>
                      <a:pt x="179" y="203"/>
                    </a:lnTo>
                    <a:lnTo>
                      <a:pt x="172" y="206"/>
                    </a:lnTo>
                    <a:lnTo>
                      <a:pt x="165" y="208"/>
                    </a:lnTo>
                    <a:lnTo>
                      <a:pt x="156" y="210"/>
                    </a:lnTo>
                    <a:lnTo>
                      <a:pt x="138" y="213"/>
                    </a:lnTo>
                    <a:lnTo>
                      <a:pt x="117" y="214"/>
                    </a:lnTo>
                    <a:lnTo>
                      <a:pt x="0" y="214"/>
                    </a:lnTo>
                    <a:lnTo>
                      <a:pt x="0" y="0"/>
                    </a:lnTo>
                    <a:close/>
                    <a:moveTo>
                      <a:pt x="43" y="90"/>
                    </a:moveTo>
                    <a:lnTo>
                      <a:pt x="90" y="90"/>
                    </a:lnTo>
                    <a:lnTo>
                      <a:pt x="103" y="89"/>
                    </a:lnTo>
                    <a:lnTo>
                      <a:pt x="114" y="89"/>
                    </a:lnTo>
                    <a:lnTo>
                      <a:pt x="122" y="88"/>
                    </a:lnTo>
                    <a:lnTo>
                      <a:pt x="128" y="87"/>
                    </a:lnTo>
                    <a:lnTo>
                      <a:pt x="133" y="86"/>
                    </a:lnTo>
                    <a:lnTo>
                      <a:pt x="138" y="84"/>
                    </a:lnTo>
                    <a:lnTo>
                      <a:pt x="143" y="81"/>
                    </a:lnTo>
                    <a:lnTo>
                      <a:pt x="147" y="78"/>
                    </a:lnTo>
                    <a:lnTo>
                      <a:pt x="151" y="74"/>
                    </a:lnTo>
                    <a:lnTo>
                      <a:pt x="153" y="69"/>
                    </a:lnTo>
                    <a:lnTo>
                      <a:pt x="155" y="65"/>
                    </a:lnTo>
                    <a:lnTo>
                      <a:pt x="156" y="60"/>
                    </a:lnTo>
                    <a:lnTo>
                      <a:pt x="155" y="53"/>
                    </a:lnTo>
                    <a:lnTo>
                      <a:pt x="152" y="45"/>
                    </a:lnTo>
                    <a:lnTo>
                      <a:pt x="147" y="40"/>
                    </a:lnTo>
                    <a:lnTo>
                      <a:pt x="141" y="37"/>
                    </a:lnTo>
                    <a:lnTo>
                      <a:pt x="133" y="34"/>
                    </a:lnTo>
                    <a:lnTo>
                      <a:pt x="122" y="32"/>
                    </a:lnTo>
                    <a:lnTo>
                      <a:pt x="108" y="31"/>
                    </a:lnTo>
                    <a:lnTo>
                      <a:pt x="91" y="30"/>
                    </a:lnTo>
                    <a:lnTo>
                      <a:pt x="43" y="30"/>
                    </a:lnTo>
                    <a:lnTo>
                      <a:pt x="43" y="90"/>
                    </a:lnTo>
                    <a:close/>
                    <a:moveTo>
                      <a:pt x="43" y="184"/>
                    </a:moveTo>
                    <a:lnTo>
                      <a:pt x="101" y="184"/>
                    </a:lnTo>
                    <a:lnTo>
                      <a:pt x="118" y="184"/>
                    </a:lnTo>
                    <a:lnTo>
                      <a:pt x="133" y="183"/>
                    </a:lnTo>
                    <a:lnTo>
                      <a:pt x="143" y="180"/>
                    </a:lnTo>
                    <a:lnTo>
                      <a:pt x="152" y="177"/>
                    </a:lnTo>
                    <a:lnTo>
                      <a:pt x="158" y="172"/>
                    </a:lnTo>
                    <a:lnTo>
                      <a:pt x="162" y="167"/>
                    </a:lnTo>
                    <a:lnTo>
                      <a:pt x="166" y="161"/>
                    </a:lnTo>
                    <a:lnTo>
                      <a:pt x="167" y="152"/>
                    </a:lnTo>
                    <a:lnTo>
                      <a:pt x="166" y="147"/>
                    </a:lnTo>
                    <a:lnTo>
                      <a:pt x="165" y="142"/>
                    </a:lnTo>
                    <a:lnTo>
                      <a:pt x="162" y="138"/>
                    </a:lnTo>
                    <a:lnTo>
                      <a:pt x="158" y="134"/>
                    </a:lnTo>
                    <a:lnTo>
                      <a:pt x="155" y="129"/>
                    </a:lnTo>
                    <a:lnTo>
                      <a:pt x="150" y="126"/>
                    </a:lnTo>
                    <a:lnTo>
                      <a:pt x="144" y="124"/>
                    </a:lnTo>
                    <a:lnTo>
                      <a:pt x="138" y="122"/>
                    </a:lnTo>
                    <a:lnTo>
                      <a:pt x="130" y="121"/>
                    </a:lnTo>
                    <a:lnTo>
                      <a:pt x="122" y="121"/>
                    </a:lnTo>
                    <a:lnTo>
                      <a:pt x="110" y="120"/>
                    </a:lnTo>
                    <a:lnTo>
                      <a:pt x="96" y="120"/>
                    </a:lnTo>
                    <a:lnTo>
                      <a:pt x="43" y="120"/>
                    </a:lnTo>
                    <a:lnTo>
                      <a:pt x="43" y="18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28" name="Freeform 243"/>
              <p:cNvSpPr>
                <a:spLocks noEditPoints="1"/>
              </p:cNvSpPr>
              <p:nvPr/>
            </p:nvSpPr>
            <p:spPr bwMode="auto">
              <a:xfrm>
                <a:off x="3365" y="2952"/>
                <a:ext cx="59" cy="56"/>
              </a:xfrm>
              <a:custGeom>
                <a:avLst/>
                <a:gdLst>
                  <a:gd name="T0" fmla="*/ 160 w 238"/>
                  <a:gd name="T1" fmla="*/ 207 h 224"/>
                  <a:gd name="T2" fmla="*/ 125 w 238"/>
                  <a:gd name="T3" fmla="*/ 219 h 224"/>
                  <a:gd name="T4" fmla="*/ 88 w 238"/>
                  <a:gd name="T5" fmla="*/ 224 h 224"/>
                  <a:gd name="T6" fmla="*/ 59 w 238"/>
                  <a:gd name="T7" fmla="*/ 222 h 224"/>
                  <a:gd name="T8" fmla="*/ 35 w 238"/>
                  <a:gd name="T9" fmla="*/ 214 h 224"/>
                  <a:gd name="T10" fmla="*/ 17 w 238"/>
                  <a:gd name="T11" fmla="*/ 203 h 224"/>
                  <a:gd name="T12" fmla="*/ 6 w 238"/>
                  <a:gd name="T13" fmla="*/ 187 h 224"/>
                  <a:gd name="T14" fmla="*/ 1 w 238"/>
                  <a:gd name="T15" fmla="*/ 169 h 224"/>
                  <a:gd name="T16" fmla="*/ 2 w 238"/>
                  <a:gd name="T17" fmla="*/ 148 h 224"/>
                  <a:gd name="T18" fmla="*/ 13 w 238"/>
                  <a:gd name="T19" fmla="*/ 128 h 224"/>
                  <a:gd name="T20" fmla="*/ 31 w 238"/>
                  <a:gd name="T21" fmla="*/ 113 h 224"/>
                  <a:gd name="T22" fmla="*/ 54 w 238"/>
                  <a:gd name="T23" fmla="*/ 103 h 224"/>
                  <a:gd name="T24" fmla="*/ 80 w 238"/>
                  <a:gd name="T25" fmla="*/ 99 h 224"/>
                  <a:gd name="T26" fmla="*/ 127 w 238"/>
                  <a:gd name="T27" fmla="*/ 93 h 224"/>
                  <a:gd name="T28" fmla="*/ 180 w 238"/>
                  <a:gd name="T29" fmla="*/ 83 h 224"/>
                  <a:gd name="T30" fmla="*/ 180 w 238"/>
                  <a:gd name="T31" fmla="*/ 63 h 224"/>
                  <a:gd name="T32" fmla="*/ 168 w 238"/>
                  <a:gd name="T33" fmla="*/ 42 h 224"/>
                  <a:gd name="T34" fmla="*/ 153 w 238"/>
                  <a:gd name="T35" fmla="*/ 35 h 224"/>
                  <a:gd name="T36" fmla="*/ 118 w 238"/>
                  <a:gd name="T37" fmla="*/ 30 h 224"/>
                  <a:gd name="T38" fmla="*/ 81 w 238"/>
                  <a:gd name="T39" fmla="*/ 36 h 224"/>
                  <a:gd name="T40" fmla="*/ 59 w 238"/>
                  <a:gd name="T41" fmla="*/ 51 h 224"/>
                  <a:gd name="T42" fmla="*/ 7 w 238"/>
                  <a:gd name="T43" fmla="*/ 66 h 224"/>
                  <a:gd name="T44" fmla="*/ 21 w 238"/>
                  <a:gd name="T45" fmla="*/ 37 h 224"/>
                  <a:gd name="T46" fmla="*/ 43 w 238"/>
                  <a:gd name="T47" fmla="*/ 17 h 224"/>
                  <a:gd name="T48" fmla="*/ 78 w 238"/>
                  <a:gd name="T49" fmla="*/ 4 h 224"/>
                  <a:gd name="T50" fmla="*/ 124 w 238"/>
                  <a:gd name="T51" fmla="*/ 0 h 224"/>
                  <a:gd name="T52" fmla="*/ 167 w 238"/>
                  <a:gd name="T53" fmla="*/ 4 h 224"/>
                  <a:gd name="T54" fmla="*/ 196 w 238"/>
                  <a:gd name="T55" fmla="*/ 14 h 224"/>
                  <a:gd name="T56" fmla="*/ 213 w 238"/>
                  <a:gd name="T57" fmla="*/ 28 h 224"/>
                  <a:gd name="T58" fmla="*/ 223 w 238"/>
                  <a:gd name="T59" fmla="*/ 47 h 224"/>
                  <a:gd name="T60" fmla="*/ 224 w 238"/>
                  <a:gd name="T61" fmla="*/ 69 h 224"/>
                  <a:gd name="T62" fmla="*/ 224 w 238"/>
                  <a:gd name="T63" fmla="*/ 152 h 224"/>
                  <a:gd name="T64" fmla="*/ 227 w 238"/>
                  <a:gd name="T65" fmla="*/ 193 h 224"/>
                  <a:gd name="T66" fmla="*/ 234 w 238"/>
                  <a:gd name="T67" fmla="*/ 213 h 224"/>
                  <a:gd name="T68" fmla="*/ 190 w 238"/>
                  <a:gd name="T69" fmla="*/ 213 h 224"/>
                  <a:gd name="T70" fmla="*/ 184 w 238"/>
                  <a:gd name="T71" fmla="*/ 192 h 224"/>
                  <a:gd name="T72" fmla="*/ 151 w 238"/>
                  <a:gd name="T73" fmla="*/ 119 h 224"/>
                  <a:gd name="T74" fmla="*/ 96 w 238"/>
                  <a:gd name="T75" fmla="*/ 127 h 224"/>
                  <a:gd name="T76" fmla="*/ 71 w 238"/>
                  <a:gd name="T77" fmla="*/ 132 h 224"/>
                  <a:gd name="T78" fmla="*/ 57 w 238"/>
                  <a:gd name="T79" fmla="*/ 141 h 224"/>
                  <a:gd name="T80" fmla="*/ 48 w 238"/>
                  <a:gd name="T81" fmla="*/ 152 h 224"/>
                  <a:gd name="T82" fmla="*/ 48 w 238"/>
                  <a:gd name="T83" fmla="*/ 169 h 224"/>
                  <a:gd name="T84" fmla="*/ 60 w 238"/>
                  <a:gd name="T85" fmla="*/ 186 h 224"/>
                  <a:gd name="T86" fmla="*/ 87 w 238"/>
                  <a:gd name="T87" fmla="*/ 195 h 224"/>
                  <a:gd name="T88" fmla="*/ 123 w 238"/>
                  <a:gd name="T89" fmla="*/ 193 h 224"/>
                  <a:gd name="T90" fmla="*/ 153 w 238"/>
                  <a:gd name="T91" fmla="*/ 182 h 224"/>
                  <a:gd name="T92" fmla="*/ 174 w 238"/>
                  <a:gd name="T93" fmla="*/ 162 h 224"/>
                  <a:gd name="T94" fmla="*/ 180 w 238"/>
                  <a:gd name="T95" fmla="*/ 13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24">
                    <a:moveTo>
                      <a:pt x="184" y="192"/>
                    </a:moveTo>
                    <a:lnTo>
                      <a:pt x="172" y="201"/>
                    </a:lnTo>
                    <a:lnTo>
                      <a:pt x="160" y="207"/>
                    </a:lnTo>
                    <a:lnTo>
                      <a:pt x="148" y="213"/>
                    </a:lnTo>
                    <a:lnTo>
                      <a:pt x="137" y="217"/>
                    </a:lnTo>
                    <a:lnTo>
                      <a:pt x="125" y="219"/>
                    </a:lnTo>
                    <a:lnTo>
                      <a:pt x="114" y="223"/>
                    </a:lnTo>
                    <a:lnTo>
                      <a:pt x="101" y="224"/>
                    </a:lnTo>
                    <a:lnTo>
                      <a:pt x="88" y="224"/>
                    </a:lnTo>
                    <a:lnTo>
                      <a:pt x="78" y="224"/>
                    </a:lnTo>
                    <a:lnTo>
                      <a:pt x="68" y="223"/>
                    </a:lnTo>
                    <a:lnTo>
                      <a:pt x="59" y="222"/>
                    </a:lnTo>
                    <a:lnTo>
                      <a:pt x="50" y="219"/>
                    </a:lnTo>
                    <a:lnTo>
                      <a:pt x="43" y="217"/>
                    </a:lnTo>
                    <a:lnTo>
                      <a:pt x="35" y="214"/>
                    </a:lnTo>
                    <a:lnTo>
                      <a:pt x="29" y="211"/>
                    </a:lnTo>
                    <a:lnTo>
                      <a:pt x="22" y="207"/>
                    </a:lnTo>
                    <a:lnTo>
                      <a:pt x="17" y="203"/>
                    </a:lnTo>
                    <a:lnTo>
                      <a:pt x="13" y="197"/>
                    </a:lnTo>
                    <a:lnTo>
                      <a:pt x="8" y="192"/>
                    </a:lnTo>
                    <a:lnTo>
                      <a:pt x="6" y="187"/>
                    </a:lnTo>
                    <a:lnTo>
                      <a:pt x="3" y="182"/>
                    </a:lnTo>
                    <a:lnTo>
                      <a:pt x="2" y="175"/>
                    </a:lnTo>
                    <a:lnTo>
                      <a:pt x="1" y="169"/>
                    </a:lnTo>
                    <a:lnTo>
                      <a:pt x="0" y="163"/>
                    </a:lnTo>
                    <a:lnTo>
                      <a:pt x="1" y="155"/>
                    </a:lnTo>
                    <a:lnTo>
                      <a:pt x="2" y="148"/>
                    </a:lnTo>
                    <a:lnTo>
                      <a:pt x="5" y="141"/>
                    </a:lnTo>
                    <a:lnTo>
                      <a:pt x="8" y="134"/>
                    </a:lnTo>
                    <a:lnTo>
                      <a:pt x="13" y="128"/>
                    </a:lnTo>
                    <a:lnTo>
                      <a:pt x="19" y="122"/>
                    </a:lnTo>
                    <a:lnTo>
                      <a:pt x="25" y="118"/>
                    </a:lnTo>
                    <a:lnTo>
                      <a:pt x="31" y="113"/>
                    </a:lnTo>
                    <a:lnTo>
                      <a:pt x="39" y="109"/>
                    </a:lnTo>
                    <a:lnTo>
                      <a:pt x="47" y="106"/>
                    </a:lnTo>
                    <a:lnTo>
                      <a:pt x="54" y="103"/>
                    </a:lnTo>
                    <a:lnTo>
                      <a:pt x="63" y="101"/>
                    </a:lnTo>
                    <a:lnTo>
                      <a:pt x="71" y="100"/>
                    </a:lnTo>
                    <a:lnTo>
                      <a:pt x="80" y="99"/>
                    </a:lnTo>
                    <a:lnTo>
                      <a:pt x="90" y="97"/>
                    </a:lnTo>
                    <a:lnTo>
                      <a:pt x="102" y="95"/>
                    </a:lnTo>
                    <a:lnTo>
                      <a:pt x="127" y="93"/>
                    </a:lnTo>
                    <a:lnTo>
                      <a:pt x="148" y="90"/>
                    </a:lnTo>
                    <a:lnTo>
                      <a:pt x="166" y="87"/>
                    </a:lnTo>
                    <a:lnTo>
                      <a:pt x="180" y="83"/>
                    </a:lnTo>
                    <a:lnTo>
                      <a:pt x="180" y="77"/>
                    </a:lnTo>
                    <a:lnTo>
                      <a:pt x="181" y="73"/>
                    </a:lnTo>
                    <a:lnTo>
                      <a:pt x="180" y="63"/>
                    </a:lnTo>
                    <a:lnTo>
                      <a:pt x="177" y="54"/>
                    </a:lnTo>
                    <a:lnTo>
                      <a:pt x="174" y="48"/>
                    </a:lnTo>
                    <a:lnTo>
                      <a:pt x="168" y="42"/>
                    </a:lnTo>
                    <a:lnTo>
                      <a:pt x="163" y="40"/>
                    </a:lnTo>
                    <a:lnTo>
                      <a:pt x="158" y="37"/>
                    </a:lnTo>
                    <a:lnTo>
                      <a:pt x="153" y="35"/>
                    </a:lnTo>
                    <a:lnTo>
                      <a:pt x="147" y="33"/>
                    </a:lnTo>
                    <a:lnTo>
                      <a:pt x="134" y="30"/>
                    </a:lnTo>
                    <a:lnTo>
                      <a:pt x="118" y="30"/>
                    </a:lnTo>
                    <a:lnTo>
                      <a:pt x="104" y="30"/>
                    </a:lnTo>
                    <a:lnTo>
                      <a:pt x="91" y="32"/>
                    </a:lnTo>
                    <a:lnTo>
                      <a:pt x="81" y="36"/>
                    </a:lnTo>
                    <a:lnTo>
                      <a:pt x="72" y="39"/>
                    </a:lnTo>
                    <a:lnTo>
                      <a:pt x="66" y="44"/>
                    </a:lnTo>
                    <a:lnTo>
                      <a:pt x="59" y="51"/>
                    </a:lnTo>
                    <a:lnTo>
                      <a:pt x="54" y="60"/>
                    </a:lnTo>
                    <a:lnTo>
                      <a:pt x="50" y="71"/>
                    </a:lnTo>
                    <a:lnTo>
                      <a:pt x="7" y="66"/>
                    </a:lnTo>
                    <a:lnTo>
                      <a:pt x="11" y="56"/>
                    </a:lnTo>
                    <a:lnTo>
                      <a:pt x="15" y="45"/>
                    </a:lnTo>
                    <a:lnTo>
                      <a:pt x="21" y="37"/>
                    </a:lnTo>
                    <a:lnTo>
                      <a:pt x="26" y="29"/>
                    </a:lnTo>
                    <a:lnTo>
                      <a:pt x="34" y="23"/>
                    </a:lnTo>
                    <a:lnTo>
                      <a:pt x="43" y="17"/>
                    </a:lnTo>
                    <a:lnTo>
                      <a:pt x="54" y="11"/>
                    </a:lnTo>
                    <a:lnTo>
                      <a:pt x="66" y="7"/>
                    </a:lnTo>
                    <a:lnTo>
                      <a:pt x="78" y="4"/>
                    </a:lnTo>
                    <a:lnTo>
                      <a:pt x="93" y="2"/>
                    </a:lnTo>
                    <a:lnTo>
                      <a:pt x="109" y="1"/>
                    </a:lnTo>
                    <a:lnTo>
                      <a:pt x="124" y="0"/>
                    </a:lnTo>
                    <a:lnTo>
                      <a:pt x="140" y="0"/>
                    </a:lnTo>
                    <a:lnTo>
                      <a:pt x="154" y="2"/>
                    </a:lnTo>
                    <a:lnTo>
                      <a:pt x="167" y="4"/>
                    </a:lnTo>
                    <a:lnTo>
                      <a:pt x="179" y="6"/>
                    </a:lnTo>
                    <a:lnTo>
                      <a:pt x="187" y="10"/>
                    </a:lnTo>
                    <a:lnTo>
                      <a:pt x="196" y="14"/>
                    </a:lnTo>
                    <a:lnTo>
                      <a:pt x="203" y="18"/>
                    </a:lnTo>
                    <a:lnTo>
                      <a:pt x="209" y="23"/>
                    </a:lnTo>
                    <a:lnTo>
                      <a:pt x="213" y="28"/>
                    </a:lnTo>
                    <a:lnTo>
                      <a:pt x="217" y="33"/>
                    </a:lnTo>
                    <a:lnTo>
                      <a:pt x="220" y="40"/>
                    </a:lnTo>
                    <a:lnTo>
                      <a:pt x="223" y="47"/>
                    </a:lnTo>
                    <a:lnTo>
                      <a:pt x="223" y="53"/>
                    </a:lnTo>
                    <a:lnTo>
                      <a:pt x="224" y="61"/>
                    </a:lnTo>
                    <a:lnTo>
                      <a:pt x="224" y="69"/>
                    </a:lnTo>
                    <a:lnTo>
                      <a:pt x="224" y="81"/>
                    </a:lnTo>
                    <a:lnTo>
                      <a:pt x="224" y="129"/>
                    </a:lnTo>
                    <a:lnTo>
                      <a:pt x="224" y="152"/>
                    </a:lnTo>
                    <a:lnTo>
                      <a:pt x="226" y="171"/>
                    </a:lnTo>
                    <a:lnTo>
                      <a:pt x="226" y="185"/>
                    </a:lnTo>
                    <a:lnTo>
                      <a:pt x="227" y="193"/>
                    </a:lnTo>
                    <a:lnTo>
                      <a:pt x="229" y="199"/>
                    </a:lnTo>
                    <a:lnTo>
                      <a:pt x="232" y="207"/>
                    </a:lnTo>
                    <a:lnTo>
                      <a:pt x="234" y="213"/>
                    </a:lnTo>
                    <a:lnTo>
                      <a:pt x="238" y="219"/>
                    </a:lnTo>
                    <a:lnTo>
                      <a:pt x="193" y="219"/>
                    </a:lnTo>
                    <a:lnTo>
                      <a:pt x="190" y="213"/>
                    </a:lnTo>
                    <a:lnTo>
                      <a:pt x="187" y="207"/>
                    </a:lnTo>
                    <a:lnTo>
                      <a:pt x="185" y="201"/>
                    </a:lnTo>
                    <a:lnTo>
                      <a:pt x="184" y="192"/>
                    </a:lnTo>
                    <a:close/>
                    <a:moveTo>
                      <a:pt x="180" y="111"/>
                    </a:moveTo>
                    <a:lnTo>
                      <a:pt x="167" y="115"/>
                    </a:lnTo>
                    <a:lnTo>
                      <a:pt x="151" y="119"/>
                    </a:lnTo>
                    <a:lnTo>
                      <a:pt x="130" y="123"/>
                    </a:lnTo>
                    <a:lnTo>
                      <a:pt x="109" y="125"/>
                    </a:lnTo>
                    <a:lnTo>
                      <a:pt x="96" y="127"/>
                    </a:lnTo>
                    <a:lnTo>
                      <a:pt x="86" y="129"/>
                    </a:lnTo>
                    <a:lnTo>
                      <a:pt x="77" y="130"/>
                    </a:lnTo>
                    <a:lnTo>
                      <a:pt x="71" y="132"/>
                    </a:lnTo>
                    <a:lnTo>
                      <a:pt x="66" y="134"/>
                    </a:lnTo>
                    <a:lnTo>
                      <a:pt x="60" y="137"/>
                    </a:lnTo>
                    <a:lnTo>
                      <a:pt x="57" y="141"/>
                    </a:lnTo>
                    <a:lnTo>
                      <a:pt x="53" y="145"/>
                    </a:lnTo>
                    <a:lnTo>
                      <a:pt x="50" y="148"/>
                    </a:lnTo>
                    <a:lnTo>
                      <a:pt x="48" y="152"/>
                    </a:lnTo>
                    <a:lnTo>
                      <a:pt x="48" y="157"/>
                    </a:lnTo>
                    <a:lnTo>
                      <a:pt x="47" y="162"/>
                    </a:lnTo>
                    <a:lnTo>
                      <a:pt x="48" y="169"/>
                    </a:lnTo>
                    <a:lnTo>
                      <a:pt x="50" y="175"/>
                    </a:lnTo>
                    <a:lnTo>
                      <a:pt x="54" y="181"/>
                    </a:lnTo>
                    <a:lnTo>
                      <a:pt x="60" y="186"/>
                    </a:lnTo>
                    <a:lnTo>
                      <a:pt x="68" y="190"/>
                    </a:lnTo>
                    <a:lnTo>
                      <a:pt x="77" y="193"/>
                    </a:lnTo>
                    <a:lnTo>
                      <a:pt x="87" y="195"/>
                    </a:lnTo>
                    <a:lnTo>
                      <a:pt x="99" y="195"/>
                    </a:lnTo>
                    <a:lnTo>
                      <a:pt x="111" y="195"/>
                    </a:lnTo>
                    <a:lnTo>
                      <a:pt x="123" y="193"/>
                    </a:lnTo>
                    <a:lnTo>
                      <a:pt x="134" y="190"/>
                    </a:lnTo>
                    <a:lnTo>
                      <a:pt x="144" y="186"/>
                    </a:lnTo>
                    <a:lnTo>
                      <a:pt x="153" y="182"/>
                    </a:lnTo>
                    <a:lnTo>
                      <a:pt x="161" y="175"/>
                    </a:lnTo>
                    <a:lnTo>
                      <a:pt x="168" y="169"/>
                    </a:lnTo>
                    <a:lnTo>
                      <a:pt x="174" y="162"/>
                    </a:lnTo>
                    <a:lnTo>
                      <a:pt x="176" y="154"/>
                    </a:lnTo>
                    <a:lnTo>
                      <a:pt x="179" y="146"/>
                    </a:lnTo>
                    <a:lnTo>
                      <a:pt x="180" y="136"/>
                    </a:lnTo>
                    <a:lnTo>
                      <a:pt x="180" y="125"/>
                    </a:lnTo>
                    <a:lnTo>
                      <a:pt x="180" y="11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29" name="Freeform 244"/>
              <p:cNvSpPr>
                <a:spLocks/>
              </p:cNvSpPr>
              <p:nvPr/>
            </p:nvSpPr>
            <p:spPr bwMode="auto">
              <a:xfrm>
                <a:off x="2808" y="3068"/>
                <a:ext cx="53" cy="54"/>
              </a:xfrm>
              <a:custGeom>
                <a:avLst/>
                <a:gdLst>
                  <a:gd name="T0" fmla="*/ 0 w 213"/>
                  <a:gd name="T1" fmla="*/ 0 h 215"/>
                  <a:gd name="T2" fmla="*/ 44 w 213"/>
                  <a:gd name="T3" fmla="*/ 0 h 215"/>
                  <a:gd name="T4" fmla="*/ 44 w 213"/>
                  <a:gd name="T5" fmla="*/ 164 h 215"/>
                  <a:gd name="T6" fmla="*/ 166 w 213"/>
                  <a:gd name="T7" fmla="*/ 0 h 215"/>
                  <a:gd name="T8" fmla="*/ 213 w 213"/>
                  <a:gd name="T9" fmla="*/ 0 h 215"/>
                  <a:gd name="T10" fmla="*/ 213 w 213"/>
                  <a:gd name="T11" fmla="*/ 215 h 215"/>
                  <a:gd name="T12" fmla="*/ 169 w 213"/>
                  <a:gd name="T13" fmla="*/ 215 h 215"/>
                  <a:gd name="T14" fmla="*/ 169 w 213"/>
                  <a:gd name="T15" fmla="*/ 53 h 215"/>
                  <a:gd name="T16" fmla="*/ 47 w 213"/>
                  <a:gd name="T17" fmla="*/ 215 h 215"/>
                  <a:gd name="T18" fmla="*/ 0 w 213"/>
                  <a:gd name="T19" fmla="*/ 215 h 215"/>
                  <a:gd name="T20" fmla="*/ 0 w 213"/>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5">
                    <a:moveTo>
                      <a:pt x="0" y="0"/>
                    </a:moveTo>
                    <a:lnTo>
                      <a:pt x="44" y="0"/>
                    </a:lnTo>
                    <a:lnTo>
                      <a:pt x="44" y="164"/>
                    </a:lnTo>
                    <a:lnTo>
                      <a:pt x="166" y="0"/>
                    </a:lnTo>
                    <a:lnTo>
                      <a:pt x="213" y="0"/>
                    </a:lnTo>
                    <a:lnTo>
                      <a:pt x="213" y="215"/>
                    </a:lnTo>
                    <a:lnTo>
                      <a:pt x="169" y="215"/>
                    </a:lnTo>
                    <a:lnTo>
                      <a:pt x="169" y="53"/>
                    </a:lnTo>
                    <a:lnTo>
                      <a:pt x="47"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30" name="Freeform 245"/>
              <p:cNvSpPr>
                <a:spLocks/>
              </p:cNvSpPr>
              <p:nvPr/>
            </p:nvSpPr>
            <p:spPr bwMode="auto">
              <a:xfrm>
                <a:off x="2878" y="3068"/>
                <a:ext cx="52" cy="54"/>
              </a:xfrm>
              <a:custGeom>
                <a:avLst/>
                <a:gdLst>
                  <a:gd name="T0" fmla="*/ 0 w 209"/>
                  <a:gd name="T1" fmla="*/ 0 h 215"/>
                  <a:gd name="T2" fmla="*/ 44 w 209"/>
                  <a:gd name="T3" fmla="*/ 0 h 215"/>
                  <a:gd name="T4" fmla="*/ 44 w 209"/>
                  <a:gd name="T5" fmla="*/ 90 h 215"/>
                  <a:gd name="T6" fmla="*/ 166 w 209"/>
                  <a:gd name="T7" fmla="*/ 90 h 215"/>
                  <a:gd name="T8" fmla="*/ 166 w 209"/>
                  <a:gd name="T9" fmla="*/ 0 h 215"/>
                  <a:gd name="T10" fmla="*/ 209 w 209"/>
                  <a:gd name="T11" fmla="*/ 0 h 215"/>
                  <a:gd name="T12" fmla="*/ 209 w 209"/>
                  <a:gd name="T13" fmla="*/ 215 h 215"/>
                  <a:gd name="T14" fmla="*/ 166 w 209"/>
                  <a:gd name="T15" fmla="*/ 215 h 215"/>
                  <a:gd name="T16" fmla="*/ 166 w 209"/>
                  <a:gd name="T17" fmla="*/ 120 h 215"/>
                  <a:gd name="T18" fmla="*/ 44 w 209"/>
                  <a:gd name="T19" fmla="*/ 120 h 215"/>
                  <a:gd name="T20" fmla="*/ 44 w 209"/>
                  <a:gd name="T21" fmla="*/ 215 h 215"/>
                  <a:gd name="T22" fmla="*/ 0 w 209"/>
                  <a:gd name="T23" fmla="*/ 215 h 215"/>
                  <a:gd name="T24" fmla="*/ 0 w 209"/>
                  <a:gd name="T2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215">
                    <a:moveTo>
                      <a:pt x="0" y="0"/>
                    </a:moveTo>
                    <a:lnTo>
                      <a:pt x="44" y="0"/>
                    </a:lnTo>
                    <a:lnTo>
                      <a:pt x="44" y="90"/>
                    </a:lnTo>
                    <a:lnTo>
                      <a:pt x="166" y="90"/>
                    </a:lnTo>
                    <a:lnTo>
                      <a:pt x="166" y="0"/>
                    </a:lnTo>
                    <a:lnTo>
                      <a:pt x="209" y="0"/>
                    </a:lnTo>
                    <a:lnTo>
                      <a:pt x="209" y="215"/>
                    </a:lnTo>
                    <a:lnTo>
                      <a:pt x="166" y="215"/>
                    </a:lnTo>
                    <a:lnTo>
                      <a:pt x="166" y="120"/>
                    </a:lnTo>
                    <a:lnTo>
                      <a:pt x="44" y="120"/>
                    </a:lnTo>
                    <a:lnTo>
                      <a:pt x="44"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31" name="Freeform 246"/>
              <p:cNvSpPr>
                <a:spLocks noEditPoints="1"/>
              </p:cNvSpPr>
              <p:nvPr/>
            </p:nvSpPr>
            <p:spPr bwMode="auto">
              <a:xfrm>
                <a:off x="2943" y="3048"/>
                <a:ext cx="94" cy="94"/>
              </a:xfrm>
              <a:custGeom>
                <a:avLst/>
                <a:gdLst>
                  <a:gd name="T0" fmla="*/ 216 w 375"/>
                  <a:gd name="T1" fmla="*/ 96 h 378"/>
                  <a:gd name="T2" fmla="*/ 248 w 375"/>
                  <a:gd name="T3" fmla="*/ 80 h 378"/>
                  <a:gd name="T4" fmla="*/ 286 w 375"/>
                  <a:gd name="T5" fmla="*/ 77 h 378"/>
                  <a:gd name="T6" fmla="*/ 324 w 375"/>
                  <a:gd name="T7" fmla="*/ 89 h 378"/>
                  <a:gd name="T8" fmla="*/ 353 w 375"/>
                  <a:gd name="T9" fmla="*/ 117 h 378"/>
                  <a:gd name="T10" fmla="*/ 371 w 375"/>
                  <a:gd name="T11" fmla="*/ 155 h 378"/>
                  <a:gd name="T12" fmla="*/ 374 w 375"/>
                  <a:gd name="T13" fmla="*/ 201 h 378"/>
                  <a:gd name="T14" fmla="*/ 363 w 375"/>
                  <a:gd name="T15" fmla="*/ 244 h 378"/>
                  <a:gd name="T16" fmla="*/ 338 w 375"/>
                  <a:gd name="T17" fmla="*/ 277 h 378"/>
                  <a:gd name="T18" fmla="*/ 304 w 375"/>
                  <a:gd name="T19" fmla="*/ 297 h 378"/>
                  <a:gd name="T20" fmla="*/ 259 w 375"/>
                  <a:gd name="T21" fmla="*/ 300 h 378"/>
                  <a:gd name="T22" fmla="*/ 219 w 375"/>
                  <a:gd name="T23" fmla="*/ 284 h 378"/>
                  <a:gd name="T24" fmla="*/ 165 w 375"/>
                  <a:gd name="T25" fmla="*/ 277 h 378"/>
                  <a:gd name="T26" fmla="*/ 136 w 375"/>
                  <a:gd name="T27" fmla="*/ 295 h 378"/>
                  <a:gd name="T28" fmla="*/ 102 w 375"/>
                  <a:gd name="T29" fmla="*/ 301 h 378"/>
                  <a:gd name="T30" fmla="*/ 64 w 375"/>
                  <a:gd name="T31" fmla="*/ 294 h 378"/>
                  <a:gd name="T32" fmla="*/ 31 w 375"/>
                  <a:gd name="T33" fmla="*/ 272 h 378"/>
                  <a:gd name="T34" fmla="*/ 8 w 375"/>
                  <a:gd name="T35" fmla="*/ 235 h 378"/>
                  <a:gd name="T36" fmla="*/ 0 w 375"/>
                  <a:gd name="T37" fmla="*/ 186 h 378"/>
                  <a:gd name="T38" fmla="*/ 7 w 375"/>
                  <a:gd name="T39" fmla="*/ 143 h 378"/>
                  <a:gd name="T40" fmla="*/ 28 w 375"/>
                  <a:gd name="T41" fmla="*/ 109 h 378"/>
                  <a:gd name="T42" fmla="*/ 60 w 375"/>
                  <a:gd name="T43" fmla="*/ 85 h 378"/>
                  <a:gd name="T44" fmla="*/ 102 w 375"/>
                  <a:gd name="T45" fmla="*/ 76 h 378"/>
                  <a:gd name="T46" fmla="*/ 137 w 375"/>
                  <a:gd name="T47" fmla="*/ 83 h 378"/>
                  <a:gd name="T48" fmla="*/ 165 w 375"/>
                  <a:gd name="T49" fmla="*/ 102 h 378"/>
                  <a:gd name="T50" fmla="*/ 214 w 375"/>
                  <a:gd name="T51" fmla="*/ 230 h 378"/>
                  <a:gd name="T52" fmla="*/ 225 w 375"/>
                  <a:gd name="T53" fmla="*/ 255 h 378"/>
                  <a:gd name="T54" fmla="*/ 243 w 375"/>
                  <a:gd name="T55" fmla="*/ 267 h 378"/>
                  <a:gd name="T56" fmla="*/ 266 w 375"/>
                  <a:gd name="T57" fmla="*/ 272 h 378"/>
                  <a:gd name="T58" fmla="*/ 290 w 375"/>
                  <a:gd name="T59" fmla="*/ 266 h 378"/>
                  <a:gd name="T60" fmla="*/ 311 w 375"/>
                  <a:gd name="T61" fmla="*/ 251 h 378"/>
                  <a:gd name="T62" fmla="*/ 325 w 375"/>
                  <a:gd name="T63" fmla="*/ 224 h 378"/>
                  <a:gd name="T64" fmla="*/ 330 w 375"/>
                  <a:gd name="T65" fmla="*/ 188 h 378"/>
                  <a:gd name="T66" fmla="*/ 320 w 375"/>
                  <a:gd name="T67" fmla="*/ 137 h 378"/>
                  <a:gd name="T68" fmla="*/ 304 w 375"/>
                  <a:gd name="T69" fmla="*/ 117 h 378"/>
                  <a:gd name="T70" fmla="*/ 281 w 375"/>
                  <a:gd name="T71" fmla="*/ 108 h 378"/>
                  <a:gd name="T72" fmla="*/ 254 w 375"/>
                  <a:gd name="T73" fmla="*/ 108 h 378"/>
                  <a:gd name="T74" fmla="*/ 233 w 375"/>
                  <a:gd name="T75" fmla="*/ 118 h 378"/>
                  <a:gd name="T76" fmla="*/ 217 w 375"/>
                  <a:gd name="T77" fmla="*/ 139 h 378"/>
                  <a:gd name="T78" fmla="*/ 209 w 375"/>
                  <a:gd name="T79" fmla="*/ 190 h 378"/>
                  <a:gd name="T80" fmla="*/ 47 w 375"/>
                  <a:gd name="T81" fmla="*/ 216 h 378"/>
                  <a:gd name="T82" fmla="*/ 59 w 375"/>
                  <a:gd name="T83" fmla="*/ 245 h 378"/>
                  <a:gd name="T84" fmla="*/ 78 w 375"/>
                  <a:gd name="T85" fmla="*/ 263 h 378"/>
                  <a:gd name="T86" fmla="*/ 102 w 375"/>
                  <a:gd name="T87" fmla="*/ 271 h 378"/>
                  <a:gd name="T88" fmla="*/ 128 w 375"/>
                  <a:gd name="T89" fmla="*/ 268 h 378"/>
                  <a:gd name="T90" fmla="*/ 148 w 375"/>
                  <a:gd name="T91" fmla="*/ 256 h 378"/>
                  <a:gd name="T92" fmla="*/ 160 w 375"/>
                  <a:gd name="T93" fmla="*/ 234 h 378"/>
                  <a:gd name="T94" fmla="*/ 165 w 375"/>
                  <a:gd name="T95" fmla="*/ 172 h 378"/>
                  <a:gd name="T96" fmla="*/ 154 w 375"/>
                  <a:gd name="T97" fmla="*/ 133 h 378"/>
                  <a:gd name="T98" fmla="*/ 137 w 375"/>
                  <a:gd name="T99" fmla="*/ 115 h 378"/>
                  <a:gd name="T100" fmla="*/ 113 w 375"/>
                  <a:gd name="T101" fmla="*/ 107 h 378"/>
                  <a:gd name="T102" fmla="*/ 87 w 375"/>
                  <a:gd name="T103" fmla="*/ 110 h 378"/>
                  <a:gd name="T104" fmla="*/ 66 w 375"/>
                  <a:gd name="T105" fmla="*/ 122 h 378"/>
                  <a:gd name="T106" fmla="*/ 51 w 375"/>
                  <a:gd name="T107" fmla="*/ 145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5" h="378">
                    <a:moveTo>
                      <a:pt x="165" y="0"/>
                    </a:moveTo>
                    <a:lnTo>
                      <a:pt x="210" y="0"/>
                    </a:lnTo>
                    <a:lnTo>
                      <a:pt x="210" y="102"/>
                    </a:lnTo>
                    <a:lnTo>
                      <a:pt x="216" y="96"/>
                    </a:lnTo>
                    <a:lnTo>
                      <a:pt x="224" y="91"/>
                    </a:lnTo>
                    <a:lnTo>
                      <a:pt x="231" y="87"/>
                    </a:lnTo>
                    <a:lnTo>
                      <a:pt x="239" y="83"/>
                    </a:lnTo>
                    <a:lnTo>
                      <a:pt x="248" y="80"/>
                    </a:lnTo>
                    <a:lnTo>
                      <a:pt x="257" y="78"/>
                    </a:lnTo>
                    <a:lnTo>
                      <a:pt x="266" y="77"/>
                    </a:lnTo>
                    <a:lnTo>
                      <a:pt x="275" y="76"/>
                    </a:lnTo>
                    <a:lnTo>
                      <a:pt x="286" y="77"/>
                    </a:lnTo>
                    <a:lnTo>
                      <a:pt x="296" y="78"/>
                    </a:lnTo>
                    <a:lnTo>
                      <a:pt x="306" y="81"/>
                    </a:lnTo>
                    <a:lnTo>
                      <a:pt x="315" y="85"/>
                    </a:lnTo>
                    <a:lnTo>
                      <a:pt x="324" y="89"/>
                    </a:lnTo>
                    <a:lnTo>
                      <a:pt x="333" y="95"/>
                    </a:lnTo>
                    <a:lnTo>
                      <a:pt x="341" y="101"/>
                    </a:lnTo>
                    <a:lnTo>
                      <a:pt x="347" y="109"/>
                    </a:lnTo>
                    <a:lnTo>
                      <a:pt x="353" y="117"/>
                    </a:lnTo>
                    <a:lnTo>
                      <a:pt x="360" y="126"/>
                    </a:lnTo>
                    <a:lnTo>
                      <a:pt x="363" y="135"/>
                    </a:lnTo>
                    <a:lnTo>
                      <a:pt x="367" y="144"/>
                    </a:lnTo>
                    <a:lnTo>
                      <a:pt x="371" y="155"/>
                    </a:lnTo>
                    <a:lnTo>
                      <a:pt x="372" y="165"/>
                    </a:lnTo>
                    <a:lnTo>
                      <a:pt x="374" y="177"/>
                    </a:lnTo>
                    <a:lnTo>
                      <a:pt x="375" y="189"/>
                    </a:lnTo>
                    <a:lnTo>
                      <a:pt x="374" y="201"/>
                    </a:lnTo>
                    <a:lnTo>
                      <a:pt x="372" y="213"/>
                    </a:lnTo>
                    <a:lnTo>
                      <a:pt x="370" y="223"/>
                    </a:lnTo>
                    <a:lnTo>
                      <a:pt x="367" y="234"/>
                    </a:lnTo>
                    <a:lnTo>
                      <a:pt x="363" y="244"/>
                    </a:lnTo>
                    <a:lnTo>
                      <a:pt x="358" y="253"/>
                    </a:lnTo>
                    <a:lnTo>
                      <a:pt x="352" y="262"/>
                    </a:lnTo>
                    <a:lnTo>
                      <a:pt x="346" y="269"/>
                    </a:lnTo>
                    <a:lnTo>
                      <a:pt x="338" y="277"/>
                    </a:lnTo>
                    <a:lnTo>
                      <a:pt x="330" y="283"/>
                    </a:lnTo>
                    <a:lnTo>
                      <a:pt x="322" y="288"/>
                    </a:lnTo>
                    <a:lnTo>
                      <a:pt x="313" y="293"/>
                    </a:lnTo>
                    <a:lnTo>
                      <a:pt x="304" y="297"/>
                    </a:lnTo>
                    <a:lnTo>
                      <a:pt x="294" y="299"/>
                    </a:lnTo>
                    <a:lnTo>
                      <a:pt x="283" y="300"/>
                    </a:lnTo>
                    <a:lnTo>
                      <a:pt x="273" y="301"/>
                    </a:lnTo>
                    <a:lnTo>
                      <a:pt x="259" y="300"/>
                    </a:lnTo>
                    <a:lnTo>
                      <a:pt x="244" y="297"/>
                    </a:lnTo>
                    <a:lnTo>
                      <a:pt x="236" y="295"/>
                    </a:lnTo>
                    <a:lnTo>
                      <a:pt x="229" y="291"/>
                    </a:lnTo>
                    <a:lnTo>
                      <a:pt x="219" y="284"/>
                    </a:lnTo>
                    <a:lnTo>
                      <a:pt x="210" y="277"/>
                    </a:lnTo>
                    <a:lnTo>
                      <a:pt x="210" y="378"/>
                    </a:lnTo>
                    <a:lnTo>
                      <a:pt x="165" y="378"/>
                    </a:lnTo>
                    <a:lnTo>
                      <a:pt x="165" y="277"/>
                    </a:lnTo>
                    <a:lnTo>
                      <a:pt x="159" y="283"/>
                    </a:lnTo>
                    <a:lnTo>
                      <a:pt x="151" y="287"/>
                    </a:lnTo>
                    <a:lnTo>
                      <a:pt x="144" y="292"/>
                    </a:lnTo>
                    <a:lnTo>
                      <a:pt x="136" y="295"/>
                    </a:lnTo>
                    <a:lnTo>
                      <a:pt x="128" y="298"/>
                    </a:lnTo>
                    <a:lnTo>
                      <a:pt x="120" y="299"/>
                    </a:lnTo>
                    <a:lnTo>
                      <a:pt x="111" y="300"/>
                    </a:lnTo>
                    <a:lnTo>
                      <a:pt x="102" y="301"/>
                    </a:lnTo>
                    <a:lnTo>
                      <a:pt x="92" y="300"/>
                    </a:lnTo>
                    <a:lnTo>
                      <a:pt x="82" y="299"/>
                    </a:lnTo>
                    <a:lnTo>
                      <a:pt x="73" y="297"/>
                    </a:lnTo>
                    <a:lnTo>
                      <a:pt x="64" y="294"/>
                    </a:lnTo>
                    <a:lnTo>
                      <a:pt x="55" y="289"/>
                    </a:lnTo>
                    <a:lnTo>
                      <a:pt x="46" y="284"/>
                    </a:lnTo>
                    <a:lnTo>
                      <a:pt x="38" y="278"/>
                    </a:lnTo>
                    <a:lnTo>
                      <a:pt x="31" y="272"/>
                    </a:lnTo>
                    <a:lnTo>
                      <a:pt x="23" y="263"/>
                    </a:lnTo>
                    <a:lnTo>
                      <a:pt x="17" y="255"/>
                    </a:lnTo>
                    <a:lnTo>
                      <a:pt x="12" y="245"/>
                    </a:lnTo>
                    <a:lnTo>
                      <a:pt x="8" y="235"/>
                    </a:lnTo>
                    <a:lnTo>
                      <a:pt x="4" y="224"/>
                    </a:lnTo>
                    <a:lnTo>
                      <a:pt x="1" y="213"/>
                    </a:lnTo>
                    <a:lnTo>
                      <a:pt x="0" y="200"/>
                    </a:lnTo>
                    <a:lnTo>
                      <a:pt x="0" y="186"/>
                    </a:lnTo>
                    <a:lnTo>
                      <a:pt x="0" y="175"/>
                    </a:lnTo>
                    <a:lnTo>
                      <a:pt x="1" y="164"/>
                    </a:lnTo>
                    <a:lnTo>
                      <a:pt x="4" y="154"/>
                    </a:lnTo>
                    <a:lnTo>
                      <a:pt x="7" y="143"/>
                    </a:lnTo>
                    <a:lnTo>
                      <a:pt x="10" y="134"/>
                    </a:lnTo>
                    <a:lnTo>
                      <a:pt x="15" y="126"/>
                    </a:lnTo>
                    <a:lnTo>
                      <a:pt x="21" y="116"/>
                    </a:lnTo>
                    <a:lnTo>
                      <a:pt x="28" y="109"/>
                    </a:lnTo>
                    <a:lnTo>
                      <a:pt x="35" y="101"/>
                    </a:lnTo>
                    <a:lnTo>
                      <a:pt x="42" y="94"/>
                    </a:lnTo>
                    <a:lnTo>
                      <a:pt x="51" y="89"/>
                    </a:lnTo>
                    <a:lnTo>
                      <a:pt x="60" y="85"/>
                    </a:lnTo>
                    <a:lnTo>
                      <a:pt x="70" y="81"/>
                    </a:lnTo>
                    <a:lnTo>
                      <a:pt x="80" y="78"/>
                    </a:lnTo>
                    <a:lnTo>
                      <a:pt x="90" y="77"/>
                    </a:lnTo>
                    <a:lnTo>
                      <a:pt x="102" y="76"/>
                    </a:lnTo>
                    <a:lnTo>
                      <a:pt x="111" y="77"/>
                    </a:lnTo>
                    <a:lnTo>
                      <a:pt x="121" y="78"/>
                    </a:lnTo>
                    <a:lnTo>
                      <a:pt x="128" y="80"/>
                    </a:lnTo>
                    <a:lnTo>
                      <a:pt x="137" y="83"/>
                    </a:lnTo>
                    <a:lnTo>
                      <a:pt x="145" y="87"/>
                    </a:lnTo>
                    <a:lnTo>
                      <a:pt x="153" y="91"/>
                    </a:lnTo>
                    <a:lnTo>
                      <a:pt x="159" y="96"/>
                    </a:lnTo>
                    <a:lnTo>
                      <a:pt x="165" y="102"/>
                    </a:lnTo>
                    <a:lnTo>
                      <a:pt x="165" y="0"/>
                    </a:lnTo>
                    <a:close/>
                    <a:moveTo>
                      <a:pt x="209" y="190"/>
                    </a:moveTo>
                    <a:lnTo>
                      <a:pt x="210" y="212"/>
                    </a:lnTo>
                    <a:lnTo>
                      <a:pt x="214" y="230"/>
                    </a:lnTo>
                    <a:lnTo>
                      <a:pt x="215" y="238"/>
                    </a:lnTo>
                    <a:lnTo>
                      <a:pt x="219" y="244"/>
                    </a:lnTo>
                    <a:lnTo>
                      <a:pt x="221" y="250"/>
                    </a:lnTo>
                    <a:lnTo>
                      <a:pt x="225" y="255"/>
                    </a:lnTo>
                    <a:lnTo>
                      <a:pt x="229" y="259"/>
                    </a:lnTo>
                    <a:lnTo>
                      <a:pt x="234" y="262"/>
                    </a:lnTo>
                    <a:lnTo>
                      <a:pt x="239" y="265"/>
                    </a:lnTo>
                    <a:lnTo>
                      <a:pt x="243" y="267"/>
                    </a:lnTo>
                    <a:lnTo>
                      <a:pt x="248" y="268"/>
                    </a:lnTo>
                    <a:lnTo>
                      <a:pt x="254" y="271"/>
                    </a:lnTo>
                    <a:lnTo>
                      <a:pt x="259" y="271"/>
                    </a:lnTo>
                    <a:lnTo>
                      <a:pt x="266" y="272"/>
                    </a:lnTo>
                    <a:lnTo>
                      <a:pt x="272" y="271"/>
                    </a:lnTo>
                    <a:lnTo>
                      <a:pt x="278" y="269"/>
                    </a:lnTo>
                    <a:lnTo>
                      <a:pt x="285" y="268"/>
                    </a:lnTo>
                    <a:lnTo>
                      <a:pt x="290" y="266"/>
                    </a:lnTo>
                    <a:lnTo>
                      <a:pt x="296" y="263"/>
                    </a:lnTo>
                    <a:lnTo>
                      <a:pt x="301" y="260"/>
                    </a:lnTo>
                    <a:lnTo>
                      <a:pt x="306" y="256"/>
                    </a:lnTo>
                    <a:lnTo>
                      <a:pt x="311" y="251"/>
                    </a:lnTo>
                    <a:lnTo>
                      <a:pt x="315" y="245"/>
                    </a:lnTo>
                    <a:lnTo>
                      <a:pt x="319" y="239"/>
                    </a:lnTo>
                    <a:lnTo>
                      <a:pt x="323" y="233"/>
                    </a:lnTo>
                    <a:lnTo>
                      <a:pt x="325" y="224"/>
                    </a:lnTo>
                    <a:lnTo>
                      <a:pt x="328" y="216"/>
                    </a:lnTo>
                    <a:lnTo>
                      <a:pt x="329" y="207"/>
                    </a:lnTo>
                    <a:lnTo>
                      <a:pt x="329" y="198"/>
                    </a:lnTo>
                    <a:lnTo>
                      <a:pt x="330" y="188"/>
                    </a:lnTo>
                    <a:lnTo>
                      <a:pt x="329" y="168"/>
                    </a:lnTo>
                    <a:lnTo>
                      <a:pt x="325" y="152"/>
                    </a:lnTo>
                    <a:lnTo>
                      <a:pt x="323" y="144"/>
                    </a:lnTo>
                    <a:lnTo>
                      <a:pt x="320" y="137"/>
                    </a:lnTo>
                    <a:lnTo>
                      <a:pt x="316" y="132"/>
                    </a:lnTo>
                    <a:lnTo>
                      <a:pt x="313" y="127"/>
                    </a:lnTo>
                    <a:lnTo>
                      <a:pt x="308" y="121"/>
                    </a:lnTo>
                    <a:lnTo>
                      <a:pt x="304" y="117"/>
                    </a:lnTo>
                    <a:lnTo>
                      <a:pt x="299" y="114"/>
                    </a:lnTo>
                    <a:lnTo>
                      <a:pt x="292" y="112"/>
                    </a:lnTo>
                    <a:lnTo>
                      <a:pt x="287" y="109"/>
                    </a:lnTo>
                    <a:lnTo>
                      <a:pt x="281" y="108"/>
                    </a:lnTo>
                    <a:lnTo>
                      <a:pt x="275" y="107"/>
                    </a:lnTo>
                    <a:lnTo>
                      <a:pt x="268" y="107"/>
                    </a:lnTo>
                    <a:lnTo>
                      <a:pt x="261" y="107"/>
                    </a:lnTo>
                    <a:lnTo>
                      <a:pt x="254" y="108"/>
                    </a:lnTo>
                    <a:lnTo>
                      <a:pt x="248" y="110"/>
                    </a:lnTo>
                    <a:lnTo>
                      <a:pt x="243" y="112"/>
                    </a:lnTo>
                    <a:lnTo>
                      <a:pt x="236" y="114"/>
                    </a:lnTo>
                    <a:lnTo>
                      <a:pt x="233" y="118"/>
                    </a:lnTo>
                    <a:lnTo>
                      <a:pt x="228" y="122"/>
                    </a:lnTo>
                    <a:lnTo>
                      <a:pt x="224" y="128"/>
                    </a:lnTo>
                    <a:lnTo>
                      <a:pt x="220" y="133"/>
                    </a:lnTo>
                    <a:lnTo>
                      <a:pt x="217" y="139"/>
                    </a:lnTo>
                    <a:lnTo>
                      <a:pt x="215" y="145"/>
                    </a:lnTo>
                    <a:lnTo>
                      <a:pt x="212" y="153"/>
                    </a:lnTo>
                    <a:lnTo>
                      <a:pt x="210" y="170"/>
                    </a:lnTo>
                    <a:lnTo>
                      <a:pt x="209" y="190"/>
                    </a:lnTo>
                    <a:close/>
                    <a:moveTo>
                      <a:pt x="45" y="185"/>
                    </a:moveTo>
                    <a:lnTo>
                      <a:pt x="45" y="196"/>
                    </a:lnTo>
                    <a:lnTo>
                      <a:pt x="46" y="206"/>
                    </a:lnTo>
                    <a:lnTo>
                      <a:pt x="47" y="216"/>
                    </a:lnTo>
                    <a:lnTo>
                      <a:pt x="50" y="224"/>
                    </a:lnTo>
                    <a:lnTo>
                      <a:pt x="52" y="233"/>
                    </a:lnTo>
                    <a:lnTo>
                      <a:pt x="55" y="239"/>
                    </a:lnTo>
                    <a:lnTo>
                      <a:pt x="59" y="245"/>
                    </a:lnTo>
                    <a:lnTo>
                      <a:pt x="64" y="251"/>
                    </a:lnTo>
                    <a:lnTo>
                      <a:pt x="68" y="256"/>
                    </a:lnTo>
                    <a:lnTo>
                      <a:pt x="73" y="260"/>
                    </a:lnTo>
                    <a:lnTo>
                      <a:pt x="78" y="263"/>
                    </a:lnTo>
                    <a:lnTo>
                      <a:pt x="84" y="266"/>
                    </a:lnTo>
                    <a:lnTo>
                      <a:pt x="89" y="268"/>
                    </a:lnTo>
                    <a:lnTo>
                      <a:pt x="95" y="269"/>
                    </a:lnTo>
                    <a:lnTo>
                      <a:pt x="102" y="271"/>
                    </a:lnTo>
                    <a:lnTo>
                      <a:pt x="109" y="271"/>
                    </a:lnTo>
                    <a:lnTo>
                      <a:pt x="116" y="271"/>
                    </a:lnTo>
                    <a:lnTo>
                      <a:pt x="122" y="269"/>
                    </a:lnTo>
                    <a:lnTo>
                      <a:pt x="128" y="268"/>
                    </a:lnTo>
                    <a:lnTo>
                      <a:pt x="134" y="266"/>
                    </a:lnTo>
                    <a:lnTo>
                      <a:pt x="139" y="263"/>
                    </a:lnTo>
                    <a:lnTo>
                      <a:pt x="144" y="260"/>
                    </a:lnTo>
                    <a:lnTo>
                      <a:pt x="148" y="256"/>
                    </a:lnTo>
                    <a:lnTo>
                      <a:pt x="151" y="251"/>
                    </a:lnTo>
                    <a:lnTo>
                      <a:pt x="155" y="245"/>
                    </a:lnTo>
                    <a:lnTo>
                      <a:pt x="158" y="240"/>
                    </a:lnTo>
                    <a:lnTo>
                      <a:pt x="160" y="234"/>
                    </a:lnTo>
                    <a:lnTo>
                      <a:pt x="162" y="226"/>
                    </a:lnTo>
                    <a:lnTo>
                      <a:pt x="165" y="210"/>
                    </a:lnTo>
                    <a:lnTo>
                      <a:pt x="165" y="192"/>
                    </a:lnTo>
                    <a:lnTo>
                      <a:pt x="165" y="172"/>
                    </a:lnTo>
                    <a:lnTo>
                      <a:pt x="162" y="154"/>
                    </a:lnTo>
                    <a:lnTo>
                      <a:pt x="160" y="147"/>
                    </a:lnTo>
                    <a:lnTo>
                      <a:pt x="158" y="139"/>
                    </a:lnTo>
                    <a:lnTo>
                      <a:pt x="154" y="133"/>
                    </a:lnTo>
                    <a:lnTo>
                      <a:pt x="151" y="128"/>
                    </a:lnTo>
                    <a:lnTo>
                      <a:pt x="146" y="122"/>
                    </a:lnTo>
                    <a:lnTo>
                      <a:pt x="142" y="118"/>
                    </a:lnTo>
                    <a:lnTo>
                      <a:pt x="137" y="115"/>
                    </a:lnTo>
                    <a:lnTo>
                      <a:pt x="132" y="112"/>
                    </a:lnTo>
                    <a:lnTo>
                      <a:pt x="126" y="110"/>
                    </a:lnTo>
                    <a:lnTo>
                      <a:pt x="120" y="108"/>
                    </a:lnTo>
                    <a:lnTo>
                      <a:pt x="113" y="107"/>
                    </a:lnTo>
                    <a:lnTo>
                      <a:pt x="106" y="107"/>
                    </a:lnTo>
                    <a:lnTo>
                      <a:pt x="99" y="107"/>
                    </a:lnTo>
                    <a:lnTo>
                      <a:pt x="93" y="108"/>
                    </a:lnTo>
                    <a:lnTo>
                      <a:pt x="87" y="110"/>
                    </a:lnTo>
                    <a:lnTo>
                      <a:pt x="82" y="112"/>
                    </a:lnTo>
                    <a:lnTo>
                      <a:pt x="76" y="115"/>
                    </a:lnTo>
                    <a:lnTo>
                      <a:pt x="71" y="118"/>
                    </a:lnTo>
                    <a:lnTo>
                      <a:pt x="66" y="122"/>
                    </a:lnTo>
                    <a:lnTo>
                      <a:pt x="61" y="128"/>
                    </a:lnTo>
                    <a:lnTo>
                      <a:pt x="57" y="133"/>
                    </a:lnTo>
                    <a:lnTo>
                      <a:pt x="55" y="138"/>
                    </a:lnTo>
                    <a:lnTo>
                      <a:pt x="51" y="145"/>
                    </a:lnTo>
                    <a:lnTo>
                      <a:pt x="48" y="152"/>
                    </a:lnTo>
                    <a:lnTo>
                      <a:pt x="46" y="168"/>
                    </a:lnTo>
                    <a:lnTo>
                      <a:pt x="45" y="18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32" name="Freeform 247"/>
              <p:cNvSpPr>
                <a:spLocks noEditPoints="1"/>
              </p:cNvSpPr>
              <p:nvPr/>
            </p:nvSpPr>
            <p:spPr bwMode="auto">
              <a:xfrm>
                <a:off x="3046" y="3067"/>
                <a:ext cx="60" cy="56"/>
              </a:xfrm>
              <a:custGeom>
                <a:avLst/>
                <a:gdLst>
                  <a:gd name="T0" fmla="*/ 3 w 243"/>
                  <a:gd name="T1" fmla="*/ 85 h 225"/>
                  <a:gd name="T2" fmla="*/ 15 w 243"/>
                  <a:gd name="T3" fmla="*/ 51 h 225"/>
                  <a:gd name="T4" fmla="*/ 41 w 243"/>
                  <a:gd name="T5" fmla="*/ 24 h 225"/>
                  <a:gd name="T6" fmla="*/ 67 w 243"/>
                  <a:gd name="T7" fmla="*/ 10 h 225"/>
                  <a:gd name="T8" fmla="*/ 99 w 243"/>
                  <a:gd name="T9" fmla="*/ 2 h 225"/>
                  <a:gd name="T10" fmla="*/ 135 w 243"/>
                  <a:gd name="T11" fmla="*/ 1 h 225"/>
                  <a:gd name="T12" fmla="*/ 170 w 243"/>
                  <a:gd name="T13" fmla="*/ 7 h 225"/>
                  <a:gd name="T14" fmla="*/ 201 w 243"/>
                  <a:gd name="T15" fmla="*/ 23 h 225"/>
                  <a:gd name="T16" fmla="*/ 224 w 243"/>
                  <a:gd name="T17" fmla="*/ 45 h 225"/>
                  <a:gd name="T18" fmla="*/ 238 w 243"/>
                  <a:gd name="T19" fmla="*/ 75 h 225"/>
                  <a:gd name="T20" fmla="*/ 243 w 243"/>
                  <a:gd name="T21" fmla="*/ 109 h 225"/>
                  <a:gd name="T22" fmla="*/ 238 w 243"/>
                  <a:gd name="T23" fmla="*/ 155 h 225"/>
                  <a:gd name="T24" fmla="*/ 227 w 243"/>
                  <a:gd name="T25" fmla="*/ 175 h 225"/>
                  <a:gd name="T26" fmla="*/ 198 w 243"/>
                  <a:gd name="T27" fmla="*/ 204 h 225"/>
                  <a:gd name="T28" fmla="*/ 154 w 243"/>
                  <a:gd name="T29" fmla="*/ 222 h 225"/>
                  <a:gd name="T30" fmla="*/ 108 w 243"/>
                  <a:gd name="T31" fmla="*/ 224 h 225"/>
                  <a:gd name="T32" fmla="*/ 73 w 243"/>
                  <a:gd name="T33" fmla="*/ 218 h 225"/>
                  <a:gd name="T34" fmla="*/ 42 w 243"/>
                  <a:gd name="T35" fmla="*/ 203 h 225"/>
                  <a:gd name="T36" fmla="*/ 19 w 243"/>
                  <a:gd name="T37" fmla="*/ 180 h 225"/>
                  <a:gd name="T38" fmla="*/ 5 w 243"/>
                  <a:gd name="T39" fmla="*/ 149 h 225"/>
                  <a:gd name="T40" fmla="*/ 0 w 243"/>
                  <a:gd name="T41" fmla="*/ 113 h 225"/>
                  <a:gd name="T42" fmla="*/ 47 w 243"/>
                  <a:gd name="T43" fmla="*/ 131 h 225"/>
                  <a:gd name="T44" fmla="*/ 54 w 243"/>
                  <a:gd name="T45" fmla="*/ 156 h 225"/>
                  <a:gd name="T46" fmla="*/ 67 w 243"/>
                  <a:gd name="T47" fmla="*/ 175 h 225"/>
                  <a:gd name="T48" fmla="*/ 85 w 243"/>
                  <a:gd name="T49" fmla="*/ 187 h 225"/>
                  <a:gd name="T50" fmla="*/ 106 w 243"/>
                  <a:gd name="T51" fmla="*/ 193 h 225"/>
                  <a:gd name="T52" fmla="*/ 130 w 243"/>
                  <a:gd name="T53" fmla="*/ 195 h 225"/>
                  <a:gd name="T54" fmla="*/ 151 w 243"/>
                  <a:gd name="T55" fmla="*/ 189 h 225"/>
                  <a:gd name="T56" fmla="*/ 170 w 243"/>
                  <a:gd name="T57" fmla="*/ 179 h 225"/>
                  <a:gd name="T58" fmla="*/ 186 w 243"/>
                  <a:gd name="T59" fmla="*/ 163 h 225"/>
                  <a:gd name="T60" fmla="*/ 194 w 243"/>
                  <a:gd name="T61" fmla="*/ 140 h 225"/>
                  <a:gd name="T62" fmla="*/ 198 w 243"/>
                  <a:gd name="T63" fmla="*/ 112 h 225"/>
                  <a:gd name="T64" fmla="*/ 194 w 243"/>
                  <a:gd name="T65" fmla="*/ 84 h 225"/>
                  <a:gd name="T66" fmla="*/ 186 w 243"/>
                  <a:gd name="T67" fmla="*/ 63 h 225"/>
                  <a:gd name="T68" fmla="*/ 170 w 243"/>
                  <a:gd name="T69" fmla="*/ 46 h 225"/>
                  <a:gd name="T70" fmla="*/ 151 w 243"/>
                  <a:gd name="T71" fmla="*/ 36 h 225"/>
                  <a:gd name="T72" fmla="*/ 130 w 243"/>
                  <a:gd name="T73" fmla="*/ 31 h 225"/>
                  <a:gd name="T74" fmla="*/ 106 w 243"/>
                  <a:gd name="T75" fmla="*/ 32 h 225"/>
                  <a:gd name="T76" fmla="*/ 85 w 243"/>
                  <a:gd name="T77" fmla="*/ 39 h 225"/>
                  <a:gd name="T78" fmla="*/ 67 w 243"/>
                  <a:gd name="T79" fmla="*/ 52 h 225"/>
                  <a:gd name="T80" fmla="*/ 54 w 243"/>
                  <a:gd name="T81" fmla="*/ 69 h 225"/>
                  <a:gd name="T82" fmla="*/ 47 w 243"/>
                  <a:gd name="T83" fmla="*/ 9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3" h="225">
                    <a:moveTo>
                      <a:pt x="0" y="113"/>
                    </a:moveTo>
                    <a:lnTo>
                      <a:pt x="1" y="98"/>
                    </a:lnTo>
                    <a:lnTo>
                      <a:pt x="3" y="85"/>
                    </a:lnTo>
                    <a:lnTo>
                      <a:pt x="7" y="73"/>
                    </a:lnTo>
                    <a:lnTo>
                      <a:pt x="10" y="61"/>
                    </a:lnTo>
                    <a:lnTo>
                      <a:pt x="15" y="51"/>
                    </a:lnTo>
                    <a:lnTo>
                      <a:pt x="23" y="41"/>
                    </a:lnTo>
                    <a:lnTo>
                      <a:pt x="31" y="32"/>
                    </a:lnTo>
                    <a:lnTo>
                      <a:pt x="41" y="24"/>
                    </a:lnTo>
                    <a:lnTo>
                      <a:pt x="48" y="19"/>
                    </a:lnTo>
                    <a:lnTo>
                      <a:pt x="59" y="14"/>
                    </a:lnTo>
                    <a:lnTo>
                      <a:pt x="67" y="10"/>
                    </a:lnTo>
                    <a:lnTo>
                      <a:pt x="78" y="6"/>
                    </a:lnTo>
                    <a:lnTo>
                      <a:pt x="88" y="4"/>
                    </a:lnTo>
                    <a:lnTo>
                      <a:pt x="99" y="2"/>
                    </a:lnTo>
                    <a:lnTo>
                      <a:pt x="111" y="1"/>
                    </a:lnTo>
                    <a:lnTo>
                      <a:pt x="122" y="0"/>
                    </a:lnTo>
                    <a:lnTo>
                      <a:pt x="135" y="1"/>
                    </a:lnTo>
                    <a:lnTo>
                      <a:pt x="147" y="2"/>
                    </a:lnTo>
                    <a:lnTo>
                      <a:pt x="159" y="4"/>
                    </a:lnTo>
                    <a:lnTo>
                      <a:pt x="170" y="7"/>
                    </a:lnTo>
                    <a:lnTo>
                      <a:pt x="181" y="12"/>
                    </a:lnTo>
                    <a:lnTo>
                      <a:pt x="191" y="17"/>
                    </a:lnTo>
                    <a:lnTo>
                      <a:pt x="201" y="23"/>
                    </a:lnTo>
                    <a:lnTo>
                      <a:pt x="210" y="30"/>
                    </a:lnTo>
                    <a:lnTo>
                      <a:pt x="217" y="37"/>
                    </a:lnTo>
                    <a:lnTo>
                      <a:pt x="224" y="45"/>
                    </a:lnTo>
                    <a:lnTo>
                      <a:pt x="230" y="55"/>
                    </a:lnTo>
                    <a:lnTo>
                      <a:pt x="235" y="64"/>
                    </a:lnTo>
                    <a:lnTo>
                      <a:pt x="238" y="75"/>
                    </a:lnTo>
                    <a:lnTo>
                      <a:pt x="241" y="85"/>
                    </a:lnTo>
                    <a:lnTo>
                      <a:pt x="243" y="97"/>
                    </a:lnTo>
                    <a:lnTo>
                      <a:pt x="243" y="109"/>
                    </a:lnTo>
                    <a:lnTo>
                      <a:pt x="241" y="129"/>
                    </a:lnTo>
                    <a:lnTo>
                      <a:pt x="239" y="146"/>
                    </a:lnTo>
                    <a:lnTo>
                      <a:pt x="238" y="155"/>
                    </a:lnTo>
                    <a:lnTo>
                      <a:pt x="235" y="162"/>
                    </a:lnTo>
                    <a:lnTo>
                      <a:pt x="231" y="168"/>
                    </a:lnTo>
                    <a:lnTo>
                      <a:pt x="227" y="175"/>
                    </a:lnTo>
                    <a:lnTo>
                      <a:pt x="220" y="186"/>
                    </a:lnTo>
                    <a:lnTo>
                      <a:pt x="210" y="196"/>
                    </a:lnTo>
                    <a:lnTo>
                      <a:pt x="198" y="204"/>
                    </a:lnTo>
                    <a:lnTo>
                      <a:pt x="184" y="211"/>
                    </a:lnTo>
                    <a:lnTo>
                      <a:pt x="170" y="218"/>
                    </a:lnTo>
                    <a:lnTo>
                      <a:pt x="154" y="222"/>
                    </a:lnTo>
                    <a:lnTo>
                      <a:pt x="139" y="224"/>
                    </a:lnTo>
                    <a:lnTo>
                      <a:pt x="122" y="225"/>
                    </a:lnTo>
                    <a:lnTo>
                      <a:pt x="108" y="224"/>
                    </a:lnTo>
                    <a:lnTo>
                      <a:pt x="95" y="223"/>
                    </a:lnTo>
                    <a:lnTo>
                      <a:pt x="84" y="221"/>
                    </a:lnTo>
                    <a:lnTo>
                      <a:pt x="73" y="218"/>
                    </a:lnTo>
                    <a:lnTo>
                      <a:pt x="62" y="213"/>
                    </a:lnTo>
                    <a:lnTo>
                      <a:pt x="52" y="208"/>
                    </a:lnTo>
                    <a:lnTo>
                      <a:pt x="42" y="203"/>
                    </a:lnTo>
                    <a:lnTo>
                      <a:pt x="34" y="196"/>
                    </a:lnTo>
                    <a:lnTo>
                      <a:pt x="26" y="188"/>
                    </a:lnTo>
                    <a:lnTo>
                      <a:pt x="19" y="180"/>
                    </a:lnTo>
                    <a:lnTo>
                      <a:pt x="13" y="170"/>
                    </a:lnTo>
                    <a:lnTo>
                      <a:pt x="9" y="161"/>
                    </a:lnTo>
                    <a:lnTo>
                      <a:pt x="5" y="149"/>
                    </a:lnTo>
                    <a:lnTo>
                      <a:pt x="3" y="138"/>
                    </a:lnTo>
                    <a:lnTo>
                      <a:pt x="1" y="126"/>
                    </a:lnTo>
                    <a:lnTo>
                      <a:pt x="0" y="113"/>
                    </a:lnTo>
                    <a:close/>
                    <a:moveTo>
                      <a:pt x="46" y="113"/>
                    </a:moveTo>
                    <a:lnTo>
                      <a:pt x="46" y="123"/>
                    </a:lnTo>
                    <a:lnTo>
                      <a:pt x="47" y="131"/>
                    </a:lnTo>
                    <a:lnTo>
                      <a:pt x="48" y="141"/>
                    </a:lnTo>
                    <a:lnTo>
                      <a:pt x="51" y="148"/>
                    </a:lnTo>
                    <a:lnTo>
                      <a:pt x="54" y="156"/>
                    </a:lnTo>
                    <a:lnTo>
                      <a:pt x="57" y="163"/>
                    </a:lnTo>
                    <a:lnTo>
                      <a:pt x="62" y="169"/>
                    </a:lnTo>
                    <a:lnTo>
                      <a:pt x="67" y="175"/>
                    </a:lnTo>
                    <a:lnTo>
                      <a:pt x="73" y="179"/>
                    </a:lnTo>
                    <a:lnTo>
                      <a:pt x="79" y="183"/>
                    </a:lnTo>
                    <a:lnTo>
                      <a:pt x="85" y="187"/>
                    </a:lnTo>
                    <a:lnTo>
                      <a:pt x="92" y="189"/>
                    </a:lnTo>
                    <a:lnTo>
                      <a:pt x="99" y="192"/>
                    </a:lnTo>
                    <a:lnTo>
                      <a:pt x="106" y="193"/>
                    </a:lnTo>
                    <a:lnTo>
                      <a:pt x="113" y="195"/>
                    </a:lnTo>
                    <a:lnTo>
                      <a:pt x="122" y="195"/>
                    </a:lnTo>
                    <a:lnTo>
                      <a:pt x="130" y="195"/>
                    </a:lnTo>
                    <a:lnTo>
                      <a:pt x="137" y="193"/>
                    </a:lnTo>
                    <a:lnTo>
                      <a:pt x="145" y="192"/>
                    </a:lnTo>
                    <a:lnTo>
                      <a:pt x="151" y="189"/>
                    </a:lnTo>
                    <a:lnTo>
                      <a:pt x="159" y="187"/>
                    </a:lnTo>
                    <a:lnTo>
                      <a:pt x="165" y="183"/>
                    </a:lnTo>
                    <a:lnTo>
                      <a:pt x="170" y="179"/>
                    </a:lnTo>
                    <a:lnTo>
                      <a:pt x="177" y="175"/>
                    </a:lnTo>
                    <a:lnTo>
                      <a:pt x="182" y="168"/>
                    </a:lnTo>
                    <a:lnTo>
                      <a:pt x="186" y="163"/>
                    </a:lnTo>
                    <a:lnTo>
                      <a:pt x="189" y="156"/>
                    </a:lnTo>
                    <a:lnTo>
                      <a:pt x="192" y="148"/>
                    </a:lnTo>
                    <a:lnTo>
                      <a:pt x="194" y="140"/>
                    </a:lnTo>
                    <a:lnTo>
                      <a:pt x="197" y="131"/>
                    </a:lnTo>
                    <a:lnTo>
                      <a:pt x="197" y="122"/>
                    </a:lnTo>
                    <a:lnTo>
                      <a:pt x="198" y="112"/>
                    </a:lnTo>
                    <a:lnTo>
                      <a:pt x="197" y="102"/>
                    </a:lnTo>
                    <a:lnTo>
                      <a:pt x="197" y="93"/>
                    </a:lnTo>
                    <a:lnTo>
                      <a:pt x="194" y="84"/>
                    </a:lnTo>
                    <a:lnTo>
                      <a:pt x="192" y="77"/>
                    </a:lnTo>
                    <a:lnTo>
                      <a:pt x="189" y="69"/>
                    </a:lnTo>
                    <a:lnTo>
                      <a:pt x="186" y="63"/>
                    </a:lnTo>
                    <a:lnTo>
                      <a:pt x="182" y="57"/>
                    </a:lnTo>
                    <a:lnTo>
                      <a:pt x="177" y="52"/>
                    </a:lnTo>
                    <a:lnTo>
                      <a:pt x="170" y="46"/>
                    </a:lnTo>
                    <a:lnTo>
                      <a:pt x="164" y="42"/>
                    </a:lnTo>
                    <a:lnTo>
                      <a:pt x="158" y="39"/>
                    </a:lnTo>
                    <a:lnTo>
                      <a:pt x="151" y="36"/>
                    </a:lnTo>
                    <a:lnTo>
                      <a:pt x="145" y="34"/>
                    </a:lnTo>
                    <a:lnTo>
                      <a:pt x="137" y="32"/>
                    </a:lnTo>
                    <a:lnTo>
                      <a:pt x="130" y="31"/>
                    </a:lnTo>
                    <a:lnTo>
                      <a:pt x="122" y="31"/>
                    </a:lnTo>
                    <a:lnTo>
                      <a:pt x="113" y="31"/>
                    </a:lnTo>
                    <a:lnTo>
                      <a:pt x="106" y="32"/>
                    </a:lnTo>
                    <a:lnTo>
                      <a:pt x="99" y="34"/>
                    </a:lnTo>
                    <a:lnTo>
                      <a:pt x="92" y="36"/>
                    </a:lnTo>
                    <a:lnTo>
                      <a:pt x="85" y="39"/>
                    </a:lnTo>
                    <a:lnTo>
                      <a:pt x="79" y="42"/>
                    </a:lnTo>
                    <a:lnTo>
                      <a:pt x="73" y="46"/>
                    </a:lnTo>
                    <a:lnTo>
                      <a:pt x="67" y="52"/>
                    </a:lnTo>
                    <a:lnTo>
                      <a:pt x="62" y="57"/>
                    </a:lnTo>
                    <a:lnTo>
                      <a:pt x="57" y="62"/>
                    </a:lnTo>
                    <a:lnTo>
                      <a:pt x="54" y="69"/>
                    </a:lnTo>
                    <a:lnTo>
                      <a:pt x="51" y="77"/>
                    </a:lnTo>
                    <a:lnTo>
                      <a:pt x="48" y="85"/>
                    </a:lnTo>
                    <a:lnTo>
                      <a:pt x="47" y="94"/>
                    </a:lnTo>
                    <a:lnTo>
                      <a:pt x="46" y="103"/>
                    </a:lnTo>
                    <a:lnTo>
                      <a:pt x="46" y="11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33" name="Freeform 248"/>
              <p:cNvSpPr>
                <a:spLocks noEditPoints="1"/>
              </p:cNvSpPr>
              <p:nvPr/>
            </p:nvSpPr>
            <p:spPr bwMode="auto">
              <a:xfrm>
                <a:off x="3119" y="3067"/>
                <a:ext cx="56" cy="75"/>
              </a:xfrm>
              <a:custGeom>
                <a:avLst/>
                <a:gdLst>
                  <a:gd name="T0" fmla="*/ 0 w 225"/>
                  <a:gd name="T1" fmla="*/ 5 h 302"/>
                  <a:gd name="T2" fmla="*/ 39 w 225"/>
                  <a:gd name="T3" fmla="*/ 34 h 302"/>
                  <a:gd name="T4" fmla="*/ 54 w 225"/>
                  <a:gd name="T5" fmla="*/ 19 h 302"/>
                  <a:gd name="T6" fmla="*/ 71 w 225"/>
                  <a:gd name="T7" fmla="*/ 9 h 302"/>
                  <a:gd name="T8" fmla="*/ 91 w 225"/>
                  <a:gd name="T9" fmla="*/ 2 h 302"/>
                  <a:gd name="T10" fmla="*/ 114 w 225"/>
                  <a:gd name="T11" fmla="*/ 0 h 302"/>
                  <a:gd name="T12" fmla="*/ 146 w 225"/>
                  <a:gd name="T13" fmla="*/ 4 h 302"/>
                  <a:gd name="T14" fmla="*/ 174 w 225"/>
                  <a:gd name="T15" fmla="*/ 15 h 302"/>
                  <a:gd name="T16" fmla="*/ 195 w 225"/>
                  <a:gd name="T17" fmla="*/ 32 h 302"/>
                  <a:gd name="T18" fmla="*/ 212 w 225"/>
                  <a:gd name="T19" fmla="*/ 55 h 302"/>
                  <a:gd name="T20" fmla="*/ 221 w 225"/>
                  <a:gd name="T21" fmla="*/ 82 h 302"/>
                  <a:gd name="T22" fmla="*/ 225 w 225"/>
                  <a:gd name="T23" fmla="*/ 112 h 302"/>
                  <a:gd name="T24" fmla="*/ 221 w 225"/>
                  <a:gd name="T25" fmla="*/ 142 h 302"/>
                  <a:gd name="T26" fmla="*/ 211 w 225"/>
                  <a:gd name="T27" fmla="*/ 170 h 302"/>
                  <a:gd name="T28" fmla="*/ 193 w 225"/>
                  <a:gd name="T29" fmla="*/ 193 h 302"/>
                  <a:gd name="T30" fmla="*/ 169 w 225"/>
                  <a:gd name="T31" fmla="*/ 210 h 302"/>
                  <a:gd name="T32" fmla="*/ 141 w 225"/>
                  <a:gd name="T33" fmla="*/ 221 h 302"/>
                  <a:gd name="T34" fmla="*/ 112 w 225"/>
                  <a:gd name="T35" fmla="*/ 225 h 302"/>
                  <a:gd name="T36" fmla="*/ 91 w 225"/>
                  <a:gd name="T37" fmla="*/ 223 h 302"/>
                  <a:gd name="T38" fmla="*/ 72 w 225"/>
                  <a:gd name="T39" fmla="*/ 217 h 302"/>
                  <a:gd name="T40" fmla="*/ 56 w 225"/>
                  <a:gd name="T41" fmla="*/ 208 h 302"/>
                  <a:gd name="T42" fmla="*/ 43 w 225"/>
                  <a:gd name="T43" fmla="*/ 198 h 302"/>
                  <a:gd name="T44" fmla="*/ 0 w 225"/>
                  <a:gd name="T45" fmla="*/ 302 h 302"/>
                  <a:gd name="T46" fmla="*/ 39 w 225"/>
                  <a:gd name="T47" fmla="*/ 124 h 302"/>
                  <a:gd name="T48" fmla="*/ 42 w 225"/>
                  <a:gd name="T49" fmla="*/ 142 h 302"/>
                  <a:gd name="T50" fmla="*/ 47 w 225"/>
                  <a:gd name="T51" fmla="*/ 157 h 302"/>
                  <a:gd name="T52" fmla="*/ 54 w 225"/>
                  <a:gd name="T53" fmla="*/ 169 h 302"/>
                  <a:gd name="T54" fmla="*/ 65 w 225"/>
                  <a:gd name="T55" fmla="*/ 180 h 302"/>
                  <a:gd name="T56" fmla="*/ 76 w 225"/>
                  <a:gd name="T57" fmla="*/ 187 h 302"/>
                  <a:gd name="T58" fmla="*/ 89 w 225"/>
                  <a:gd name="T59" fmla="*/ 192 h 302"/>
                  <a:gd name="T60" fmla="*/ 101 w 225"/>
                  <a:gd name="T61" fmla="*/ 195 h 302"/>
                  <a:gd name="T62" fmla="*/ 115 w 225"/>
                  <a:gd name="T63" fmla="*/ 195 h 302"/>
                  <a:gd name="T64" fmla="*/ 129 w 225"/>
                  <a:gd name="T65" fmla="*/ 192 h 302"/>
                  <a:gd name="T66" fmla="*/ 142 w 225"/>
                  <a:gd name="T67" fmla="*/ 187 h 302"/>
                  <a:gd name="T68" fmla="*/ 153 w 225"/>
                  <a:gd name="T69" fmla="*/ 179 h 302"/>
                  <a:gd name="T70" fmla="*/ 164 w 225"/>
                  <a:gd name="T71" fmla="*/ 169 h 302"/>
                  <a:gd name="T72" fmla="*/ 171 w 225"/>
                  <a:gd name="T73" fmla="*/ 156 h 302"/>
                  <a:gd name="T74" fmla="*/ 176 w 225"/>
                  <a:gd name="T75" fmla="*/ 140 h 302"/>
                  <a:gd name="T76" fmla="*/ 179 w 225"/>
                  <a:gd name="T77" fmla="*/ 121 h 302"/>
                  <a:gd name="T78" fmla="*/ 179 w 225"/>
                  <a:gd name="T79" fmla="*/ 101 h 302"/>
                  <a:gd name="T80" fmla="*/ 176 w 225"/>
                  <a:gd name="T81" fmla="*/ 83 h 302"/>
                  <a:gd name="T82" fmla="*/ 171 w 225"/>
                  <a:gd name="T83" fmla="*/ 67 h 302"/>
                  <a:gd name="T84" fmla="*/ 164 w 225"/>
                  <a:gd name="T85" fmla="*/ 55 h 302"/>
                  <a:gd name="T86" fmla="*/ 153 w 225"/>
                  <a:gd name="T87" fmla="*/ 44 h 302"/>
                  <a:gd name="T88" fmla="*/ 143 w 225"/>
                  <a:gd name="T89" fmla="*/ 37 h 302"/>
                  <a:gd name="T90" fmla="*/ 131 w 225"/>
                  <a:gd name="T91" fmla="*/ 32 h 302"/>
                  <a:gd name="T92" fmla="*/ 118 w 225"/>
                  <a:gd name="T93" fmla="*/ 30 h 302"/>
                  <a:gd name="T94" fmla="*/ 104 w 225"/>
                  <a:gd name="T95" fmla="*/ 30 h 302"/>
                  <a:gd name="T96" fmla="*/ 90 w 225"/>
                  <a:gd name="T97" fmla="*/ 32 h 302"/>
                  <a:gd name="T98" fmla="*/ 79 w 225"/>
                  <a:gd name="T99" fmla="*/ 38 h 302"/>
                  <a:gd name="T100" fmla="*/ 66 w 225"/>
                  <a:gd name="T101" fmla="*/ 45 h 302"/>
                  <a:gd name="T102" fmla="*/ 56 w 225"/>
                  <a:gd name="T103" fmla="*/ 57 h 302"/>
                  <a:gd name="T104" fmla="*/ 48 w 225"/>
                  <a:gd name="T105" fmla="*/ 69 h 302"/>
                  <a:gd name="T106" fmla="*/ 42 w 225"/>
                  <a:gd name="T107" fmla="*/ 85 h 302"/>
                  <a:gd name="T108" fmla="*/ 39 w 225"/>
                  <a:gd name="T109" fmla="*/ 10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5" h="302">
                    <a:moveTo>
                      <a:pt x="0" y="302"/>
                    </a:moveTo>
                    <a:lnTo>
                      <a:pt x="0" y="5"/>
                    </a:lnTo>
                    <a:lnTo>
                      <a:pt x="39" y="5"/>
                    </a:lnTo>
                    <a:lnTo>
                      <a:pt x="39" y="34"/>
                    </a:lnTo>
                    <a:lnTo>
                      <a:pt x="47" y="25"/>
                    </a:lnTo>
                    <a:lnTo>
                      <a:pt x="54" y="19"/>
                    </a:lnTo>
                    <a:lnTo>
                      <a:pt x="63" y="14"/>
                    </a:lnTo>
                    <a:lnTo>
                      <a:pt x="71" y="9"/>
                    </a:lnTo>
                    <a:lnTo>
                      <a:pt x="81" y="5"/>
                    </a:lnTo>
                    <a:lnTo>
                      <a:pt x="91" y="2"/>
                    </a:lnTo>
                    <a:lnTo>
                      <a:pt x="103" y="1"/>
                    </a:lnTo>
                    <a:lnTo>
                      <a:pt x="114" y="0"/>
                    </a:lnTo>
                    <a:lnTo>
                      <a:pt x="131" y="1"/>
                    </a:lnTo>
                    <a:lnTo>
                      <a:pt x="146" y="4"/>
                    </a:lnTo>
                    <a:lnTo>
                      <a:pt x="160" y="9"/>
                    </a:lnTo>
                    <a:lnTo>
                      <a:pt x="174" y="15"/>
                    </a:lnTo>
                    <a:lnTo>
                      <a:pt x="185" y="22"/>
                    </a:lnTo>
                    <a:lnTo>
                      <a:pt x="195" y="32"/>
                    </a:lnTo>
                    <a:lnTo>
                      <a:pt x="204" y="42"/>
                    </a:lnTo>
                    <a:lnTo>
                      <a:pt x="212" y="55"/>
                    </a:lnTo>
                    <a:lnTo>
                      <a:pt x="217" y="67"/>
                    </a:lnTo>
                    <a:lnTo>
                      <a:pt x="221" y="82"/>
                    </a:lnTo>
                    <a:lnTo>
                      <a:pt x="223" y="96"/>
                    </a:lnTo>
                    <a:lnTo>
                      <a:pt x="225" y="112"/>
                    </a:lnTo>
                    <a:lnTo>
                      <a:pt x="223" y="127"/>
                    </a:lnTo>
                    <a:lnTo>
                      <a:pt x="221" y="142"/>
                    </a:lnTo>
                    <a:lnTo>
                      <a:pt x="217" y="157"/>
                    </a:lnTo>
                    <a:lnTo>
                      <a:pt x="211" y="170"/>
                    </a:lnTo>
                    <a:lnTo>
                      <a:pt x="202" y="183"/>
                    </a:lnTo>
                    <a:lnTo>
                      <a:pt x="193" y="193"/>
                    </a:lnTo>
                    <a:lnTo>
                      <a:pt x="181" y="203"/>
                    </a:lnTo>
                    <a:lnTo>
                      <a:pt x="169" y="210"/>
                    </a:lnTo>
                    <a:lnTo>
                      <a:pt x="155" y="217"/>
                    </a:lnTo>
                    <a:lnTo>
                      <a:pt x="141" y="221"/>
                    </a:lnTo>
                    <a:lnTo>
                      <a:pt x="127" y="224"/>
                    </a:lnTo>
                    <a:lnTo>
                      <a:pt x="112" y="225"/>
                    </a:lnTo>
                    <a:lnTo>
                      <a:pt x="100" y="224"/>
                    </a:lnTo>
                    <a:lnTo>
                      <a:pt x="91" y="223"/>
                    </a:lnTo>
                    <a:lnTo>
                      <a:pt x="81" y="221"/>
                    </a:lnTo>
                    <a:lnTo>
                      <a:pt x="72" y="217"/>
                    </a:lnTo>
                    <a:lnTo>
                      <a:pt x="63" y="213"/>
                    </a:lnTo>
                    <a:lnTo>
                      <a:pt x="56" y="208"/>
                    </a:lnTo>
                    <a:lnTo>
                      <a:pt x="49" y="203"/>
                    </a:lnTo>
                    <a:lnTo>
                      <a:pt x="43" y="198"/>
                    </a:lnTo>
                    <a:lnTo>
                      <a:pt x="43" y="302"/>
                    </a:lnTo>
                    <a:lnTo>
                      <a:pt x="0" y="302"/>
                    </a:lnTo>
                    <a:close/>
                    <a:moveTo>
                      <a:pt x="39" y="114"/>
                    </a:moveTo>
                    <a:lnTo>
                      <a:pt x="39" y="124"/>
                    </a:lnTo>
                    <a:lnTo>
                      <a:pt x="40" y="134"/>
                    </a:lnTo>
                    <a:lnTo>
                      <a:pt x="42" y="142"/>
                    </a:lnTo>
                    <a:lnTo>
                      <a:pt x="44" y="149"/>
                    </a:lnTo>
                    <a:lnTo>
                      <a:pt x="47" y="157"/>
                    </a:lnTo>
                    <a:lnTo>
                      <a:pt x="51" y="164"/>
                    </a:lnTo>
                    <a:lnTo>
                      <a:pt x="54" y="169"/>
                    </a:lnTo>
                    <a:lnTo>
                      <a:pt x="59" y="175"/>
                    </a:lnTo>
                    <a:lnTo>
                      <a:pt x="65" y="180"/>
                    </a:lnTo>
                    <a:lnTo>
                      <a:pt x="70" y="184"/>
                    </a:lnTo>
                    <a:lnTo>
                      <a:pt x="76" y="187"/>
                    </a:lnTo>
                    <a:lnTo>
                      <a:pt x="82" y="190"/>
                    </a:lnTo>
                    <a:lnTo>
                      <a:pt x="89" y="192"/>
                    </a:lnTo>
                    <a:lnTo>
                      <a:pt x="95" y="193"/>
                    </a:lnTo>
                    <a:lnTo>
                      <a:pt x="101" y="195"/>
                    </a:lnTo>
                    <a:lnTo>
                      <a:pt x="109" y="195"/>
                    </a:lnTo>
                    <a:lnTo>
                      <a:pt x="115" y="195"/>
                    </a:lnTo>
                    <a:lnTo>
                      <a:pt x="123" y="193"/>
                    </a:lnTo>
                    <a:lnTo>
                      <a:pt x="129" y="192"/>
                    </a:lnTo>
                    <a:lnTo>
                      <a:pt x="136" y="189"/>
                    </a:lnTo>
                    <a:lnTo>
                      <a:pt x="142" y="187"/>
                    </a:lnTo>
                    <a:lnTo>
                      <a:pt x="147" y="183"/>
                    </a:lnTo>
                    <a:lnTo>
                      <a:pt x="153" y="179"/>
                    </a:lnTo>
                    <a:lnTo>
                      <a:pt x="159" y="175"/>
                    </a:lnTo>
                    <a:lnTo>
                      <a:pt x="164" y="169"/>
                    </a:lnTo>
                    <a:lnTo>
                      <a:pt x="167" y="163"/>
                    </a:lnTo>
                    <a:lnTo>
                      <a:pt x="171" y="156"/>
                    </a:lnTo>
                    <a:lnTo>
                      <a:pt x="174" y="148"/>
                    </a:lnTo>
                    <a:lnTo>
                      <a:pt x="176" y="140"/>
                    </a:lnTo>
                    <a:lnTo>
                      <a:pt x="179" y="130"/>
                    </a:lnTo>
                    <a:lnTo>
                      <a:pt x="179" y="121"/>
                    </a:lnTo>
                    <a:lnTo>
                      <a:pt x="180" y="110"/>
                    </a:lnTo>
                    <a:lnTo>
                      <a:pt x="179" y="101"/>
                    </a:lnTo>
                    <a:lnTo>
                      <a:pt x="179" y="92"/>
                    </a:lnTo>
                    <a:lnTo>
                      <a:pt x="176" y="83"/>
                    </a:lnTo>
                    <a:lnTo>
                      <a:pt x="175" y="75"/>
                    </a:lnTo>
                    <a:lnTo>
                      <a:pt x="171" y="67"/>
                    </a:lnTo>
                    <a:lnTo>
                      <a:pt x="169" y="61"/>
                    </a:lnTo>
                    <a:lnTo>
                      <a:pt x="164" y="55"/>
                    </a:lnTo>
                    <a:lnTo>
                      <a:pt x="160" y="50"/>
                    </a:lnTo>
                    <a:lnTo>
                      <a:pt x="153" y="44"/>
                    </a:lnTo>
                    <a:lnTo>
                      <a:pt x="148" y="40"/>
                    </a:lnTo>
                    <a:lnTo>
                      <a:pt x="143" y="37"/>
                    </a:lnTo>
                    <a:lnTo>
                      <a:pt x="137" y="34"/>
                    </a:lnTo>
                    <a:lnTo>
                      <a:pt x="131" y="32"/>
                    </a:lnTo>
                    <a:lnTo>
                      <a:pt x="124" y="31"/>
                    </a:lnTo>
                    <a:lnTo>
                      <a:pt x="118" y="30"/>
                    </a:lnTo>
                    <a:lnTo>
                      <a:pt x="110" y="30"/>
                    </a:lnTo>
                    <a:lnTo>
                      <a:pt x="104" y="30"/>
                    </a:lnTo>
                    <a:lnTo>
                      <a:pt x="96" y="31"/>
                    </a:lnTo>
                    <a:lnTo>
                      <a:pt x="90" y="32"/>
                    </a:lnTo>
                    <a:lnTo>
                      <a:pt x="84" y="35"/>
                    </a:lnTo>
                    <a:lnTo>
                      <a:pt x="79" y="38"/>
                    </a:lnTo>
                    <a:lnTo>
                      <a:pt x="72" y="41"/>
                    </a:lnTo>
                    <a:lnTo>
                      <a:pt x="66" y="45"/>
                    </a:lnTo>
                    <a:lnTo>
                      <a:pt x="61" y="51"/>
                    </a:lnTo>
                    <a:lnTo>
                      <a:pt x="56" y="57"/>
                    </a:lnTo>
                    <a:lnTo>
                      <a:pt x="52" y="63"/>
                    </a:lnTo>
                    <a:lnTo>
                      <a:pt x="48" y="69"/>
                    </a:lnTo>
                    <a:lnTo>
                      <a:pt x="44" y="78"/>
                    </a:lnTo>
                    <a:lnTo>
                      <a:pt x="42" y="85"/>
                    </a:lnTo>
                    <a:lnTo>
                      <a:pt x="40" y="95"/>
                    </a:lnTo>
                    <a:lnTo>
                      <a:pt x="39" y="104"/>
                    </a:lnTo>
                    <a:lnTo>
                      <a:pt x="39" y="11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34" name="Freeform 249"/>
              <p:cNvSpPr>
                <a:spLocks/>
              </p:cNvSpPr>
              <p:nvPr/>
            </p:nvSpPr>
            <p:spPr bwMode="auto">
              <a:xfrm>
                <a:off x="3189" y="3068"/>
                <a:ext cx="69" cy="54"/>
              </a:xfrm>
              <a:custGeom>
                <a:avLst/>
                <a:gdLst>
                  <a:gd name="T0" fmla="*/ 0 w 275"/>
                  <a:gd name="T1" fmla="*/ 0 h 215"/>
                  <a:gd name="T2" fmla="*/ 68 w 275"/>
                  <a:gd name="T3" fmla="*/ 0 h 215"/>
                  <a:gd name="T4" fmla="*/ 136 w 275"/>
                  <a:gd name="T5" fmla="*/ 172 h 215"/>
                  <a:gd name="T6" fmla="*/ 211 w 275"/>
                  <a:gd name="T7" fmla="*/ 0 h 215"/>
                  <a:gd name="T8" fmla="*/ 275 w 275"/>
                  <a:gd name="T9" fmla="*/ 0 h 215"/>
                  <a:gd name="T10" fmla="*/ 275 w 275"/>
                  <a:gd name="T11" fmla="*/ 215 h 215"/>
                  <a:gd name="T12" fmla="*/ 231 w 275"/>
                  <a:gd name="T13" fmla="*/ 215 h 215"/>
                  <a:gd name="T14" fmla="*/ 231 w 275"/>
                  <a:gd name="T15" fmla="*/ 42 h 215"/>
                  <a:gd name="T16" fmla="*/ 154 w 275"/>
                  <a:gd name="T17" fmla="*/ 215 h 215"/>
                  <a:gd name="T18" fmla="*/ 115 w 275"/>
                  <a:gd name="T19" fmla="*/ 215 h 215"/>
                  <a:gd name="T20" fmla="*/ 42 w 275"/>
                  <a:gd name="T21" fmla="*/ 34 h 215"/>
                  <a:gd name="T22" fmla="*/ 42 w 275"/>
                  <a:gd name="T23" fmla="*/ 215 h 215"/>
                  <a:gd name="T24" fmla="*/ 0 w 275"/>
                  <a:gd name="T25" fmla="*/ 215 h 215"/>
                  <a:gd name="T26" fmla="*/ 0 w 275"/>
                  <a:gd name="T2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5" h="215">
                    <a:moveTo>
                      <a:pt x="0" y="0"/>
                    </a:moveTo>
                    <a:lnTo>
                      <a:pt x="68" y="0"/>
                    </a:lnTo>
                    <a:lnTo>
                      <a:pt x="136" y="172"/>
                    </a:lnTo>
                    <a:lnTo>
                      <a:pt x="211" y="0"/>
                    </a:lnTo>
                    <a:lnTo>
                      <a:pt x="275" y="0"/>
                    </a:lnTo>
                    <a:lnTo>
                      <a:pt x="275" y="215"/>
                    </a:lnTo>
                    <a:lnTo>
                      <a:pt x="231" y="215"/>
                    </a:lnTo>
                    <a:lnTo>
                      <a:pt x="231" y="42"/>
                    </a:lnTo>
                    <a:lnTo>
                      <a:pt x="154" y="215"/>
                    </a:lnTo>
                    <a:lnTo>
                      <a:pt x="115" y="215"/>
                    </a:lnTo>
                    <a:lnTo>
                      <a:pt x="42" y="34"/>
                    </a:lnTo>
                    <a:lnTo>
                      <a:pt x="42"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35" name="Freeform 250"/>
              <p:cNvSpPr>
                <a:spLocks noEditPoints="1"/>
              </p:cNvSpPr>
              <p:nvPr/>
            </p:nvSpPr>
            <p:spPr bwMode="auto">
              <a:xfrm>
                <a:off x="3271" y="3067"/>
                <a:ext cx="59" cy="56"/>
              </a:xfrm>
              <a:custGeom>
                <a:avLst/>
                <a:gdLst>
                  <a:gd name="T0" fmla="*/ 160 w 238"/>
                  <a:gd name="T1" fmla="*/ 208 h 225"/>
                  <a:gd name="T2" fmla="*/ 125 w 238"/>
                  <a:gd name="T3" fmla="*/ 221 h 225"/>
                  <a:gd name="T4" fmla="*/ 88 w 238"/>
                  <a:gd name="T5" fmla="*/ 225 h 225"/>
                  <a:gd name="T6" fmla="*/ 59 w 238"/>
                  <a:gd name="T7" fmla="*/ 222 h 225"/>
                  <a:gd name="T8" fmla="*/ 35 w 238"/>
                  <a:gd name="T9" fmla="*/ 215 h 225"/>
                  <a:gd name="T10" fmla="*/ 17 w 238"/>
                  <a:gd name="T11" fmla="*/ 203 h 225"/>
                  <a:gd name="T12" fmla="*/ 6 w 238"/>
                  <a:gd name="T13" fmla="*/ 188 h 225"/>
                  <a:gd name="T14" fmla="*/ 1 w 238"/>
                  <a:gd name="T15" fmla="*/ 170 h 225"/>
                  <a:gd name="T16" fmla="*/ 2 w 238"/>
                  <a:gd name="T17" fmla="*/ 148 h 225"/>
                  <a:gd name="T18" fmla="*/ 14 w 238"/>
                  <a:gd name="T19" fmla="*/ 128 h 225"/>
                  <a:gd name="T20" fmla="*/ 31 w 238"/>
                  <a:gd name="T21" fmla="*/ 114 h 225"/>
                  <a:gd name="T22" fmla="*/ 54 w 238"/>
                  <a:gd name="T23" fmla="*/ 104 h 225"/>
                  <a:gd name="T24" fmla="*/ 80 w 238"/>
                  <a:gd name="T25" fmla="*/ 99 h 225"/>
                  <a:gd name="T26" fmla="*/ 127 w 238"/>
                  <a:gd name="T27" fmla="*/ 94 h 225"/>
                  <a:gd name="T28" fmla="*/ 180 w 238"/>
                  <a:gd name="T29" fmla="*/ 84 h 225"/>
                  <a:gd name="T30" fmla="*/ 180 w 238"/>
                  <a:gd name="T31" fmla="*/ 64 h 225"/>
                  <a:gd name="T32" fmla="*/ 169 w 238"/>
                  <a:gd name="T33" fmla="*/ 43 h 225"/>
                  <a:gd name="T34" fmla="*/ 153 w 238"/>
                  <a:gd name="T35" fmla="*/ 36 h 225"/>
                  <a:gd name="T36" fmla="*/ 118 w 238"/>
                  <a:gd name="T37" fmla="*/ 31 h 225"/>
                  <a:gd name="T38" fmla="*/ 81 w 238"/>
                  <a:gd name="T39" fmla="*/ 36 h 225"/>
                  <a:gd name="T40" fmla="*/ 59 w 238"/>
                  <a:gd name="T41" fmla="*/ 53 h 225"/>
                  <a:gd name="T42" fmla="*/ 7 w 238"/>
                  <a:gd name="T43" fmla="*/ 66 h 225"/>
                  <a:gd name="T44" fmla="*/ 20 w 238"/>
                  <a:gd name="T45" fmla="*/ 37 h 225"/>
                  <a:gd name="T46" fmla="*/ 43 w 238"/>
                  <a:gd name="T47" fmla="*/ 17 h 225"/>
                  <a:gd name="T48" fmla="*/ 78 w 238"/>
                  <a:gd name="T49" fmla="*/ 5 h 225"/>
                  <a:gd name="T50" fmla="*/ 124 w 238"/>
                  <a:gd name="T51" fmla="*/ 0 h 225"/>
                  <a:gd name="T52" fmla="*/ 167 w 238"/>
                  <a:gd name="T53" fmla="*/ 4 h 225"/>
                  <a:gd name="T54" fmla="*/ 196 w 238"/>
                  <a:gd name="T55" fmla="*/ 15 h 225"/>
                  <a:gd name="T56" fmla="*/ 213 w 238"/>
                  <a:gd name="T57" fmla="*/ 29 h 225"/>
                  <a:gd name="T58" fmla="*/ 222 w 238"/>
                  <a:gd name="T59" fmla="*/ 48 h 225"/>
                  <a:gd name="T60" fmla="*/ 224 w 238"/>
                  <a:gd name="T61" fmla="*/ 71 h 225"/>
                  <a:gd name="T62" fmla="*/ 224 w 238"/>
                  <a:gd name="T63" fmla="*/ 154 h 225"/>
                  <a:gd name="T64" fmla="*/ 227 w 238"/>
                  <a:gd name="T65" fmla="*/ 195 h 225"/>
                  <a:gd name="T66" fmla="*/ 235 w 238"/>
                  <a:gd name="T67" fmla="*/ 213 h 225"/>
                  <a:gd name="T68" fmla="*/ 190 w 238"/>
                  <a:gd name="T69" fmla="*/ 215 h 225"/>
                  <a:gd name="T70" fmla="*/ 184 w 238"/>
                  <a:gd name="T71" fmla="*/ 193 h 225"/>
                  <a:gd name="T72" fmla="*/ 151 w 238"/>
                  <a:gd name="T73" fmla="*/ 120 h 225"/>
                  <a:gd name="T74" fmla="*/ 96 w 238"/>
                  <a:gd name="T75" fmla="*/ 127 h 225"/>
                  <a:gd name="T76" fmla="*/ 71 w 238"/>
                  <a:gd name="T77" fmla="*/ 134 h 225"/>
                  <a:gd name="T78" fmla="*/ 57 w 238"/>
                  <a:gd name="T79" fmla="*/ 141 h 225"/>
                  <a:gd name="T80" fmla="*/ 48 w 238"/>
                  <a:gd name="T81" fmla="*/ 154 h 225"/>
                  <a:gd name="T82" fmla="*/ 48 w 238"/>
                  <a:gd name="T83" fmla="*/ 169 h 225"/>
                  <a:gd name="T84" fmla="*/ 61 w 238"/>
                  <a:gd name="T85" fmla="*/ 186 h 225"/>
                  <a:gd name="T86" fmla="*/ 87 w 238"/>
                  <a:gd name="T87" fmla="*/ 196 h 225"/>
                  <a:gd name="T88" fmla="*/ 123 w 238"/>
                  <a:gd name="T89" fmla="*/ 193 h 225"/>
                  <a:gd name="T90" fmla="*/ 153 w 238"/>
                  <a:gd name="T91" fmla="*/ 182 h 225"/>
                  <a:gd name="T92" fmla="*/ 174 w 238"/>
                  <a:gd name="T93" fmla="*/ 162 h 225"/>
                  <a:gd name="T94" fmla="*/ 180 w 238"/>
                  <a:gd name="T95" fmla="*/ 137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25">
                    <a:moveTo>
                      <a:pt x="184" y="193"/>
                    </a:moveTo>
                    <a:lnTo>
                      <a:pt x="172" y="201"/>
                    </a:lnTo>
                    <a:lnTo>
                      <a:pt x="160" y="208"/>
                    </a:lnTo>
                    <a:lnTo>
                      <a:pt x="148" y="213"/>
                    </a:lnTo>
                    <a:lnTo>
                      <a:pt x="137" y="218"/>
                    </a:lnTo>
                    <a:lnTo>
                      <a:pt x="125" y="221"/>
                    </a:lnTo>
                    <a:lnTo>
                      <a:pt x="114" y="223"/>
                    </a:lnTo>
                    <a:lnTo>
                      <a:pt x="101" y="224"/>
                    </a:lnTo>
                    <a:lnTo>
                      <a:pt x="88" y="225"/>
                    </a:lnTo>
                    <a:lnTo>
                      <a:pt x="78" y="224"/>
                    </a:lnTo>
                    <a:lnTo>
                      <a:pt x="68" y="224"/>
                    </a:lnTo>
                    <a:lnTo>
                      <a:pt x="59" y="222"/>
                    </a:lnTo>
                    <a:lnTo>
                      <a:pt x="50" y="221"/>
                    </a:lnTo>
                    <a:lnTo>
                      <a:pt x="43" y="218"/>
                    </a:lnTo>
                    <a:lnTo>
                      <a:pt x="35" y="215"/>
                    </a:lnTo>
                    <a:lnTo>
                      <a:pt x="29" y="211"/>
                    </a:lnTo>
                    <a:lnTo>
                      <a:pt x="22" y="207"/>
                    </a:lnTo>
                    <a:lnTo>
                      <a:pt x="17" y="203"/>
                    </a:lnTo>
                    <a:lnTo>
                      <a:pt x="12" y="199"/>
                    </a:lnTo>
                    <a:lnTo>
                      <a:pt x="8" y="193"/>
                    </a:lnTo>
                    <a:lnTo>
                      <a:pt x="6" y="188"/>
                    </a:lnTo>
                    <a:lnTo>
                      <a:pt x="3" y="182"/>
                    </a:lnTo>
                    <a:lnTo>
                      <a:pt x="1" y="177"/>
                    </a:lnTo>
                    <a:lnTo>
                      <a:pt x="1" y="170"/>
                    </a:lnTo>
                    <a:lnTo>
                      <a:pt x="0" y="163"/>
                    </a:lnTo>
                    <a:lnTo>
                      <a:pt x="1" y="156"/>
                    </a:lnTo>
                    <a:lnTo>
                      <a:pt x="2" y="148"/>
                    </a:lnTo>
                    <a:lnTo>
                      <a:pt x="5" y="141"/>
                    </a:lnTo>
                    <a:lnTo>
                      <a:pt x="8" y="135"/>
                    </a:lnTo>
                    <a:lnTo>
                      <a:pt x="14" y="128"/>
                    </a:lnTo>
                    <a:lnTo>
                      <a:pt x="19" y="123"/>
                    </a:lnTo>
                    <a:lnTo>
                      <a:pt x="25" y="118"/>
                    </a:lnTo>
                    <a:lnTo>
                      <a:pt x="31" y="114"/>
                    </a:lnTo>
                    <a:lnTo>
                      <a:pt x="39" y="110"/>
                    </a:lnTo>
                    <a:lnTo>
                      <a:pt x="47" y="106"/>
                    </a:lnTo>
                    <a:lnTo>
                      <a:pt x="54" y="104"/>
                    </a:lnTo>
                    <a:lnTo>
                      <a:pt x="63" y="102"/>
                    </a:lnTo>
                    <a:lnTo>
                      <a:pt x="71" y="100"/>
                    </a:lnTo>
                    <a:lnTo>
                      <a:pt x="80" y="99"/>
                    </a:lnTo>
                    <a:lnTo>
                      <a:pt x="90" y="98"/>
                    </a:lnTo>
                    <a:lnTo>
                      <a:pt x="102" y="97"/>
                    </a:lnTo>
                    <a:lnTo>
                      <a:pt x="127" y="94"/>
                    </a:lnTo>
                    <a:lnTo>
                      <a:pt x="148" y="91"/>
                    </a:lnTo>
                    <a:lnTo>
                      <a:pt x="166" y="87"/>
                    </a:lnTo>
                    <a:lnTo>
                      <a:pt x="180" y="84"/>
                    </a:lnTo>
                    <a:lnTo>
                      <a:pt x="180" y="78"/>
                    </a:lnTo>
                    <a:lnTo>
                      <a:pt x="180" y="75"/>
                    </a:lnTo>
                    <a:lnTo>
                      <a:pt x="180" y="64"/>
                    </a:lnTo>
                    <a:lnTo>
                      <a:pt x="177" y="56"/>
                    </a:lnTo>
                    <a:lnTo>
                      <a:pt x="174" y="48"/>
                    </a:lnTo>
                    <a:lnTo>
                      <a:pt x="169" y="43"/>
                    </a:lnTo>
                    <a:lnTo>
                      <a:pt x="163" y="40"/>
                    </a:lnTo>
                    <a:lnTo>
                      <a:pt x="158" y="38"/>
                    </a:lnTo>
                    <a:lnTo>
                      <a:pt x="153" y="36"/>
                    </a:lnTo>
                    <a:lnTo>
                      <a:pt x="147" y="34"/>
                    </a:lnTo>
                    <a:lnTo>
                      <a:pt x="133" y="32"/>
                    </a:lnTo>
                    <a:lnTo>
                      <a:pt x="118" y="31"/>
                    </a:lnTo>
                    <a:lnTo>
                      <a:pt x="104" y="32"/>
                    </a:lnTo>
                    <a:lnTo>
                      <a:pt x="91" y="33"/>
                    </a:lnTo>
                    <a:lnTo>
                      <a:pt x="81" y="36"/>
                    </a:lnTo>
                    <a:lnTo>
                      <a:pt x="72" y="40"/>
                    </a:lnTo>
                    <a:lnTo>
                      <a:pt x="66" y="45"/>
                    </a:lnTo>
                    <a:lnTo>
                      <a:pt x="59" y="53"/>
                    </a:lnTo>
                    <a:lnTo>
                      <a:pt x="54" y="61"/>
                    </a:lnTo>
                    <a:lnTo>
                      <a:pt x="50" y="72"/>
                    </a:lnTo>
                    <a:lnTo>
                      <a:pt x="7" y="66"/>
                    </a:lnTo>
                    <a:lnTo>
                      <a:pt x="11" y="56"/>
                    </a:lnTo>
                    <a:lnTo>
                      <a:pt x="15" y="46"/>
                    </a:lnTo>
                    <a:lnTo>
                      <a:pt x="20" y="37"/>
                    </a:lnTo>
                    <a:lnTo>
                      <a:pt x="26" y="30"/>
                    </a:lnTo>
                    <a:lnTo>
                      <a:pt x="34" y="23"/>
                    </a:lnTo>
                    <a:lnTo>
                      <a:pt x="43" y="17"/>
                    </a:lnTo>
                    <a:lnTo>
                      <a:pt x="54" y="13"/>
                    </a:lnTo>
                    <a:lnTo>
                      <a:pt x="66" y="9"/>
                    </a:lnTo>
                    <a:lnTo>
                      <a:pt x="78" y="5"/>
                    </a:lnTo>
                    <a:lnTo>
                      <a:pt x="92" y="2"/>
                    </a:lnTo>
                    <a:lnTo>
                      <a:pt x="108" y="1"/>
                    </a:lnTo>
                    <a:lnTo>
                      <a:pt x="124" y="0"/>
                    </a:lnTo>
                    <a:lnTo>
                      <a:pt x="141" y="1"/>
                    </a:lnTo>
                    <a:lnTo>
                      <a:pt x="155" y="2"/>
                    </a:lnTo>
                    <a:lnTo>
                      <a:pt x="167" y="4"/>
                    </a:lnTo>
                    <a:lnTo>
                      <a:pt x="179" y="7"/>
                    </a:lnTo>
                    <a:lnTo>
                      <a:pt x="188" y="11"/>
                    </a:lnTo>
                    <a:lnTo>
                      <a:pt x="196" y="15"/>
                    </a:lnTo>
                    <a:lnTo>
                      <a:pt x="203" y="19"/>
                    </a:lnTo>
                    <a:lnTo>
                      <a:pt x="209" y="23"/>
                    </a:lnTo>
                    <a:lnTo>
                      <a:pt x="213" y="29"/>
                    </a:lnTo>
                    <a:lnTo>
                      <a:pt x="217" y="35"/>
                    </a:lnTo>
                    <a:lnTo>
                      <a:pt x="221" y="41"/>
                    </a:lnTo>
                    <a:lnTo>
                      <a:pt x="222" y="48"/>
                    </a:lnTo>
                    <a:lnTo>
                      <a:pt x="223" y="54"/>
                    </a:lnTo>
                    <a:lnTo>
                      <a:pt x="224" y="61"/>
                    </a:lnTo>
                    <a:lnTo>
                      <a:pt x="224" y="71"/>
                    </a:lnTo>
                    <a:lnTo>
                      <a:pt x="224" y="82"/>
                    </a:lnTo>
                    <a:lnTo>
                      <a:pt x="224" y="130"/>
                    </a:lnTo>
                    <a:lnTo>
                      <a:pt x="224" y="154"/>
                    </a:lnTo>
                    <a:lnTo>
                      <a:pt x="226" y="171"/>
                    </a:lnTo>
                    <a:lnTo>
                      <a:pt x="226" y="185"/>
                    </a:lnTo>
                    <a:lnTo>
                      <a:pt x="227" y="195"/>
                    </a:lnTo>
                    <a:lnTo>
                      <a:pt x="229" y="201"/>
                    </a:lnTo>
                    <a:lnTo>
                      <a:pt x="232" y="207"/>
                    </a:lnTo>
                    <a:lnTo>
                      <a:pt x="235" y="213"/>
                    </a:lnTo>
                    <a:lnTo>
                      <a:pt x="238" y="220"/>
                    </a:lnTo>
                    <a:lnTo>
                      <a:pt x="193" y="220"/>
                    </a:lnTo>
                    <a:lnTo>
                      <a:pt x="190" y="215"/>
                    </a:lnTo>
                    <a:lnTo>
                      <a:pt x="188" y="207"/>
                    </a:lnTo>
                    <a:lnTo>
                      <a:pt x="185" y="201"/>
                    </a:lnTo>
                    <a:lnTo>
                      <a:pt x="184" y="193"/>
                    </a:lnTo>
                    <a:close/>
                    <a:moveTo>
                      <a:pt x="180" y="113"/>
                    </a:moveTo>
                    <a:lnTo>
                      <a:pt x="167" y="116"/>
                    </a:lnTo>
                    <a:lnTo>
                      <a:pt x="151" y="120"/>
                    </a:lnTo>
                    <a:lnTo>
                      <a:pt x="130" y="123"/>
                    </a:lnTo>
                    <a:lnTo>
                      <a:pt x="109" y="126"/>
                    </a:lnTo>
                    <a:lnTo>
                      <a:pt x="96" y="127"/>
                    </a:lnTo>
                    <a:lnTo>
                      <a:pt x="86" y="129"/>
                    </a:lnTo>
                    <a:lnTo>
                      <a:pt x="77" y="131"/>
                    </a:lnTo>
                    <a:lnTo>
                      <a:pt x="71" y="134"/>
                    </a:lnTo>
                    <a:lnTo>
                      <a:pt x="64" y="136"/>
                    </a:lnTo>
                    <a:lnTo>
                      <a:pt x="61" y="138"/>
                    </a:lnTo>
                    <a:lnTo>
                      <a:pt x="57" y="141"/>
                    </a:lnTo>
                    <a:lnTo>
                      <a:pt x="53" y="145"/>
                    </a:lnTo>
                    <a:lnTo>
                      <a:pt x="50" y="149"/>
                    </a:lnTo>
                    <a:lnTo>
                      <a:pt x="48" y="154"/>
                    </a:lnTo>
                    <a:lnTo>
                      <a:pt x="47" y="158"/>
                    </a:lnTo>
                    <a:lnTo>
                      <a:pt x="47" y="162"/>
                    </a:lnTo>
                    <a:lnTo>
                      <a:pt x="48" y="169"/>
                    </a:lnTo>
                    <a:lnTo>
                      <a:pt x="50" y="176"/>
                    </a:lnTo>
                    <a:lnTo>
                      <a:pt x="54" y="182"/>
                    </a:lnTo>
                    <a:lnTo>
                      <a:pt x="61" y="186"/>
                    </a:lnTo>
                    <a:lnTo>
                      <a:pt x="67" y="190"/>
                    </a:lnTo>
                    <a:lnTo>
                      <a:pt x="76" y="193"/>
                    </a:lnTo>
                    <a:lnTo>
                      <a:pt x="87" y="196"/>
                    </a:lnTo>
                    <a:lnTo>
                      <a:pt x="99" y="197"/>
                    </a:lnTo>
                    <a:lnTo>
                      <a:pt x="111" y="196"/>
                    </a:lnTo>
                    <a:lnTo>
                      <a:pt x="123" y="193"/>
                    </a:lnTo>
                    <a:lnTo>
                      <a:pt x="134" y="191"/>
                    </a:lnTo>
                    <a:lnTo>
                      <a:pt x="144" y="187"/>
                    </a:lnTo>
                    <a:lnTo>
                      <a:pt x="153" y="182"/>
                    </a:lnTo>
                    <a:lnTo>
                      <a:pt x="161" y="177"/>
                    </a:lnTo>
                    <a:lnTo>
                      <a:pt x="167" y="169"/>
                    </a:lnTo>
                    <a:lnTo>
                      <a:pt x="174" y="162"/>
                    </a:lnTo>
                    <a:lnTo>
                      <a:pt x="176" y="155"/>
                    </a:lnTo>
                    <a:lnTo>
                      <a:pt x="179" y="146"/>
                    </a:lnTo>
                    <a:lnTo>
                      <a:pt x="180" y="137"/>
                    </a:lnTo>
                    <a:lnTo>
                      <a:pt x="180" y="125"/>
                    </a:lnTo>
                    <a:lnTo>
                      <a:pt x="180" y="11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36" name="Freeform 251"/>
              <p:cNvSpPr>
                <a:spLocks/>
              </p:cNvSpPr>
              <p:nvPr/>
            </p:nvSpPr>
            <p:spPr bwMode="auto">
              <a:xfrm>
                <a:off x="3344" y="3068"/>
                <a:ext cx="59" cy="69"/>
              </a:xfrm>
              <a:custGeom>
                <a:avLst/>
                <a:gdLst>
                  <a:gd name="T0" fmla="*/ 0 w 237"/>
                  <a:gd name="T1" fmla="*/ 0 h 276"/>
                  <a:gd name="T2" fmla="*/ 44 w 237"/>
                  <a:gd name="T3" fmla="*/ 0 h 276"/>
                  <a:gd name="T4" fmla="*/ 44 w 237"/>
                  <a:gd name="T5" fmla="*/ 185 h 276"/>
                  <a:gd name="T6" fmla="*/ 166 w 237"/>
                  <a:gd name="T7" fmla="*/ 185 h 276"/>
                  <a:gd name="T8" fmla="*/ 166 w 237"/>
                  <a:gd name="T9" fmla="*/ 0 h 276"/>
                  <a:gd name="T10" fmla="*/ 210 w 237"/>
                  <a:gd name="T11" fmla="*/ 0 h 276"/>
                  <a:gd name="T12" fmla="*/ 210 w 237"/>
                  <a:gd name="T13" fmla="*/ 185 h 276"/>
                  <a:gd name="T14" fmla="*/ 237 w 237"/>
                  <a:gd name="T15" fmla="*/ 185 h 276"/>
                  <a:gd name="T16" fmla="*/ 237 w 237"/>
                  <a:gd name="T17" fmla="*/ 276 h 276"/>
                  <a:gd name="T18" fmla="*/ 202 w 237"/>
                  <a:gd name="T19" fmla="*/ 276 h 276"/>
                  <a:gd name="T20" fmla="*/ 202 w 237"/>
                  <a:gd name="T21" fmla="*/ 215 h 276"/>
                  <a:gd name="T22" fmla="*/ 0 w 237"/>
                  <a:gd name="T23" fmla="*/ 215 h 276"/>
                  <a:gd name="T24" fmla="*/ 0 w 237"/>
                  <a:gd name="T25"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276">
                    <a:moveTo>
                      <a:pt x="0" y="0"/>
                    </a:moveTo>
                    <a:lnTo>
                      <a:pt x="44" y="0"/>
                    </a:lnTo>
                    <a:lnTo>
                      <a:pt x="44" y="185"/>
                    </a:lnTo>
                    <a:lnTo>
                      <a:pt x="166" y="185"/>
                    </a:lnTo>
                    <a:lnTo>
                      <a:pt x="166" y="0"/>
                    </a:lnTo>
                    <a:lnTo>
                      <a:pt x="210" y="0"/>
                    </a:lnTo>
                    <a:lnTo>
                      <a:pt x="210" y="185"/>
                    </a:lnTo>
                    <a:lnTo>
                      <a:pt x="237" y="185"/>
                    </a:lnTo>
                    <a:lnTo>
                      <a:pt x="237" y="276"/>
                    </a:lnTo>
                    <a:lnTo>
                      <a:pt x="202" y="276"/>
                    </a:lnTo>
                    <a:lnTo>
                      <a:pt x="202"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37" name="Freeform 252"/>
              <p:cNvSpPr>
                <a:spLocks/>
              </p:cNvSpPr>
              <p:nvPr/>
            </p:nvSpPr>
            <p:spPr bwMode="auto">
              <a:xfrm>
                <a:off x="3415" y="3068"/>
                <a:ext cx="54" cy="54"/>
              </a:xfrm>
              <a:custGeom>
                <a:avLst/>
                <a:gdLst>
                  <a:gd name="T0" fmla="*/ 0 w 213"/>
                  <a:gd name="T1" fmla="*/ 0 h 215"/>
                  <a:gd name="T2" fmla="*/ 44 w 213"/>
                  <a:gd name="T3" fmla="*/ 0 h 215"/>
                  <a:gd name="T4" fmla="*/ 44 w 213"/>
                  <a:gd name="T5" fmla="*/ 164 h 215"/>
                  <a:gd name="T6" fmla="*/ 165 w 213"/>
                  <a:gd name="T7" fmla="*/ 0 h 215"/>
                  <a:gd name="T8" fmla="*/ 213 w 213"/>
                  <a:gd name="T9" fmla="*/ 0 h 215"/>
                  <a:gd name="T10" fmla="*/ 213 w 213"/>
                  <a:gd name="T11" fmla="*/ 215 h 215"/>
                  <a:gd name="T12" fmla="*/ 169 w 213"/>
                  <a:gd name="T13" fmla="*/ 215 h 215"/>
                  <a:gd name="T14" fmla="*/ 169 w 213"/>
                  <a:gd name="T15" fmla="*/ 53 h 215"/>
                  <a:gd name="T16" fmla="*/ 47 w 213"/>
                  <a:gd name="T17" fmla="*/ 215 h 215"/>
                  <a:gd name="T18" fmla="*/ 0 w 213"/>
                  <a:gd name="T19" fmla="*/ 215 h 215"/>
                  <a:gd name="T20" fmla="*/ 0 w 213"/>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5">
                    <a:moveTo>
                      <a:pt x="0" y="0"/>
                    </a:moveTo>
                    <a:lnTo>
                      <a:pt x="44" y="0"/>
                    </a:lnTo>
                    <a:lnTo>
                      <a:pt x="44" y="164"/>
                    </a:lnTo>
                    <a:lnTo>
                      <a:pt x="165" y="0"/>
                    </a:lnTo>
                    <a:lnTo>
                      <a:pt x="213" y="0"/>
                    </a:lnTo>
                    <a:lnTo>
                      <a:pt x="213" y="215"/>
                    </a:lnTo>
                    <a:lnTo>
                      <a:pt x="169" y="215"/>
                    </a:lnTo>
                    <a:lnTo>
                      <a:pt x="169" y="53"/>
                    </a:lnTo>
                    <a:lnTo>
                      <a:pt x="47"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38" name="Freeform 253"/>
              <p:cNvSpPr>
                <a:spLocks/>
              </p:cNvSpPr>
              <p:nvPr/>
            </p:nvSpPr>
            <p:spPr bwMode="auto">
              <a:xfrm>
                <a:off x="3485" y="3068"/>
                <a:ext cx="53" cy="54"/>
              </a:xfrm>
              <a:custGeom>
                <a:avLst/>
                <a:gdLst>
                  <a:gd name="T0" fmla="*/ 0 w 212"/>
                  <a:gd name="T1" fmla="*/ 0 h 215"/>
                  <a:gd name="T2" fmla="*/ 43 w 212"/>
                  <a:gd name="T3" fmla="*/ 0 h 215"/>
                  <a:gd name="T4" fmla="*/ 43 w 212"/>
                  <a:gd name="T5" fmla="*/ 164 h 215"/>
                  <a:gd name="T6" fmla="*/ 165 w 212"/>
                  <a:gd name="T7" fmla="*/ 0 h 215"/>
                  <a:gd name="T8" fmla="*/ 212 w 212"/>
                  <a:gd name="T9" fmla="*/ 0 h 215"/>
                  <a:gd name="T10" fmla="*/ 212 w 212"/>
                  <a:gd name="T11" fmla="*/ 215 h 215"/>
                  <a:gd name="T12" fmla="*/ 169 w 212"/>
                  <a:gd name="T13" fmla="*/ 215 h 215"/>
                  <a:gd name="T14" fmla="*/ 169 w 212"/>
                  <a:gd name="T15" fmla="*/ 53 h 215"/>
                  <a:gd name="T16" fmla="*/ 47 w 212"/>
                  <a:gd name="T17" fmla="*/ 215 h 215"/>
                  <a:gd name="T18" fmla="*/ 0 w 212"/>
                  <a:gd name="T19" fmla="*/ 215 h 215"/>
                  <a:gd name="T20" fmla="*/ 0 w 212"/>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215">
                    <a:moveTo>
                      <a:pt x="0" y="0"/>
                    </a:moveTo>
                    <a:lnTo>
                      <a:pt x="43" y="0"/>
                    </a:lnTo>
                    <a:lnTo>
                      <a:pt x="43" y="164"/>
                    </a:lnTo>
                    <a:lnTo>
                      <a:pt x="165" y="0"/>
                    </a:lnTo>
                    <a:lnTo>
                      <a:pt x="212" y="0"/>
                    </a:lnTo>
                    <a:lnTo>
                      <a:pt x="212" y="215"/>
                    </a:lnTo>
                    <a:lnTo>
                      <a:pt x="169" y="215"/>
                    </a:lnTo>
                    <a:lnTo>
                      <a:pt x="169" y="53"/>
                    </a:lnTo>
                    <a:lnTo>
                      <a:pt x="47"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39" name="Freeform 254"/>
              <p:cNvSpPr>
                <a:spLocks/>
              </p:cNvSpPr>
              <p:nvPr/>
            </p:nvSpPr>
            <p:spPr bwMode="auto">
              <a:xfrm>
                <a:off x="2479" y="4139"/>
                <a:ext cx="1393" cy="13"/>
              </a:xfrm>
              <a:custGeom>
                <a:avLst/>
                <a:gdLst>
                  <a:gd name="T0" fmla="*/ 5573 w 5573"/>
                  <a:gd name="T1" fmla="*/ 26 h 52"/>
                  <a:gd name="T2" fmla="*/ 5541 w 5573"/>
                  <a:gd name="T3" fmla="*/ 0 h 52"/>
                  <a:gd name="T4" fmla="*/ 0 w 5573"/>
                  <a:gd name="T5" fmla="*/ 0 h 52"/>
                  <a:gd name="T6" fmla="*/ 0 w 5573"/>
                  <a:gd name="T7" fmla="*/ 52 h 52"/>
                  <a:gd name="T8" fmla="*/ 5541 w 5573"/>
                  <a:gd name="T9" fmla="*/ 52 h 52"/>
                  <a:gd name="T10" fmla="*/ 5573 w 5573"/>
                  <a:gd name="T11" fmla="*/ 26 h 52"/>
                  <a:gd name="T12" fmla="*/ 5541 w 5573"/>
                  <a:gd name="T13" fmla="*/ 52 h 52"/>
                  <a:gd name="T14" fmla="*/ 5573 w 5573"/>
                  <a:gd name="T15" fmla="*/ 52 h 52"/>
                  <a:gd name="T16" fmla="*/ 5573 w 5573"/>
                  <a:gd name="T17"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73" h="52">
                    <a:moveTo>
                      <a:pt x="5573" y="26"/>
                    </a:moveTo>
                    <a:lnTo>
                      <a:pt x="5541" y="0"/>
                    </a:lnTo>
                    <a:lnTo>
                      <a:pt x="0" y="0"/>
                    </a:lnTo>
                    <a:lnTo>
                      <a:pt x="0" y="52"/>
                    </a:lnTo>
                    <a:lnTo>
                      <a:pt x="5541" y="52"/>
                    </a:lnTo>
                    <a:lnTo>
                      <a:pt x="5573" y="26"/>
                    </a:lnTo>
                    <a:lnTo>
                      <a:pt x="5541" y="52"/>
                    </a:lnTo>
                    <a:lnTo>
                      <a:pt x="5573" y="52"/>
                    </a:lnTo>
                    <a:lnTo>
                      <a:pt x="5573" y="26"/>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40" name="Freeform 255"/>
              <p:cNvSpPr>
                <a:spLocks/>
              </p:cNvSpPr>
              <p:nvPr/>
            </p:nvSpPr>
            <p:spPr bwMode="auto">
              <a:xfrm>
                <a:off x="3856" y="3596"/>
                <a:ext cx="16" cy="550"/>
              </a:xfrm>
              <a:custGeom>
                <a:avLst/>
                <a:gdLst>
                  <a:gd name="T0" fmla="*/ 30 w 62"/>
                  <a:gd name="T1" fmla="*/ 0 h 2200"/>
                  <a:gd name="T2" fmla="*/ 0 w 62"/>
                  <a:gd name="T3" fmla="*/ 27 h 2200"/>
                  <a:gd name="T4" fmla="*/ 0 w 62"/>
                  <a:gd name="T5" fmla="*/ 2200 h 2200"/>
                  <a:gd name="T6" fmla="*/ 62 w 62"/>
                  <a:gd name="T7" fmla="*/ 2200 h 2200"/>
                  <a:gd name="T8" fmla="*/ 62 w 62"/>
                  <a:gd name="T9" fmla="*/ 27 h 2200"/>
                  <a:gd name="T10" fmla="*/ 30 w 62"/>
                  <a:gd name="T11" fmla="*/ 0 h 2200"/>
                  <a:gd name="T12" fmla="*/ 62 w 62"/>
                  <a:gd name="T13" fmla="*/ 27 h 2200"/>
                  <a:gd name="T14" fmla="*/ 62 w 62"/>
                  <a:gd name="T15" fmla="*/ 0 h 2200"/>
                  <a:gd name="T16" fmla="*/ 30 w 62"/>
                  <a:gd name="T17" fmla="*/ 0 h 2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200">
                    <a:moveTo>
                      <a:pt x="30" y="0"/>
                    </a:moveTo>
                    <a:lnTo>
                      <a:pt x="0" y="27"/>
                    </a:lnTo>
                    <a:lnTo>
                      <a:pt x="0" y="2200"/>
                    </a:lnTo>
                    <a:lnTo>
                      <a:pt x="62" y="2200"/>
                    </a:lnTo>
                    <a:lnTo>
                      <a:pt x="62" y="27"/>
                    </a:lnTo>
                    <a:lnTo>
                      <a:pt x="30" y="0"/>
                    </a:lnTo>
                    <a:lnTo>
                      <a:pt x="62" y="27"/>
                    </a:lnTo>
                    <a:lnTo>
                      <a:pt x="62" y="0"/>
                    </a:lnTo>
                    <a:lnTo>
                      <a:pt x="3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41" name="Freeform 256"/>
              <p:cNvSpPr>
                <a:spLocks/>
              </p:cNvSpPr>
              <p:nvPr/>
            </p:nvSpPr>
            <p:spPr bwMode="auto">
              <a:xfrm>
                <a:off x="2471" y="3596"/>
                <a:ext cx="1393" cy="13"/>
              </a:xfrm>
              <a:custGeom>
                <a:avLst/>
                <a:gdLst>
                  <a:gd name="T0" fmla="*/ 0 w 5573"/>
                  <a:gd name="T1" fmla="*/ 27 h 52"/>
                  <a:gd name="T2" fmla="*/ 32 w 5573"/>
                  <a:gd name="T3" fmla="*/ 52 h 52"/>
                  <a:gd name="T4" fmla="*/ 5573 w 5573"/>
                  <a:gd name="T5" fmla="*/ 52 h 52"/>
                  <a:gd name="T6" fmla="*/ 5573 w 5573"/>
                  <a:gd name="T7" fmla="*/ 0 h 52"/>
                  <a:gd name="T8" fmla="*/ 32 w 5573"/>
                  <a:gd name="T9" fmla="*/ 0 h 52"/>
                  <a:gd name="T10" fmla="*/ 0 w 5573"/>
                  <a:gd name="T11" fmla="*/ 27 h 52"/>
                  <a:gd name="T12" fmla="*/ 32 w 5573"/>
                  <a:gd name="T13" fmla="*/ 0 h 52"/>
                  <a:gd name="T14" fmla="*/ 0 w 5573"/>
                  <a:gd name="T15" fmla="*/ 0 h 52"/>
                  <a:gd name="T16" fmla="*/ 0 w 5573"/>
                  <a:gd name="T17"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73" h="52">
                    <a:moveTo>
                      <a:pt x="0" y="27"/>
                    </a:moveTo>
                    <a:lnTo>
                      <a:pt x="32" y="52"/>
                    </a:lnTo>
                    <a:lnTo>
                      <a:pt x="5573" y="52"/>
                    </a:lnTo>
                    <a:lnTo>
                      <a:pt x="5573" y="0"/>
                    </a:lnTo>
                    <a:lnTo>
                      <a:pt x="32" y="0"/>
                    </a:lnTo>
                    <a:lnTo>
                      <a:pt x="0" y="27"/>
                    </a:lnTo>
                    <a:lnTo>
                      <a:pt x="32" y="0"/>
                    </a:lnTo>
                    <a:lnTo>
                      <a:pt x="0" y="0"/>
                    </a:lnTo>
                    <a:lnTo>
                      <a:pt x="0" y="27"/>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42" name="Freeform 257"/>
              <p:cNvSpPr>
                <a:spLocks/>
              </p:cNvSpPr>
              <p:nvPr/>
            </p:nvSpPr>
            <p:spPr bwMode="auto">
              <a:xfrm>
                <a:off x="2471" y="3602"/>
                <a:ext cx="15" cy="550"/>
              </a:xfrm>
              <a:custGeom>
                <a:avLst/>
                <a:gdLst>
                  <a:gd name="T0" fmla="*/ 32 w 63"/>
                  <a:gd name="T1" fmla="*/ 2199 h 2199"/>
                  <a:gd name="T2" fmla="*/ 63 w 63"/>
                  <a:gd name="T3" fmla="*/ 2173 h 2199"/>
                  <a:gd name="T4" fmla="*/ 63 w 63"/>
                  <a:gd name="T5" fmla="*/ 0 h 2199"/>
                  <a:gd name="T6" fmla="*/ 0 w 63"/>
                  <a:gd name="T7" fmla="*/ 0 h 2199"/>
                  <a:gd name="T8" fmla="*/ 0 w 63"/>
                  <a:gd name="T9" fmla="*/ 2173 h 2199"/>
                  <a:gd name="T10" fmla="*/ 32 w 63"/>
                  <a:gd name="T11" fmla="*/ 2199 h 2199"/>
                  <a:gd name="T12" fmla="*/ 0 w 63"/>
                  <a:gd name="T13" fmla="*/ 2173 h 2199"/>
                  <a:gd name="T14" fmla="*/ 0 w 63"/>
                  <a:gd name="T15" fmla="*/ 2199 h 2199"/>
                  <a:gd name="T16" fmla="*/ 32 w 63"/>
                  <a:gd name="T17" fmla="*/ 2199 h 2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2199">
                    <a:moveTo>
                      <a:pt x="32" y="2199"/>
                    </a:moveTo>
                    <a:lnTo>
                      <a:pt x="63" y="2173"/>
                    </a:lnTo>
                    <a:lnTo>
                      <a:pt x="63" y="0"/>
                    </a:lnTo>
                    <a:lnTo>
                      <a:pt x="0" y="0"/>
                    </a:lnTo>
                    <a:lnTo>
                      <a:pt x="0" y="2173"/>
                    </a:lnTo>
                    <a:lnTo>
                      <a:pt x="32" y="2199"/>
                    </a:lnTo>
                    <a:lnTo>
                      <a:pt x="0" y="2173"/>
                    </a:lnTo>
                    <a:lnTo>
                      <a:pt x="0" y="2199"/>
                    </a:lnTo>
                    <a:lnTo>
                      <a:pt x="32" y="2199"/>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43" name="Freeform 258"/>
              <p:cNvSpPr>
                <a:spLocks/>
              </p:cNvSpPr>
              <p:nvPr/>
            </p:nvSpPr>
            <p:spPr bwMode="auto">
              <a:xfrm>
                <a:off x="2869" y="3653"/>
                <a:ext cx="79" cy="77"/>
              </a:xfrm>
              <a:custGeom>
                <a:avLst/>
                <a:gdLst>
                  <a:gd name="T0" fmla="*/ 311 w 317"/>
                  <a:gd name="T1" fmla="*/ 219 h 306"/>
                  <a:gd name="T2" fmla="*/ 295 w 317"/>
                  <a:gd name="T3" fmla="*/ 250 h 306"/>
                  <a:gd name="T4" fmla="*/ 272 w 317"/>
                  <a:gd name="T5" fmla="*/ 274 h 306"/>
                  <a:gd name="T6" fmla="*/ 242 w 317"/>
                  <a:gd name="T7" fmla="*/ 292 h 306"/>
                  <a:gd name="T8" fmla="*/ 207 w 317"/>
                  <a:gd name="T9" fmla="*/ 302 h 306"/>
                  <a:gd name="T10" fmla="*/ 168 w 317"/>
                  <a:gd name="T11" fmla="*/ 306 h 306"/>
                  <a:gd name="T12" fmla="*/ 127 w 317"/>
                  <a:gd name="T13" fmla="*/ 303 h 306"/>
                  <a:gd name="T14" fmla="*/ 93 w 317"/>
                  <a:gd name="T15" fmla="*/ 295 h 306"/>
                  <a:gd name="T16" fmla="*/ 65 w 317"/>
                  <a:gd name="T17" fmla="*/ 281 h 306"/>
                  <a:gd name="T18" fmla="*/ 42 w 317"/>
                  <a:gd name="T19" fmla="*/ 263 h 306"/>
                  <a:gd name="T20" fmla="*/ 24 w 317"/>
                  <a:gd name="T21" fmla="*/ 239 h 306"/>
                  <a:gd name="T22" fmla="*/ 4 w 317"/>
                  <a:gd name="T23" fmla="*/ 192 h 306"/>
                  <a:gd name="T24" fmla="*/ 0 w 317"/>
                  <a:gd name="T25" fmla="*/ 139 h 306"/>
                  <a:gd name="T26" fmla="*/ 5 w 317"/>
                  <a:gd name="T27" fmla="*/ 108 h 306"/>
                  <a:gd name="T28" fmla="*/ 17 w 317"/>
                  <a:gd name="T29" fmla="*/ 79 h 306"/>
                  <a:gd name="T30" fmla="*/ 33 w 317"/>
                  <a:gd name="T31" fmla="*/ 54 h 306"/>
                  <a:gd name="T32" fmla="*/ 55 w 317"/>
                  <a:gd name="T33" fmla="*/ 34 h 306"/>
                  <a:gd name="T34" fmla="*/ 82 w 317"/>
                  <a:gd name="T35" fmla="*/ 18 h 306"/>
                  <a:gd name="T36" fmla="*/ 112 w 317"/>
                  <a:gd name="T37" fmla="*/ 7 h 306"/>
                  <a:gd name="T38" fmla="*/ 145 w 317"/>
                  <a:gd name="T39" fmla="*/ 2 h 306"/>
                  <a:gd name="T40" fmla="*/ 182 w 317"/>
                  <a:gd name="T41" fmla="*/ 0 h 306"/>
                  <a:gd name="T42" fmla="*/ 217 w 317"/>
                  <a:gd name="T43" fmla="*/ 6 h 306"/>
                  <a:gd name="T44" fmla="*/ 249 w 317"/>
                  <a:gd name="T45" fmla="*/ 17 h 306"/>
                  <a:gd name="T46" fmla="*/ 276 w 317"/>
                  <a:gd name="T47" fmla="*/ 35 h 306"/>
                  <a:gd name="T48" fmla="*/ 296 w 317"/>
                  <a:gd name="T49" fmla="*/ 58 h 306"/>
                  <a:gd name="T50" fmla="*/ 310 w 317"/>
                  <a:gd name="T51" fmla="*/ 87 h 306"/>
                  <a:gd name="T52" fmla="*/ 248 w 317"/>
                  <a:gd name="T53" fmla="*/ 68 h 306"/>
                  <a:gd name="T54" fmla="*/ 233 w 317"/>
                  <a:gd name="T55" fmla="*/ 52 h 306"/>
                  <a:gd name="T56" fmla="*/ 215 w 317"/>
                  <a:gd name="T57" fmla="*/ 41 h 306"/>
                  <a:gd name="T58" fmla="*/ 184 w 317"/>
                  <a:gd name="T59" fmla="*/ 34 h 306"/>
                  <a:gd name="T60" fmla="*/ 148 w 317"/>
                  <a:gd name="T61" fmla="*/ 34 h 306"/>
                  <a:gd name="T62" fmla="*/ 121 w 317"/>
                  <a:gd name="T63" fmla="*/ 40 h 306"/>
                  <a:gd name="T64" fmla="*/ 99 w 317"/>
                  <a:gd name="T65" fmla="*/ 50 h 306"/>
                  <a:gd name="T66" fmla="*/ 80 w 317"/>
                  <a:gd name="T67" fmla="*/ 64 h 306"/>
                  <a:gd name="T68" fmla="*/ 66 w 317"/>
                  <a:gd name="T69" fmla="*/ 80 h 306"/>
                  <a:gd name="T70" fmla="*/ 55 w 317"/>
                  <a:gd name="T71" fmla="*/ 108 h 306"/>
                  <a:gd name="T72" fmla="*/ 49 w 317"/>
                  <a:gd name="T73" fmla="*/ 151 h 306"/>
                  <a:gd name="T74" fmla="*/ 56 w 317"/>
                  <a:gd name="T75" fmla="*/ 202 h 306"/>
                  <a:gd name="T76" fmla="*/ 70 w 317"/>
                  <a:gd name="T77" fmla="*/ 230 h 306"/>
                  <a:gd name="T78" fmla="*/ 84 w 317"/>
                  <a:gd name="T79" fmla="*/ 246 h 306"/>
                  <a:gd name="T80" fmla="*/ 103 w 317"/>
                  <a:gd name="T81" fmla="*/ 259 h 306"/>
                  <a:gd name="T82" fmla="*/ 148 w 317"/>
                  <a:gd name="T83" fmla="*/ 272 h 306"/>
                  <a:gd name="T84" fmla="*/ 183 w 317"/>
                  <a:gd name="T85" fmla="*/ 272 h 306"/>
                  <a:gd name="T86" fmla="*/ 209 w 317"/>
                  <a:gd name="T87" fmla="*/ 265 h 306"/>
                  <a:gd name="T88" fmla="*/ 231 w 317"/>
                  <a:gd name="T89" fmla="*/ 254 h 306"/>
                  <a:gd name="T90" fmla="*/ 249 w 317"/>
                  <a:gd name="T91" fmla="*/ 237 h 306"/>
                  <a:gd name="T92" fmla="*/ 263 w 317"/>
                  <a:gd name="T93" fmla="*/ 21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7" h="306">
                    <a:moveTo>
                      <a:pt x="268" y="197"/>
                    </a:moveTo>
                    <a:lnTo>
                      <a:pt x="317" y="207"/>
                    </a:lnTo>
                    <a:lnTo>
                      <a:pt x="311" y="219"/>
                    </a:lnTo>
                    <a:lnTo>
                      <a:pt x="308" y="230"/>
                    </a:lnTo>
                    <a:lnTo>
                      <a:pt x="301" y="240"/>
                    </a:lnTo>
                    <a:lnTo>
                      <a:pt x="295" y="250"/>
                    </a:lnTo>
                    <a:lnTo>
                      <a:pt x="289" y="259"/>
                    </a:lnTo>
                    <a:lnTo>
                      <a:pt x="280" y="266"/>
                    </a:lnTo>
                    <a:lnTo>
                      <a:pt x="272" y="274"/>
                    </a:lnTo>
                    <a:lnTo>
                      <a:pt x="262" y="281"/>
                    </a:lnTo>
                    <a:lnTo>
                      <a:pt x="253" y="286"/>
                    </a:lnTo>
                    <a:lnTo>
                      <a:pt x="242" y="292"/>
                    </a:lnTo>
                    <a:lnTo>
                      <a:pt x="231" y="296"/>
                    </a:lnTo>
                    <a:lnTo>
                      <a:pt x="220" y="300"/>
                    </a:lnTo>
                    <a:lnTo>
                      <a:pt x="207" y="302"/>
                    </a:lnTo>
                    <a:lnTo>
                      <a:pt x="195" y="304"/>
                    </a:lnTo>
                    <a:lnTo>
                      <a:pt x="182" y="305"/>
                    </a:lnTo>
                    <a:lnTo>
                      <a:pt x="168" y="306"/>
                    </a:lnTo>
                    <a:lnTo>
                      <a:pt x="154" y="305"/>
                    </a:lnTo>
                    <a:lnTo>
                      <a:pt x="140" y="305"/>
                    </a:lnTo>
                    <a:lnTo>
                      <a:pt x="127" y="303"/>
                    </a:lnTo>
                    <a:lnTo>
                      <a:pt x="116" y="301"/>
                    </a:lnTo>
                    <a:lnTo>
                      <a:pt x="104" y="299"/>
                    </a:lnTo>
                    <a:lnTo>
                      <a:pt x="93" y="295"/>
                    </a:lnTo>
                    <a:lnTo>
                      <a:pt x="83" y="292"/>
                    </a:lnTo>
                    <a:lnTo>
                      <a:pt x="74" y="286"/>
                    </a:lnTo>
                    <a:lnTo>
                      <a:pt x="65" y="281"/>
                    </a:lnTo>
                    <a:lnTo>
                      <a:pt x="57" y="276"/>
                    </a:lnTo>
                    <a:lnTo>
                      <a:pt x="50" y="269"/>
                    </a:lnTo>
                    <a:lnTo>
                      <a:pt x="42" y="263"/>
                    </a:lnTo>
                    <a:lnTo>
                      <a:pt x="36" y="256"/>
                    </a:lnTo>
                    <a:lnTo>
                      <a:pt x="30" y="247"/>
                    </a:lnTo>
                    <a:lnTo>
                      <a:pt x="24" y="239"/>
                    </a:lnTo>
                    <a:lnTo>
                      <a:pt x="19" y="231"/>
                    </a:lnTo>
                    <a:lnTo>
                      <a:pt x="10" y="212"/>
                    </a:lnTo>
                    <a:lnTo>
                      <a:pt x="4" y="192"/>
                    </a:lnTo>
                    <a:lnTo>
                      <a:pt x="2" y="172"/>
                    </a:lnTo>
                    <a:lnTo>
                      <a:pt x="0" y="151"/>
                    </a:lnTo>
                    <a:lnTo>
                      <a:pt x="0" y="139"/>
                    </a:lnTo>
                    <a:lnTo>
                      <a:pt x="2" y="129"/>
                    </a:lnTo>
                    <a:lnTo>
                      <a:pt x="3" y="118"/>
                    </a:lnTo>
                    <a:lnTo>
                      <a:pt x="5" y="108"/>
                    </a:lnTo>
                    <a:lnTo>
                      <a:pt x="8" y="98"/>
                    </a:lnTo>
                    <a:lnTo>
                      <a:pt x="12" y="88"/>
                    </a:lnTo>
                    <a:lnTo>
                      <a:pt x="17" y="79"/>
                    </a:lnTo>
                    <a:lnTo>
                      <a:pt x="22" y="70"/>
                    </a:lnTo>
                    <a:lnTo>
                      <a:pt x="27" y="61"/>
                    </a:lnTo>
                    <a:lnTo>
                      <a:pt x="33" y="54"/>
                    </a:lnTo>
                    <a:lnTo>
                      <a:pt x="40" y="47"/>
                    </a:lnTo>
                    <a:lnTo>
                      <a:pt x="47" y="40"/>
                    </a:lnTo>
                    <a:lnTo>
                      <a:pt x="55" y="34"/>
                    </a:lnTo>
                    <a:lnTo>
                      <a:pt x="64" y="28"/>
                    </a:lnTo>
                    <a:lnTo>
                      <a:pt x="73" y="23"/>
                    </a:lnTo>
                    <a:lnTo>
                      <a:pt x="82" y="18"/>
                    </a:lnTo>
                    <a:lnTo>
                      <a:pt x="92" y="14"/>
                    </a:lnTo>
                    <a:lnTo>
                      <a:pt x="102" y="10"/>
                    </a:lnTo>
                    <a:lnTo>
                      <a:pt x="112" y="7"/>
                    </a:lnTo>
                    <a:lnTo>
                      <a:pt x="124" y="5"/>
                    </a:lnTo>
                    <a:lnTo>
                      <a:pt x="135" y="3"/>
                    </a:lnTo>
                    <a:lnTo>
                      <a:pt x="145" y="2"/>
                    </a:lnTo>
                    <a:lnTo>
                      <a:pt x="157" y="0"/>
                    </a:lnTo>
                    <a:lnTo>
                      <a:pt x="169" y="0"/>
                    </a:lnTo>
                    <a:lnTo>
                      <a:pt x="182" y="0"/>
                    </a:lnTo>
                    <a:lnTo>
                      <a:pt x="195" y="2"/>
                    </a:lnTo>
                    <a:lnTo>
                      <a:pt x="206" y="4"/>
                    </a:lnTo>
                    <a:lnTo>
                      <a:pt x="217" y="6"/>
                    </a:lnTo>
                    <a:lnTo>
                      <a:pt x="229" y="9"/>
                    </a:lnTo>
                    <a:lnTo>
                      <a:pt x="239" y="13"/>
                    </a:lnTo>
                    <a:lnTo>
                      <a:pt x="249" y="17"/>
                    </a:lnTo>
                    <a:lnTo>
                      <a:pt x="259" y="23"/>
                    </a:lnTo>
                    <a:lnTo>
                      <a:pt x="268" y="29"/>
                    </a:lnTo>
                    <a:lnTo>
                      <a:pt x="276" y="35"/>
                    </a:lnTo>
                    <a:lnTo>
                      <a:pt x="284" y="42"/>
                    </a:lnTo>
                    <a:lnTo>
                      <a:pt x="290" y="50"/>
                    </a:lnTo>
                    <a:lnTo>
                      <a:pt x="296" y="58"/>
                    </a:lnTo>
                    <a:lnTo>
                      <a:pt x="301" y="67"/>
                    </a:lnTo>
                    <a:lnTo>
                      <a:pt x="306" y="76"/>
                    </a:lnTo>
                    <a:lnTo>
                      <a:pt x="310" y="87"/>
                    </a:lnTo>
                    <a:lnTo>
                      <a:pt x="263" y="95"/>
                    </a:lnTo>
                    <a:lnTo>
                      <a:pt x="257" y="80"/>
                    </a:lnTo>
                    <a:lnTo>
                      <a:pt x="248" y="68"/>
                    </a:lnTo>
                    <a:lnTo>
                      <a:pt x="243" y="61"/>
                    </a:lnTo>
                    <a:lnTo>
                      <a:pt x="238" y="57"/>
                    </a:lnTo>
                    <a:lnTo>
                      <a:pt x="233" y="52"/>
                    </a:lnTo>
                    <a:lnTo>
                      <a:pt x="228" y="49"/>
                    </a:lnTo>
                    <a:lnTo>
                      <a:pt x="221" y="45"/>
                    </a:lnTo>
                    <a:lnTo>
                      <a:pt x="215" y="41"/>
                    </a:lnTo>
                    <a:lnTo>
                      <a:pt x="207" y="39"/>
                    </a:lnTo>
                    <a:lnTo>
                      <a:pt x="201" y="37"/>
                    </a:lnTo>
                    <a:lnTo>
                      <a:pt x="184" y="34"/>
                    </a:lnTo>
                    <a:lnTo>
                      <a:pt x="168" y="33"/>
                    </a:lnTo>
                    <a:lnTo>
                      <a:pt x="158" y="34"/>
                    </a:lnTo>
                    <a:lnTo>
                      <a:pt x="148" y="34"/>
                    </a:lnTo>
                    <a:lnTo>
                      <a:pt x="139" y="36"/>
                    </a:lnTo>
                    <a:lnTo>
                      <a:pt x="130" y="37"/>
                    </a:lnTo>
                    <a:lnTo>
                      <a:pt x="121" y="40"/>
                    </a:lnTo>
                    <a:lnTo>
                      <a:pt x="113" y="42"/>
                    </a:lnTo>
                    <a:lnTo>
                      <a:pt x="106" y="46"/>
                    </a:lnTo>
                    <a:lnTo>
                      <a:pt x="99" y="50"/>
                    </a:lnTo>
                    <a:lnTo>
                      <a:pt x="92" y="54"/>
                    </a:lnTo>
                    <a:lnTo>
                      <a:pt x="85" y="59"/>
                    </a:lnTo>
                    <a:lnTo>
                      <a:pt x="80" y="64"/>
                    </a:lnTo>
                    <a:lnTo>
                      <a:pt x="75" y="69"/>
                    </a:lnTo>
                    <a:lnTo>
                      <a:pt x="70" y="75"/>
                    </a:lnTo>
                    <a:lnTo>
                      <a:pt x="66" y="80"/>
                    </a:lnTo>
                    <a:lnTo>
                      <a:pt x="63" y="87"/>
                    </a:lnTo>
                    <a:lnTo>
                      <a:pt x="60" y="94"/>
                    </a:lnTo>
                    <a:lnTo>
                      <a:pt x="55" y="108"/>
                    </a:lnTo>
                    <a:lnTo>
                      <a:pt x="51" y="121"/>
                    </a:lnTo>
                    <a:lnTo>
                      <a:pt x="50" y="136"/>
                    </a:lnTo>
                    <a:lnTo>
                      <a:pt x="49" y="151"/>
                    </a:lnTo>
                    <a:lnTo>
                      <a:pt x="50" y="169"/>
                    </a:lnTo>
                    <a:lnTo>
                      <a:pt x="52" y="186"/>
                    </a:lnTo>
                    <a:lnTo>
                      <a:pt x="56" y="202"/>
                    </a:lnTo>
                    <a:lnTo>
                      <a:pt x="63" y="217"/>
                    </a:lnTo>
                    <a:lnTo>
                      <a:pt x="65" y="223"/>
                    </a:lnTo>
                    <a:lnTo>
                      <a:pt x="70" y="230"/>
                    </a:lnTo>
                    <a:lnTo>
                      <a:pt x="74" y="236"/>
                    </a:lnTo>
                    <a:lnTo>
                      <a:pt x="79" y="241"/>
                    </a:lnTo>
                    <a:lnTo>
                      <a:pt x="84" y="246"/>
                    </a:lnTo>
                    <a:lnTo>
                      <a:pt x="90" y="251"/>
                    </a:lnTo>
                    <a:lnTo>
                      <a:pt x="97" y="255"/>
                    </a:lnTo>
                    <a:lnTo>
                      <a:pt x="103" y="259"/>
                    </a:lnTo>
                    <a:lnTo>
                      <a:pt x="117" y="264"/>
                    </a:lnTo>
                    <a:lnTo>
                      <a:pt x="132" y="269"/>
                    </a:lnTo>
                    <a:lnTo>
                      <a:pt x="148" y="272"/>
                    </a:lnTo>
                    <a:lnTo>
                      <a:pt x="164" y="273"/>
                    </a:lnTo>
                    <a:lnTo>
                      <a:pt x="174" y="273"/>
                    </a:lnTo>
                    <a:lnTo>
                      <a:pt x="183" y="272"/>
                    </a:lnTo>
                    <a:lnTo>
                      <a:pt x="192" y="269"/>
                    </a:lnTo>
                    <a:lnTo>
                      <a:pt x="201" y="267"/>
                    </a:lnTo>
                    <a:lnTo>
                      <a:pt x="209" y="265"/>
                    </a:lnTo>
                    <a:lnTo>
                      <a:pt x="216" y="262"/>
                    </a:lnTo>
                    <a:lnTo>
                      <a:pt x="224" y="258"/>
                    </a:lnTo>
                    <a:lnTo>
                      <a:pt x="231" y="254"/>
                    </a:lnTo>
                    <a:lnTo>
                      <a:pt x="238" y="248"/>
                    </a:lnTo>
                    <a:lnTo>
                      <a:pt x="244" y="243"/>
                    </a:lnTo>
                    <a:lnTo>
                      <a:pt x="249" y="237"/>
                    </a:lnTo>
                    <a:lnTo>
                      <a:pt x="254" y="230"/>
                    </a:lnTo>
                    <a:lnTo>
                      <a:pt x="259" y="222"/>
                    </a:lnTo>
                    <a:lnTo>
                      <a:pt x="263" y="215"/>
                    </a:lnTo>
                    <a:lnTo>
                      <a:pt x="266" y="206"/>
                    </a:lnTo>
                    <a:lnTo>
                      <a:pt x="268" y="197"/>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44" name="Freeform 259"/>
              <p:cNvSpPr>
                <a:spLocks/>
              </p:cNvSpPr>
              <p:nvPr/>
            </p:nvSpPr>
            <p:spPr bwMode="auto">
              <a:xfrm>
                <a:off x="2955" y="3675"/>
                <a:ext cx="53" cy="53"/>
              </a:xfrm>
              <a:custGeom>
                <a:avLst/>
                <a:gdLst>
                  <a:gd name="T0" fmla="*/ 0 w 211"/>
                  <a:gd name="T1" fmla="*/ 0 h 214"/>
                  <a:gd name="T2" fmla="*/ 211 w 211"/>
                  <a:gd name="T3" fmla="*/ 0 h 214"/>
                  <a:gd name="T4" fmla="*/ 211 w 211"/>
                  <a:gd name="T5" fmla="*/ 30 h 214"/>
                  <a:gd name="T6" fmla="*/ 129 w 211"/>
                  <a:gd name="T7" fmla="*/ 30 h 214"/>
                  <a:gd name="T8" fmla="*/ 129 w 211"/>
                  <a:gd name="T9" fmla="*/ 214 h 214"/>
                  <a:gd name="T10" fmla="*/ 84 w 211"/>
                  <a:gd name="T11" fmla="*/ 214 h 214"/>
                  <a:gd name="T12" fmla="*/ 84 w 211"/>
                  <a:gd name="T13" fmla="*/ 30 h 214"/>
                  <a:gd name="T14" fmla="*/ 0 w 211"/>
                  <a:gd name="T15" fmla="*/ 30 h 214"/>
                  <a:gd name="T16" fmla="*/ 0 w 211"/>
                  <a:gd name="T1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4">
                    <a:moveTo>
                      <a:pt x="0" y="0"/>
                    </a:moveTo>
                    <a:lnTo>
                      <a:pt x="211" y="0"/>
                    </a:lnTo>
                    <a:lnTo>
                      <a:pt x="211" y="30"/>
                    </a:lnTo>
                    <a:lnTo>
                      <a:pt x="129" y="30"/>
                    </a:lnTo>
                    <a:lnTo>
                      <a:pt x="129" y="214"/>
                    </a:lnTo>
                    <a:lnTo>
                      <a:pt x="84" y="214"/>
                    </a:lnTo>
                    <a:lnTo>
                      <a:pt x="84" y="30"/>
                    </a:lnTo>
                    <a:lnTo>
                      <a:pt x="0" y="30"/>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45" name="Freeform 260"/>
              <p:cNvSpPr>
                <a:spLocks noEditPoints="1"/>
              </p:cNvSpPr>
              <p:nvPr/>
            </p:nvSpPr>
            <p:spPr bwMode="auto">
              <a:xfrm>
                <a:off x="3013" y="3673"/>
                <a:ext cx="61" cy="57"/>
              </a:xfrm>
              <a:custGeom>
                <a:avLst/>
                <a:gdLst>
                  <a:gd name="T0" fmla="*/ 2 w 242"/>
                  <a:gd name="T1" fmla="*/ 84 h 225"/>
                  <a:gd name="T2" fmla="*/ 15 w 242"/>
                  <a:gd name="T3" fmla="*/ 51 h 225"/>
                  <a:gd name="T4" fmla="*/ 39 w 242"/>
                  <a:gd name="T5" fmla="*/ 25 h 225"/>
                  <a:gd name="T6" fmla="*/ 67 w 242"/>
                  <a:gd name="T7" fmla="*/ 10 h 225"/>
                  <a:gd name="T8" fmla="*/ 97 w 242"/>
                  <a:gd name="T9" fmla="*/ 2 h 225"/>
                  <a:gd name="T10" fmla="*/ 134 w 242"/>
                  <a:gd name="T11" fmla="*/ 1 h 225"/>
                  <a:gd name="T12" fmla="*/ 170 w 242"/>
                  <a:gd name="T13" fmla="*/ 8 h 225"/>
                  <a:gd name="T14" fmla="*/ 199 w 242"/>
                  <a:gd name="T15" fmla="*/ 23 h 225"/>
                  <a:gd name="T16" fmla="*/ 223 w 242"/>
                  <a:gd name="T17" fmla="*/ 46 h 225"/>
                  <a:gd name="T18" fmla="*/ 237 w 242"/>
                  <a:gd name="T19" fmla="*/ 75 h 225"/>
                  <a:gd name="T20" fmla="*/ 242 w 242"/>
                  <a:gd name="T21" fmla="*/ 110 h 225"/>
                  <a:gd name="T22" fmla="*/ 236 w 242"/>
                  <a:gd name="T23" fmla="*/ 155 h 225"/>
                  <a:gd name="T24" fmla="*/ 227 w 242"/>
                  <a:gd name="T25" fmla="*/ 175 h 225"/>
                  <a:gd name="T26" fmla="*/ 196 w 242"/>
                  <a:gd name="T27" fmla="*/ 204 h 225"/>
                  <a:gd name="T28" fmla="*/ 153 w 242"/>
                  <a:gd name="T29" fmla="*/ 221 h 225"/>
                  <a:gd name="T30" fmla="*/ 108 w 242"/>
                  <a:gd name="T31" fmla="*/ 224 h 225"/>
                  <a:gd name="T32" fmla="*/ 72 w 242"/>
                  <a:gd name="T33" fmla="*/ 218 h 225"/>
                  <a:gd name="T34" fmla="*/ 42 w 242"/>
                  <a:gd name="T35" fmla="*/ 203 h 225"/>
                  <a:gd name="T36" fmla="*/ 19 w 242"/>
                  <a:gd name="T37" fmla="*/ 180 h 225"/>
                  <a:gd name="T38" fmla="*/ 5 w 242"/>
                  <a:gd name="T39" fmla="*/ 150 h 225"/>
                  <a:gd name="T40" fmla="*/ 0 w 242"/>
                  <a:gd name="T41" fmla="*/ 113 h 225"/>
                  <a:gd name="T42" fmla="*/ 47 w 242"/>
                  <a:gd name="T43" fmla="*/ 132 h 225"/>
                  <a:gd name="T44" fmla="*/ 53 w 242"/>
                  <a:gd name="T45" fmla="*/ 156 h 225"/>
                  <a:gd name="T46" fmla="*/ 67 w 242"/>
                  <a:gd name="T47" fmla="*/ 175 h 225"/>
                  <a:gd name="T48" fmla="*/ 85 w 242"/>
                  <a:gd name="T49" fmla="*/ 187 h 225"/>
                  <a:gd name="T50" fmla="*/ 105 w 242"/>
                  <a:gd name="T51" fmla="*/ 194 h 225"/>
                  <a:gd name="T52" fmla="*/ 129 w 242"/>
                  <a:gd name="T53" fmla="*/ 195 h 225"/>
                  <a:gd name="T54" fmla="*/ 151 w 242"/>
                  <a:gd name="T55" fmla="*/ 190 h 225"/>
                  <a:gd name="T56" fmla="*/ 170 w 242"/>
                  <a:gd name="T57" fmla="*/ 179 h 225"/>
                  <a:gd name="T58" fmla="*/ 185 w 242"/>
                  <a:gd name="T59" fmla="*/ 163 h 225"/>
                  <a:gd name="T60" fmla="*/ 194 w 242"/>
                  <a:gd name="T61" fmla="*/ 140 h 225"/>
                  <a:gd name="T62" fmla="*/ 198 w 242"/>
                  <a:gd name="T63" fmla="*/ 112 h 225"/>
                  <a:gd name="T64" fmla="*/ 194 w 242"/>
                  <a:gd name="T65" fmla="*/ 84 h 225"/>
                  <a:gd name="T66" fmla="*/ 185 w 242"/>
                  <a:gd name="T67" fmla="*/ 62 h 225"/>
                  <a:gd name="T68" fmla="*/ 170 w 242"/>
                  <a:gd name="T69" fmla="*/ 47 h 225"/>
                  <a:gd name="T70" fmla="*/ 151 w 242"/>
                  <a:gd name="T71" fmla="*/ 36 h 225"/>
                  <a:gd name="T72" fmla="*/ 129 w 242"/>
                  <a:gd name="T73" fmla="*/ 31 h 225"/>
                  <a:gd name="T74" fmla="*/ 105 w 242"/>
                  <a:gd name="T75" fmla="*/ 32 h 225"/>
                  <a:gd name="T76" fmla="*/ 85 w 242"/>
                  <a:gd name="T77" fmla="*/ 39 h 225"/>
                  <a:gd name="T78" fmla="*/ 67 w 242"/>
                  <a:gd name="T79" fmla="*/ 51 h 225"/>
                  <a:gd name="T80" fmla="*/ 53 w 242"/>
                  <a:gd name="T81" fmla="*/ 70 h 225"/>
                  <a:gd name="T82" fmla="*/ 47 w 242"/>
                  <a:gd name="T83" fmla="*/ 9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2" h="225">
                    <a:moveTo>
                      <a:pt x="0" y="113"/>
                    </a:moveTo>
                    <a:lnTo>
                      <a:pt x="0" y="98"/>
                    </a:lnTo>
                    <a:lnTo>
                      <a:pt x="2" y="84"/>
                    </a:lnTo>
                    <a:lnTo>
                      <a:pt x="5" y="73"/>
                    </a:lnTo>
                    <a:lnTo>
                      <a:pt x="10" y="61"/>
                    </a:lnTo>
                    <a:lnTo>
                      <a:pt x="15" y="51"/>
                    </a:lnTo>
                    <a:lnTo>
                      <a:pt x="22" y="41"/>
                    </a:lnTo>
                    <a:lnTo>
                      <a:pt x="30" y="32"/>
                    </a:lnTo>
                    <a:lnTo>
                      <a:pt x="39" y="25"/>
                    </a:lnTo>
                    <a:lnTo>
                      <a:pt x="48" y="19"/>
                    </a:lnTo>
                    <a:lnTo>
                      <a:pt x="57" y="14"/>
                    </a:lnTo>
                    <a:lnTo>
                      <a:pt x="67" y="10"/>
                    </a:lnTo>
                    <a:lnTo>
                      <a:pt x="77" y="7"/>
                    </a:lnTo>
                    <a:lnTo>
                      <a:pt x="87" y="5"/>
                    </a:lnTo>
                    <a:lnTo>
                      <a:pt x="97" y="2"/>
                    </a:lnTo>
                    <a:lnTo>
                      <a:pt x="109" y="1"/>
                    </a:lnTo>
                    <a:lnTo>
                      <a:pt x="122" y="0"/>
                    </a:lnTo>
                    <a:lnTo>
                      <a:pt x="134" y="1"/>
                    </a:lnTo>
                    <a:lnTo>
                      <a:pt x="147" y="2"/>
                    </a:lnTo>
                    <a:lnTo>
                      <a:pt x="158" y="5"/>
                    </a:lnTo>
                    <a:lnTo>
                      <a:pt x="170" y="8"/>
                    </a:lnTo>
                    <a:lnTo>
                      <a:pt x="180" y="12"/>
                    </a:lnTo>
                    <a:lnTo>
                      <a:pt x="190" y="17"/>
                    </a:lnTo>
                    <a:lnTo>
                      <a:pt x="199" y="23"/>
                    </a:lnTo>
                    <a:lnTo>
                      <a:pt x="208" y="30"/>
                    </a:lnTo>
                    <a:lnTo>
                      <a:pt x="217" y="37"/>
                    </a:lnTo>
                    <a:lnTo>
                      <a:pt x="223" y="46"/>
                    </a:lnTo>
                    <a:lnTo>
                      <a:pt x="229" y="55"/>
                    </a:lnTo>
                    <a:lnTo>
                      <a:pt x="233" y="64"/>
                    </a:lnTo>
                    <a:lnTo>
                      <a:pt x="237" y="75"/>
                    </a:lnTo>
                    <a:lnTo>
                      <a:pt x="240" y="85"/>
                    </a:lnTo>
                    <a:lnTo>
                      <a:pt x="242" y="97"/>
                    </a:lnTo>
                    <a:lnTo>
                      <a:pt x="242" y="110"/>
                    </a:lnTo>
                    <a:lnTo>
                      <a:pt x="241" y="130"/>
                    </a:lnTo>
                    <a:lnTo>
                      <a:pt x="238" y="146"/>
                    </a:lnTo>
                    <a:lnTo>
                      <a:pt x="236" y="155"/>
                    </a:lnTo>
                    <a:lnTo>
                      <a:pt x="233" y="162"/>
                    </a:lnTo>
                    <a:lnTo>
                      <a:pt x="231" y="169"/>
                    </a:lnTo>
                    <a:lnTo>
                      <a:pt x="227" y="175"/>
                    </a:lnTo>
                    <a:lnTo>
                      <a:pt x="219" y="186"/>
                    </a:lnTo>
                    <a:lnTo>
                      <a:pt x="209" y="196"/>
                    </a:lnTo>
                    <a:lnTo>
                      <a:pt x="196" y="204"/>
                    </a:lnTo>
                    <a:lnTo>
                      <a:pt x="184" y="212"/>
                    </a:lnTo>
                    <a:lnTo>
                      <a:pt x="169" y="218"/>
                    </a:lnTo>
                    <a:lnTo>
                      <a:pt x="153" y="221"/>
                    </a:lnTo>
                    <a:lnTo>
                      <a:pt x="138" y="224"/>
                    </a:lnTo>
                    <a:lnTo>
                      <a:pt x="122" y="225"/>
                    </a:lnTo>
                    <a:lnTo>
                      <a:pt x="108" y="224"/>
                    </a:lnTo>
                    <a:lnTo>
                      <a:pt x="95" y="223"/>
                    </a:lnTo>
                    <a:lnTo>
                      <a:pt x="83" y="221"/>
                    </a:lnTo>
                    <a:lnTo>
                      <a:pt x="72" y="218"/>
                    </a:lnTo>
                    <a:lnTo>
                      <a:pt x="62" y="214"/>
                    </a:lnTo>
                    <a:lnTo>
                      <a:pt x="52" y="208"/>
                    </a:lnTo>
                    <a:lnTo>
                      <a:pt x="42" y="203"/>
                    </a:lnTo>
                    <a:lnTo>
                      <a:pt x="33" y="196"/>
                    </a:lnTo>
                    <a:lnTo>
                      <a:pt x="25" y="188"/>
                    </a:lnTo>
                    <a:lnTo>
                      <a:pt x="19" y="180"/>
                    </a:lnTo>
                    <a:lnTo>
                      <a:pt x="12" y="171"/>
                    </a:lnTo>
                    <a:lnTo>
                      <a:pt x="9" y="161"/>
                    </a:lnTo>
                    <a:lnTo>
                      <a:pt x="5" y="150"/>
                    </a:lnTo>
                    <a:lnTo>
                      <a:pt x="2" y="138"/>
                    </a:lnTo>
                    <a:lnTo>
                      <a:pt x="0" y="126"/>
                    </a:lnTo>
                    <a:lnTo>
                      <a:pt x="0" y="113"/>
                    </a:lnTo>
                    <a:close/>
                    <a:moveTo>
                      <a:pt x="44" y="113"/>
                    </a:moveTo>
                    <a:lnTo>
                      <a:pt x="45" y="122"/>
                    </a:lnTo>
                    <a:lnTo>
                      <a:pt x="47" y="132"/>
                    </a:lnTo>
                    <a:lnTo>
                      <a:pt x="48" y="141"/>
                    </a:lnTo>
                    <a:lnTo>
                      <a:pt x="50" y="149"/>
                    </a:lnTo>
                    <a:lnTo>
                      <a:pt x="53" y="156"/>
                    </a:lnTo>
                    <a:lnTo>
                      <a:pt x="57" y="163"/>
                    </a:lnTo>
                    <a:lnTo>
                      <a:pt x="62" y="169"/>
                    </a:lnTo>
                    <a:lnTo>
                      <a:pt x="67" y="175"/>
                    </a:lnTo>
                    <a:lnTo>
                      <a:pt x="72" y="179"/>
                    </a:lnTo>
                    <a:lnTo>
                      <a:pt x="78" y="183"/>
                    </a:lnTo>
                    <a:lnTo>
                      <a:pt x="85" y="187"/>
                    </a:lnTo>
                    <a:lnTo>
                      <a:pt x="91" y="190"/>
                    </a:lnTo>
                    <a:lnTo>
                      <a:pt x="97" y="192"/>
                    </a:lnTo>
                    <a:lnTo>
                      <a:pt x="105" y="194"/>
                    </a:lnTo>
                    <a:lnTo>
                      <a:pt x="113" y="195"/>
                    </a:lnTo>
                    <a:lnTo>
                      <a:pt x="122" y="195"/>
                    </a:lnTo>
                    <a:lnTo>
                      <a:pt x="129" y="195"/>
                    </a:lnTo>
                    <a:lnTo>
                      <a:pt x="137" y="194"/>
                    </a:lnTo>
                    <a:lnTo>
                      <a:pt x="144" y="192"/>
                    </a:lnTo>
                    <a:lnTo>
                      <a:pt x="151" y="190"/>
                    </a:lnTo>
                    <a:lnTo>
                      <a:pt x="157" y="187"/>
                    </a:lnTo>
                    <a:lnTo>
                      <a:pt x="163" y="183"/>
                    </a:lnTo>
                    <a:lnTo>
                      <a:pt x="170" y="179"/>
                    </a:lnTo>
                    <a:lnTo>
                      <a:pt x="175" y="175"/>
                    </a:lnTo>
                    <a:lnTo>
                      <a:pt x="180" y="169"/>
                    </a:lnTo>
                    <a:lnTo>
                      <a:pt x="185" y="163"/>
                    </a:lnTo>
                    <a:lnTo>
                      <a:pt x="189" y="156"/>
                    </a:lnTo>
                    <a:lnTo>
                      <a:pt x="191" y="149"/>
                    </a:lnTo>
                    <a:lnTo>
                      <a:pt x="194" y="140"/>
                    </a:lnTo>
                    <a:lnTo>
                      <a:pt x="195" y="132"/>
                    </a:lnTo>
                    <a:lnTo>
                      <a:pt x="196" y="122"/>
                    </a:lnTo>
                    <a:lnTo>
                      <a:pt x="198" y="112"/>
                    </a:lnTo>
                    <a:lnTo>
                      <a:pt x="196" y="102"/>
                    </a:lnTo>
                    <a:lnTo>
                      <a:pt x="195" y="93"/>
                    </a:lnTo>
                    <a:lnTo>
                      <a:pt x="194" y="84"/>
                    </a:lnTo>
                    <a:lnTo>
                      <a:pt x="191" y="77"/>
                    </a:lnTo>
                    <a:lnTo>
                      <a:pt x="189" y="70"/>
                    </a:lnTo>
                    <a:lnTo>
                      <a:pt x="185" y="62"/>
                    </a:lnTo>
                    <a:lnTo>
                      <a:pt x="180" y="57"/>
                    </a:lnTo>
                    <a:lnTo>
                      <a:pt x="175" y="51"/>
                    </a:lnTo>
                    <a:lnTo>
                      <a:pt x="170" y="47"/>
                    </a:lnTo>
                    <a:lnTo>
                      <a:pt x="163" y="42"/>
                    </a:lnTo>
                    <a:lnTo>
                      <a:pt x="157" y="39"/>
                    </a:lnTo>
                    <a:lnTo>
                      <a:pt x="151" y="36"/>
                    </a:lnTo>
                    <a:lnTo>
                      <a:pt x="144" y="34"/>
                    </a:lnTo>
                    <a:lnTo>
                      <a:pt x="137" y="32"/>
                    </a:lnTo>
                    <a:lnTo>
                      <a:pt x="129" y="31"/>
                    </a:lnTo>
                    <a:lnTo>
                      <a:pt x="122" y="31"/>
                    </a:lnTo>
                    <a:lnTo>
                      <a:pt x="113" y="31"/>
                    </a:lnTo>
                    <a:lnTo>
                      <a:pt x="105" y="32"/>
                    </a:lnTo>
                    <a:lnTo>
                      <a:pt x="97" y="34"/>
                    </a:lnTo>
                    <a:lnTo>
                      <a:pt x="91" y="36"/>
                    </a:lnTo>
                    <a:lnTo>
                      <a:pt x="85" y="39"/>
                    </a:lnTo>
                    <a:lnTo>
                      <a:pt x="78" y="42"/>
                    </a:lnTo>
                    <a:lnTo>
                      <a:pt x="72" y="47"/>
                    </a:lnTo>
                    <a:lnTo>
                      <a:pt x="67" y="51"/>
                    </a:lnTo>
                    <a:lnTo>
                      <a:pt x="62" y="57"/>
                    </a:lnTo>
                    <a:lnTo>
                      <a:pt x="57" y="62"/>
                    </a:lnTo>
                    <a:lnTo>
                      <a:pt x="53" y="70"/>
                    </a:lnTo>
                    <a:lnTo>
                      <a:pt x="50" y="77"/>
                    </a:lnTo>
                    <a:lnTo>
                      <a:pt x="48" y="84"/>
                    </a:lnTo>
                    <a:lnTo>
                      <a:pt x="47" y="94"/>
                    </a:lnTo>
                    <a:lnTo>
                      <a:pt x="45" y="102"/>
                    </a:lnTo>
                    <a:lnTo>
                      <a:pt x="44" y="11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46" name="Freeform 261"/>
              <p:cNvSpPr>
                <a:spLocks/>
              </p:cNvSpPr>
              <p:nvPr/>
            </p:nvSpPr>
            <p:spPr bwMode="auto">
              <a:xfrm>
                <a:off x="3087" y="3675"/>
                <a:ext cx="53" cy="53"/>
              </a:xfrm>
              <a:custGeom>
                <a:avLst/>
                <a:gdLst>
                  <a:gd name="T0" fmla="*/ 0 w 212"/>
                  <a:gd name="T1" fmla="*/ 0 h 214"/>
                  <a:gd name="T2" fmla="*/ 43 w 212"/>
                  <a:gd name="T3" fmla="*/ 0 h 214"/>
                  <a:gd name="T4" fmla="*/ 43 w 212"/>
                  <a:gd name="T5" fmla="*/ 164 h 214"/>
                  <a:gd name="T6" fmla="*/ 165 w 212"/>
                  <a:gd name="T7" fmla="*/ 0 h 214"/>
                  <a:gd name="T8" fmla="*/ 212 w 212"/>
                  <a:gd name="T9" fmla="*/ 0 h 214"/>
                  <a:gd name="T10" fmla="*/ 212 w 212"/>
                  <a:gd name="T11" fmla="*/ 214 h 214"/>
                  <a:gd name="T12" fmla="*/ 169 w 212"/>
                  <a:gd name="T13" fmla="*/ 214 h 214"/>
                  <a:gd name="T14" fmla="*/ 169 w 212"/>
                  <a:gd name="T15" fmla="*/ 51 h 214"/>
                  <a:gd name="T16" fmla="*/ 47 w 212"/>
                  <a:gd name="T17" fmla="*/ 214 h 214"/>
                  <a:gd name="T18" fmla="*/ 0 w 212"/>
                  <a:gd name="T19" fmla="*/ 214 h 214"/>
                  <a:gd name="T20" fmla="*/ 0 w 212"/>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214">
                    <a:moveTo>
                      <a:pt x="0" y="0"/>
                    </a:moveTo>
                    <a:lnTo>
                      <a:pt x="43" y="0"/>
                    </a:lnTo>
                    <a:lnTo>
                      <a:pt x="43" y="164"/>
                    </a:lnTo>
                    <a:lnTo>
                      <a:pt x="165" y="0"/>
                    </a:lnTo>
                    <a:lnTo>
                      <a:pt x="212" y="0"/>
                    </a:lnTo>
                    <a:lnTo>
                      <a:pt x="212" y="214"/>
                    </a:lnTo>
                    <a:lnTo>
                      <a:pt x="169" y="214"/>
                    </a:lnTo>
                    <a:lnTo>
                      <a:pt x="169" y="51"/>
                    </a:lnTo>
                    <a:lnTo>
                      <a:pt x="47"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47" name="Freeform 262"/>
              <p:cNvSpPr>
                <a:spLocks/>
              </p:cNvSpPr>
              <p:nvPr/>
            </p:nvSpPr>
            <p:spPr bwMode="auto">
              <a:xfrm>
                <a:off x="3157" y="3675"/>
                <a:ext cx="69" cy="53"/>
              </a:xfrm>
              <a:custGeom>
                <a:avLst/>
                <a:gdLst>
                  <a:gd name="T0" fmla="*/ 0 w 275"/>
                  <a:gd name="T1" fmla="*/ 0 h 214"/>
                  <a:gd name="T2" fmla="*/ 68 w 275"/>
                  <a:gd name="T3" fmla="*/ 0 h 214"/>
                  <a:gd name="T4" fmla="*/ 137 w 275"/>
                  <a:gd name="T5" fmla="*/ 171 h 214"/>
                  <a:gd name="T6" fmla="*/ 212 w 275"/>
                  <a:gd name="T7" fmla="*/ 0 h 214"/>
                  <a:gd name="T8" fmla="*/ 275 w 275"/>
                  <a:gd name="T9" fmla="*/ 0 h 214"/>
                  <a:gd name="T10" fmla="*/ 275 w 275"/>
                  <a:gd name="T11" fmla="*/ 214 h 214"/>
                  <a:gd name="T12" fmla="*/ 231 w 275"/>
                  <a:gd name="T13" fmla="*/ 214 h 214"/>
                  <a:gd name="T14" fmla="*/ 231 w 275"/>
                  <a:gd name="T15" fmla="*/ 42 h 214"/>
                  <a:gd name="T16" fmla="*/ 155 w 275"/>
                  <a:gd name="T17" fmla="*/ 214 h 214"/>
                  <a:gd name="T18" fmla="*/ 115 w 275"/>
                  <a:gd name="T19" fmla="*/ 214 h 214"/>
                  <a:gd name="T20" fmla="*/ 43 w 275"/>
                  <a:gd name="T21" fmla="*/ 33 h 214"/>
                  <a:gd name="T22" fmla="*/ 43 w 275"/>
                  <a:gd name="T23" fmla="*/ 214 h 214"/>
                  <a:gd name="T24" fmla="*/ 0 w 275"/>
                  <a:gd name="T25" fmla="*/ 214 h 214"/>
                  <a:gd name="T26" fmla="*/ 0 w 275"/>
                  <a:gd name="T2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5" h="214">
                    <a:moveTo>
                      <a:pt x="0" y="0"/>
                    </a:moveTo>
                    <a:lnTo>
                      <a:pt x="68" y="0"/>
                    </a:lnTo>
                    <a:lnTo>
                      <a:pt x="137" y="171"/>
                    </a:lnTo>
                    <a:lnTo>
                      <a:pt x="212" y="0"/>
                    </a:lnTo>
                    <a:lnTo>
                      <a:pt x="275" y="0"/>
                    </a:lnTo>
                    <a:lnTo>
                      <a:pt x="275" y="214"/>
                    </a:lnTo>
                    <a:lnTo>
                      <a:pt x="231" y="214"/>
                    </a:lnTo>
                    <a:lnTo>
                      <a:pt x="231" y="42"/>
                    </a:lnTo>
                    <a:lnTo>
                      <a:pt x="155" y="214"/>
                    </a:lnTo>
                    <a:lnTo>
                      <a:pt x="115" y="214"/>
                    </a:lnTo>
                    <a:lnTo>
                      <a:pt x="43" y="33"/>
                    </a:lnTo>
                    <a:lnTo>
                      <a:pt x="43"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48" name="Freeform 263"/>
              <p:cNvSpPr>
                <a:spLocks noEditPoints="1"/>
              </p:cNvSpPr>
              <p:nvPr/>
            </p:nvSpPr>
            <p:spPr bwMode="auto">
              <a:xfrm>
                <a:off x="3238" y="3673"/>
                <a:ext cx="61" cy="57"/>
              </a:xfrm>
              <a:custGeom>
                <a:avLst/>
                <a:gdLst>
                  <a:gd name="T0" fmla="*/ 3 w 243"/>
                  <a:gd name="T1" fmla="*/ 84 h 225"/>
                  <a:gd name="T2" fmla="*/ 15 w 243"/>
                  <a:gd name="T3" fmla="*/ 51 h 225"/>
                  <a:gd name="T4" fmla="*/ 39 w 243"/>
                  <a:gd name="T5" fmla="*/ 25 h 225"/>
                  <a:gd name="T6" fmla="*/ 67 w 243"/>
                  <a:gd name="T7" fmla="*/ 10 h 225"/>
                  <a:gd name="T8" fmla="*/ 98 w 243"/>
                  <a:gd name="T9" fmla="*/ 2 h 225"/>
                  <a:gd name="T10" fmla="*/ 135 w 243"/>
                  <a:gd name="T11" fmla="*/ 1 h 225"/>
                  <a:gd name="T12" fmla="*/ 170 w 243"/>
                  <a:gd name="T13" fmla="*/ 8 h 225"/>
                  <a:gd name="T14" fmla="*/ 199 w 243"/>
                  <a:gd name="T15" fmla="*/ 23 h 225"/>
                  <a:gd name="T16" fmla="*/ 224 w 243"/>
                  <a:gd name="T17" fmla="*/ 46 h 225"/>
                  <a:gd name="T18" fmla="*/ 238 w 243"/>
                  <a:gd name="T19" fmla="*/ 75 h 225"/>
                  <a:gd name="T20" fmla="*/ 243 w 243"/>
                  <a:gd name="T21" fmla="*/ 110 h 225"/>
                  <a:gd name="T22" fmla="*/ 236 w 243"/>
                  <a:gd name="T23" fmla="*/ 155 h 225"/>
                  <a:gd name="T24" fmla="*/ 227 w 243"/>
                  <a:gd name="T25" fmla="*/ 175 h 225"/>
                  <a:gd name="T26" fmla="*/ 197 w 243"/>
                  <a:gd name="T27" fmla="*/ 204 h 225"/>
                  <a:gd name="T28" fmla="*/ 154 w 243"/>
                  <a:gd name="T29" fmla="*/ 221 h 225"/>
                  <a:gd name="T30" fmla="*/ 108 w 243"/>
                  <a:gd name="T31" fmla="*/ 224 h 225"/>
                  <a:gd name="T32" fmla="*/ 72 w 243"/>
                  <a:gd name="T33" fmla="*/ 218 h 225"/>
                  <a:gd name="T34" fmla="*/ 42 w 243"/>
                  <a:gd name="T35" fmla="*/ 203 h 225"/>
                  <a:gd name="T36" fmla="*/ 19 w 243"/>
                  <a:gd name="T37" fmla="*/ 180 h 225"/>
                  <a:gd name="T38" fmla="*/ 5 w 243"/>
                  <a:gd name="T39" fmla="*/ 150 h 225"/>
                  <a:gd name="T40" fmla="*/ 0 w 243"/>
                  <a:gd name="T41" fmla="*/ 113 h 225"/>
                  <a:gd name="T42" fmla="*/ 46 w 243"/>
                  <a:gd name="T43" fmla="*/ 132 h 225"/>
                  <a:gd name="T44" fmla="*/ 53 w 243"/>
                  <a:gd name="T45" fmla="*/ 156 h 225"/>
                  <a:gd name="T46" fmla="*/ 67 w 243"/>
                  <a:gd name="T47" fmla="*/ 175 h 225"/>
                  <a:gd name="T48" fmla="*/ 85 w 243"/>
                  <a:gd name="T49" fmla="*/ 187 h 225"/>
                  <a:gd name="T50" fmla="*/ 105 w 243"/>
                  <a:gd name="T51" fmla="*/ 194 h 225"/>
                  <a:gd name="T52" fmla="*/ 130 w 243"/>
                  <a:gd name="T53" fmla="*/ 195 h 225"/>
                  <a:gd name="T54" fmla="*/ 151 w 243"/>
                  <a:gd name="T55" fmla="*/ 190 h 225"/>
                  <a:gd name="T56" fmla="*/ 170 w 243"/>
                  <a:gd name="T57" fmla="*/ 179 h 225"/>
                  <a:gd name="T58" fmla="*/ 185 w 243"/>
                  <a:gd name="T59" fmla="*/ 163 h 225"/>
                  <a:gd name="T60" fmla="*/ 194 w 243"/>
                  <a:gd name="T61" fmla="*/ 140 h 225"/>
                  <a:gd name="T62" fmla="*/ 197 w 243"/>
                  <a:gd name="T63" fmla="*/ 112 h 225"/>
                  <a:gd name="T64" fmla="*/ 194 w 243"/>
                  <a:gd name="T65" fmla="*/ 84 h 225"/>
                  <a:gd name="T66" fmla="*/ 185 w 243"/>
                  <a:gd name="T67" fmla="*/ 62 h 225"/>
                  <a:gd name="T68" fmla="*/ 170 w 243"/>
                  <a:gd name="T69" fmla="*/ 47 h 225"/>
                  <a:gd name="T70" fmla="*/ 151 w 243"/>
                  <a:gd name="T71" fmla="*/ 36 h 225"/>
                  <a:gd name="T72" fmla="*/ 130 w 243"/>
                  <a:gd name="T73" fmla="*/ 31 h 225"/>
                  <a:gd name="T74" fmla="*/ 105 w 243"/>
                  <a:gd name="T75" fmla="*/ 32 h 225"/>
                  <a:gd name="T76" fmla="*/ 85 w 243"/>
                  <a:gd name="T77" fmla="*/ 39 h 225"/>
                  <a:gd name="T78" fmla="*/ 67 w 243"/>
                  <a:gd name="T79" fmla="*/ 51 h 225"/>
                  <a:gd name="T80" fmla="*/ 53 w 243"/>
                  <a:gd name="T81" fmla="*/ 70 h 225"/>
                  <a:gd name="T82" fmla="*/ 46 w 243"/>
                  <a:gd name="T83" fmla="*/ 9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3" h="225">
                    <a:moveTo>
                      <a:pt x="0" y="113"/>
                    </a:moveTo>
                    <a:lnTo>
                      <a:pt x="0" y="98"/>
                    </a:lnTo>
                    <a:lnTo>
                      <a:pt x="3" y="84"/>
                    </a:lnTo>
                    <a:lnTo>
                      <a:pt x="5" y="73"/>
                    </a:lnTo>
                    <a:lnTo>
                      <a:pt x="10" y="61"/>
                    </a:lnTo>
                    <a:lnTo>
                      <a:pt x="15" y="51"/>
                    </a:lnTo>
                    <a:lnTo>
                      <a:pt x="23" y="41"/>
                    </a:lnTo>
                    <a:lnTo>
                      <a:pt x="31" y="32"/>
                    </a:lnTo>
                    <a:lnTo>
                      <a:pt x="39" y="25"/>
                    </a:lnTo>
                    <a:lnTo>
                      <a:pt x="48" y="19"/>
                    </a:lnTo>
                    <a:lnTo>
                      <a:pt x="57" y="14"/>
                    </a:lnTo>
                    <a:lnTo>
                      <a:pt x="67" y="10"/>
                    </a:lnTo>
                    <a:lnTo>
                      <a:pt x="78" y="7"/>
                    </a:lnTo>
                    <a:lnTo>
                      <a:pt x="88" y="5"/>
                    </a:lnTo>
                    <a:lnTo>
                      <a:pt x="98" y="2"/>
                    </a:lnTo>
                    <a:lnTo>
                      <a:pt x="109" y="1"/>
                    </a:lnTo>
                    <a:lnTo>
                      <a:pt x="122" y="0"/>
                    </a:lnTo>
                    <a:lnTo>
                      <a:pt x="135" y="1"/>
                    </a:lnTo>
                    <a:lnTo>
                      <a:pt x="147" y="2"/>
                    </a:lnTo>
                    <a:lnTo>
                      <a:pt x="159" y="5"/>
                    </a:lnTo>
                    <a:lnTo>
                      <a:pt x="170" y="8"/>
                    </a:lnTo>
                    <a:lnTo>
                      <a:pt x="180" y="12"/>
                    </a:lnTo>
                    <a:lnTo>
                      <a:pt x="191" y="17"/>
                    </a:lnTo>
                    <a:lnTo>
                      <a:pt x="199" y="23"/>
                    </a:lnTo>
                    <a:lnTo>
                      <a:pt x="208" y="30"/>
                    </a:lnTo>
                    <a:lnTo>
                      <a:pt x="217" y="37"/>
                    </a:lnTo>
                    <a:lnTo>
                      <a:pt x="224" y="46"/>
                    </a:lnTo>
                    <a:lnTo>
                      <a:pt x="230" y="55"/>
                    </a:lnTo>
                    <a:lnTo>
                      <a:pt x="234" y="64"/>
                    </a:lnTo>
                    <a:lnTo>
                      <a:pt x="238" y="75"/>
                    </a:lnTo>
                    <a:lnTo>
                      <a:pt x="240" y="85"/>
                    </a:lnTo>
                    <a:lnTo>
                      <a:pt x="243" y="97"/>
                    </a:lnTo>
                    <a:lnTo>
                      <a:pt x="243" y="110"/>
                    </a:lnTo>
                    <a:lnTo>
                      <a:pt x="241" y="130"/>
                    </a:lnTo>
                    <a:lnTo>
                      <a:pt x="239" y="146"/>
                    </a:lnTo>
                    <a:lnTo>
                      <a:pt x="236" y="155"/>
                    </a:lnTo>
                    <a:lnTo>
                      <a:pt x="234" y="162"/>
                    </a:lnTo>
                    <a:lnTo>
                      <a:pt x="231" y="169"/>
                    </a:lnTo>
                    <a:lnTo>
                      <a:pt x="227" y="175"/>
                    </a:lnTo>
                    <a:lnTo>
                      <a:pt x="220" y="186"/>
                    </a:lnTo>
                    <a:lnTo>
                      <a:pt x="210" y="196"/>
                    </a:lnTo>
                    <a:lnTo>
                      <a:pt x="197" y="204"/>
                    </a:lnTo>
                    <a:lnTo>
                      <a:pt x="184" y="212"/>
                    </a:lnTo>
                    <a:lnTo>
                      <a:pt x="169" y="218"/>
                    </a:lnTo>
                    <a:lnTo>
                      <a:pt x="154" y="221"/>
                    </a:lnTo>
                    <a:lnTo>
                      <a:pt x="138" y="224"/>
                    </a:lnTo>
                    <a:lnTo>
                      <a:pt x="122" y="225"/>
                    </a:lnTo>
                    <a:lnTo>
                      <a:pt x="108" y="224"/>
                    </a:lnTo>
                    <a:lnTo>
                      <a:pt x="95" y="223"/>
                    </a:lnTo>
                    <a:lnTo>
                      <a:pt x="84" y="221"/>
                    </a:lnTo>
                    <a:lnTo>
                      <a:pt x="72" y="218"/>
                    </a:lnTo>
                    <a:lnTo>
                      <a:pt x="61" y="214"/>
                    </a:lnTo>
                    <a:lnTo>
                      <a:pt x="52" y="208"/>
                    </a:lnTo>
                    <a:lnTo>
                      <a:pt x="42" y="203"/>
                    </a:lnTo>
                    <a:lnTo>
                      <a:pt x="33" y="196"/>
                    </a:lnTo>
                    <a:lnTo>
                      <a:pt x="25" y="188"/>
                    </a:lnTo>
                    <a:lnTo>
                      <a:pt x="19" y="180"/>
                    </a:lnTo>
                    <a:lnTo>
                      <a:pt x="13" y="171"/>
                    </a:lnTo>
                    <a:lnTo>
                      <a:pt x="8" y="161"/>
                    </a:lnTo>
                    <a:lnTo>
                      <a:pt x="5" y="150"/>
                    </a:lnTo>
                    <a:lnTo>
                      <a:pt x="3" y="138"/>
                    </a:lnTo>
                    <a:lnTo>
                      <a:pt x="0" y="126"/>
                    </a:lnTo>
                    <a:lnTo>
                      <a:pt x="0" y="113"/>
                    </a:lnTo>
                    <a:close/>
                    <a:moveTo>
                      <a:pt x="45" y="113"/>
                    </a:moveTo>
                    <a:lnTo>
                      <a:pt x="46" y="122"/>
                    </a:lnTo>
                    <a:lnTo>
                      <a:pt x="46" y="132"/>
                    </a:lnTo>
                    <a:lnTo>
                      <a:pt x="48" y="141"/>
                    </a:lnTo>
                    <a:lnTo>
                      <a:pt x="51" y="149"/>
                    </a:lnTo>
                    <a:lnTo>
                      <a:pt x="53" y="156"/>
                    </a:lnTo>
                    <a:lnTo>
                      <a:pt x="57" y="163"/>
                    </a:lnTo>
                    <a:lnTo>
                      <a:pt x="62" y="169"/>
                    </a:lnTo>
                    <a:lnTo>
                      <a:pt x="67" y="175"/>
                    </a:lnTo>
                    <a:lnTo>
                      <a:pt x="72" y="179"/>
                    </a:lnTo>
                    <a:lnTo>
                      <a:pt x="79" y="183"/>
                    </a:lnTo>
                    <a:lnTo>
                      <a:pt x="85" y="187"/>
                    </a:lnTo>
                    <a:lnTo>
                      <a:pt x="91" y="190"/>
                    </a:lnTo>
                    <a:lnTo>
                      <a:pt x="98" y="192"/>
                    </a:lnTo>
                    <a:lnTo>
                      <a:pt x="105" y="194"/>
                    </a:lnTo>
                    <a:lnTo>
                      <a:pt x="113" y="195"/>
                    </a:lnTo>
                    <a:lnTo>
                      <a:pt x="122" y="195"/>
                    </a:lnTo>
                    <a:lnTo>
                      <a:pt x="130" y="195"/>
                    </a:lnTo>
                    <a:lnTo>
                      <a:pt x="137" y="194"/>
                    </a:lnTo>
                    <a:lnTo>
                      <a:pt x="145" y="192"/>
                    </a:lnTo>
                    <a:lnTo>
                      <a:pt x="151" y="190"/>
                    </a:lnTo>
                    <a:lnTo>
                      <a:pt x="158" y="187"/>
                    </a:lnTo>
                    <a:lnTo>
                      <a:pt x="164" y="183"/>
                    </a:lnTo>
                    <a:lnTo>
                      <a:pt x="170" y="179"/>
                    </a:lnTo>
                    <a:lnTo>
                      <a:pt x="175" y="175"/>
                    </a:lnTo>
                    <a:lnTo>
                      <a:pt x="180" y="169"/>
                    </a:lnTo>
                    <a:lnTo>
                      <a:pt x="185" y="163"/>
                    </a:lnTo>
                    <a:lnTo>
                      <a:pt x="189" y="156"/>
                    </a:lnTo>
                    <a:lnTo>
                      <a:pt x="192" y="149"/>
                    </a:lnTo>
                    <a:lnTo>
                      <a:pt x="194" y="140"/>
                    </a:lnTo>
                    <a:lnTo>
                      <a:pt x="196" y="132"/>
                    </a:lnTo>
                    <a:lnTo>
                      <a:pt x="197" y="122"/>
                    </a:lnTo>
                    <a:lnTo>
                      <a:pt x="197" y="112"/>
                    </a:lnTo>
                    <a:lnTo>
                      <a:pt x="197" y="102"/>
                    </a:lnTo>
                    <a:lnTo>
                      <a:pt x="196" y="93"/>
                    </a:lnTo>
                    <a:lnTo>
                      <a:pt x="194" y="84"/>
                    </a:lnTo>
                    <a:lnTo>
                      <a:pt x="192" y="77"/>
                    </a:lnTo>
                    <a:lnTo>
                      <a:pt x="189" y="70"/>
                    </a:lnTo>
                    <a:lnTo>
                      <a:pt x="185" y="62"/>
                    </a:lnTo>
                    <a:lnTo>
                      <a:pt x="180" y="57"/>
                    </a:lnTo>
                    <a:lnTo>
                      <a:pt x="175" y="51"/>
                    </a:lnTo>
                    <a:lnTo>
                      <a:pt x="170" y="47"/>
                    </a:lnTo>
                    <a:lnTo>
                      <a:pt x="164" y="42"/>
                    </a:lnTo>
                    <a:lnTo>
                      <a:pt x="158" y="39"/>
                    </a:lnTo>
                    <a:lnTo>
                      <a:pt x="151" y="36"/>
                    </a:lnTo>
                    <a:lnTo>
                      <a:pt x="145" y="34"/>
                    </a:lnTo>
                    <a:lnTo>
                      <a:pt x="137" y="32"/>
                    </a:lnTo>
                    <a:lnTo>
                      <a:pt x="130" y="31"/>
                    </a:lnTo>
                    <a:lnTo>
                      <a:pt x="122" y="31"/>
                    </a:lnTo>
                    <a:lnTo>
                      <a:pt x="113" y="31"/>
                    </a:lnTo>
                    <a:lnTo>
                      <a:pt x="105" y="32"/>
                    </a:lnTo>
                    <a:lnTo>
                      <a:pt x="98" y="34"/>
                    </a:lnTo>
                    <a:lnTo>
                      <a:pt x="91" y="36"/>
                    </a:lnTo>
                    <a:lnTo>
                      <a:pt x="85" y="39"/>
                    </a:lnTo>
                    <a:lnTo>
                      <a:pt x="79" y="42"/>
                    </a:lnTo>
                    <a:lnTo>
                      <a:pt x="72" y="47"/>
                    </a:lnTo>
                    <a:lnTo>
                      <a:pt x="67" y="51"/>
                    </a:lnTo>
                    <a:lnTo>
                      <a:pt x="62" y="57"/>
                    </a:lnTo>
                    <a:lnTo>
                      <a:pt x="57" y="62"/>
                    </a:lnTo>
                    <a:lnTo>
                      <a:pt x="53" y="70"/>
                    </a:lnTo>
                    <a:lnTo>
                      <a:pt x="51" y="77"/>
                    </a:lnTo>
                    <a:lnTo>
                      <a:pt x="48" y="84"/>
                    </a:lnTo>
                    <a:lnTo>
                      <a:pt x="46" y="94"/>
                    </a:lnTo>
                    <a:lnTo>
                      <a:pt x="46" y="102"/>
                    </a:lnTo>
                    <a:lnTo>
                      <a:pt x="45" y="11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49" name="Freeform 264"/>
              <p:cNvSpPr>
                <a:spLocks/>
              </p:cNvSpPr>
              <p:nvPr/>
            </p:nvSpPr>
            <p:spPr bwMode="auto">
              <a:xfrm>
                <a:off x="3308" y="3673"/>
                <a:ext cx="57" cy="57"/>
              </a:xfrm>
              <a:custGeom>
                <a:avLst/>
                <a:gdLst>
                  <a:gd name="T0" fmla="*/ 226 w 226"/>
                  <a:gd name="T1" fmla="*/ 146 h 225"/>
                  <a:gd name="T2" fmla="*/ 221 w 226"/>
                  <a:gd name="T3" fmla="*/ 163 h 225"/>
                  <a:gd name="T4" fmla="*/ 213 w 226"/>
                  <a:gd name="T5" fmla="*/ 179 h 225"/>
                  <a:gd name="T6" fmla="*/ 202 w 226"/>
                  <a:gd name="T7" fmla="*/ 193 h 225"/>
                  <a:gd name="T8" fmla="*/ 189 w 226"/>
                  <a:gd name="T9" fmla="*/ 204 h 225"/>
                  <a:gd name="T10" fmla="*/ 174 w 226"/>
                  <a:gd name="T11" fmla="*/ 213 h 225"/>
                  <a:gd name="T12" fmla="*/ 157 w 226"/>
                  <a:gd name="T13" fmla="*/ 220 h 225"/>
                  <a:gd name="T14" fmla="*/ 138 w 226"/>
                  <a:gd name="T15" fmla="*/ 223 h 225"/>
                  <a:gd name="T16" fmla="*/ 118 w 226"/>
                  <a:gd name="T17" fmla="*/ 225 h 225"/>
                  <a:gd name="T18" fmla="*/ 92 w 226"/>
                  <a:gd name="T19" fmla="*/ 223 h 225"/>
                  <a:gd name="T20" fmla="*/ 70 w 226"/>
                  <a:gd name="T21" fmla="*/ 218 h 225"/>
                  <a:gd name="T22" fmla="*/ 49 w 226"/>
                  <a:gd name="T23" fmla="*/ 208 h 225"/>
                  <a:gd name="T24" fmla="*/ 31 w 226"/>
                  <a:gd name="T25" fmla="*/ 196 h 225"/>
                  <a:gd name="T26" fmla="*/ 18 w 226"/>
                  <a:gd name="T27" fmla="*/ 180 h 225"/>
                  <a:gd name="T28" fmla="*/ 7 w 226"/>
                  <a:gd name="T29" fmla="*/ 161 h 225"/>
                  <a:gd name="T30" fmla="*/ 2 w 226"/>
                  <a:gd name="T31" fmla="*/ 139 h 225"/>
                  <a:gd name="T32" fmla="*/ 0 w 226"/>
                  <a:gd name="T33" fmla="*/ 114 h 225"/>
                  <a:gd name="T34" fmla="*/ 4 w 226"/>
                  <a:gd name="T35" fmla="*/ 81 h 225"/>
                  <a:gd name="T36" fmla="*/ 14 w 226"/>
                  <a:gd name="T37" fmla="*/ 53 h 225"/>
                  <a:gd name="T38" fmla="*/ 21 w 226"/>
                  <a:gd name="T39" fmla="*/ 40 h 225"/>
                  <a:gd name="T40" fmla="*/ 31 w 226"/>
                  <a:gd name="T41" fmla="*/ 30 h 225"/>
                  <a:gd name="T42" fmla="*/ 43 w 226"/>
                  <a:gd name="T43" fmla="*/ 21 h 225"/>
                  <a:gd name="T44" fmla="*/ 56 w 226"/>
                  <a:gd name="T45" fmla="*/ 14 h 225"/>
                  <a:gd name="T46" fmla="*/ 86 w 226"/>
                  <a:gd name="T47" fmla="*/ 4 h 225"/>
                  <a:gd name="T48" fmla="*/ 118 w 226"/>
                  <a:gd name="T49" fmla="*/ 0 h 225"/>
                  <a:gd name="T50" fmla="*/ 138 w 226"/>
                  <a:gd name="T51" fmla="*/ 1 h 225"/>
                  <a:gd name="T52" fmla="*/ 156 w 226"/>
                  <a:gd name="T53" fmla="*/ 6 h 225"/>
                  <a:gd name="T54" fmla="*/ 172 w 226"/>
                  <a:gd name="T55" fmla="*/ 11 h 225"/>
                  <a:gd name="T56" fmla="*/ 186 w 226"/>
                  <a:gd name="T57" fmla="*/ 18 h 225"/>
                  <a:gd name="T58" fmla="*/ 199 w 226"/>
                  <a:gd name="T59" fmla="*/ 29 h 225"/>
                  <a:gd name="T60" fmla="*/ 209 w 226"/>
                  <a:gd name="T61" fmla="*/ 40 h 225"/>
                  <a:gd name="T62" fmla="*/ 216 w 226"/>
                  <a:gd name="T63" fmla="*/ 53 h 225"/>
                  <a:gd name="T64" fmla="*/ 221 w 226"/>
                  <a:gd name="T65" fmla="*/ 69 h 225"/>
                  <a:gd name="T66" fmla="*/ 175 w 226"/>
                  <a:gd name="T67" fmla="*/ 64 h 225"/>
                  <a:gd name="T68" fmla="*/ 164 w 226"/>
                  <a:gd name="T69" fmla="*/ 48 h 225"/>
                  <a:gd name="T70" fmla="*/ 148 w 226"/>
                  <a:gd name="T71" fmla="*/ 37 h 225"/>
                  <a:gd name="T72" fmla="*/ 131 w 226"/>
                  <a:gd name="T73" fmla="*/ 31 h 225"/>
                  <a:gd name="T74" fmla="*/ 111 w 226"/>
                  <a:gd name="T75" fmla="*/ 31 h 225"/>
                  <a:gd name="T76" fmla="*/ 96 w 226"/>
                  <a:gd name="T77" fmla="*/ 33 h 225"/>
                  <a:gd name="T78" fmla="*/ 82 w 226"/>
                  <a:gd name="T79" fmla="*/ 38 h 225"/>
                  <a:gd name="T80" fmla="*/ 71 w 226"/>
                  <a:gd name="T81" fmla="*/ 46 h 225"/>
                  <a:gd name="T82" fmla="*/ 61 w 226"/>
                  <a:gd name="T83" fmla="*/ 56 h 225"/>
                  <a:gd name="T84" fmla="*/ 53 w 226"/>
                  <a:gd name="T85" fmla="*/ 69 h 225"/>
                  <a:gd name="T86" fmla="*/ 48 w 226"/>
                  <a:gd name="T87" fmla="*/ 83 h 225"/>
                  <a:gd name="T88" fmla="*/ 45 w 226"/>
                  <a:gd name="T89" fmla="*/ 102 h 225"/>
                  <a:gd name="T90" fmla="*/ 45 w 226"/>
                  <a:gd name="T91" fmla="*/ 123 h 225"/>
                  <a:gd name="T92" fmla="*/ 48 w 226"/>
                  <a:gd name="T93" fmla="*/ 141 h 225"/>
                  <a:gd name="T94" fmla="*/ 53 w 226"/>
                  <a:gd name="T95" fmla="*/ 157 h 225"/>
                  <a:gd name="T96" fmla="*/ 61 w 226"/>
                  <a:gd name="T97" fmla="*/ 171 h 225"/>
                  <a:gd name="T98" fmla="*/ 70 w 226"/>
                  <a:gd name="T99" fmla="*/ 180 h 225"/>
                  <a:gd name="T100" fmla="*/ 81 w 226"/>
                  <a:gd name="T101" fmla="*/ 187 h 225"/>
                  <a:gd name="T102" fmla="*/ 95 w 226"/>
                  <a:gd name="T103" fmla="*/ 193 h 225"/>
                  <a:gd name="T104" fmla="*/ 109 w 226"/>
                  <a:gd name="T105" fmla="*/ 195 h 225"/>
                  <a:gd name="T106" fmla="*/ 129 w 226"/>
                  <a:gd name="T107" fmla="*/ 194 h 225"/>
                  <a:gd name="T108" fmla="*/ 151 w 226"/>
                  <a:gd name="T109" fmla="*/ 187 h 225"/>
                  <a:gd name="T110" fmla="*/ 169 w 226"/>
                  <a:gd name="T111" fmla="*/ 175 h 225"/>
                  <a:gd name="T112" fmla="*/ 179 w 226"/>
                  <a:gd name="T113" fmla="*/ 15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6" h="225">
                    <a:moveTo>
                      <a:pt x="183" y="141"/>
                    </a:moveTo>
                    <a:lnTo>
                      <a:pt x="226" y="146"/>
                    </a:lnTo>
                    <a:lnTo>
                      <a:pt x="223" y="155"/>
                    </a:lnTo>
                    <a:lnTo>
                      <a:pt x="221" y="163"/>
                    </a:lnTo>
                    <a:lnTo>
                      <a:pt x="217" y="172"/>
                    </a:lnTo>
                    <a:lnTo>
                      <a:pt x="213" y="179"/>
                    </a:lnTo>
                    <a:lnTo>
                      <a:pt x="208" y="186"/>
                    </a:lnTo>
                    <a:lnTo>
                      <a:pt x="202" y="193"/>
                    </a:lnTo>
                    <a:lnTo>
                      <a:pt x="197" y="199"/>
                    </a:lnTo>
                    <a:lnTo>
                      <a:pt x="189" y="204"/>
                    </a:lnTo>
                    <a:lnTo>
                      <a:pt x="181" y="208"/>
                    </a:lnTo>
                    <a:lnTo>
                      <a:pt x="174" y="213"/>
                    </a:lnTo>
                    <a:lnTo>
                      <a:pt x="165" y="217"/>
                    </a:lnTo>
                    <a:lnTo>
                      <a:pt x="157" y="220"/>
                    </a:lnTo>
                    <a:lnTo>
                      <a:pt x="147" y="222"/>
                    </a:lnTo>
                    <a:lnTo>
                      <a:pt x="138" y="223"/>
                    </a:lnTo>
                    <a:lnTo>
                      <a:pt x="128" y="224"/>
                    </a:lnTo>
                    <a:lnTo>
                      <a:pt x="118" y="225"/>
                    </a:lnTo>
                    <a:lnTo>
                      <a:pt x="104" y="224"/>
                    </a:lnTo>
                    <a:lnTo>
                      <a:pt x="92" y="223"/>
                    </a:lnTo>
                    <a:lnTo>
                      <a:pt x="81" y="221"/>
                    </a:lnTo>
                    <a:lnTo>
                      <a:pt x="70" y="218"/>
                    </a:lnTo>
                    <a:lnTo>
                      <a:pt x="59" y="214"/>
                    </a:lnTo>
                    <a:lnTo>
                      <a:pt x="49" y="208"/>
                    </a:lnTo>
                    <a:lnTo>
                      <a:pt x="40" y="203"/>
                    </a:lnTo>
                    <a:lnTo>
                      <a:pt x="31" y="196"/>
                    </a:lnTo>
                    <a:lnTo>
                      <a:pt x="24" y="188"/>
                    </a:lnTo>
                    <a:lnTo>
                      <a:pt x="18" y="180"/>
                    </a:lnTo>
                    <a:lnTo>
                      <a:pt x="12" y="171"/>
                    </a:lnTo>
                    <a:lnTo>
                      <a:pt x="7" y="161"/>
                    </a:lnTo>
                    <a:lnTo>
                      <a:pt x="5" y="151"/>
                    </a:lnTo>
                    <a:lnTo>
                      <a:pt x="2" y="139"/>
                    </a:lnTo>
                    <a:lnTo>
                      <a:pt x="0" y="126"/>
                    </a:lnTo>
                    <a:lnTo>
                      <a:pt x="0" y="114"/>
                    </a:lnTo>
                    <a:lnTo>
                      <a:pt x="1" y="97"/>
                    </a:lnTo>
                    <a:lnTo>
                      <a:pt x="4" y="81"/>
                    </a:lnTo>
                    <a:lnTo>
                      <a:pt x="7" y="67"/>
                    </a:lnTo>
                    <a:lnTo>
                      <a:pt x="14" y="53"/>
                    </a:lnTo>
                    <a:lnTo>
                      <a:pt x="18" y="47"/>
                    </a:lnTo>
                    <a:lnTo>
                      <a:pt x="21" y="40"/>
                    </a:lnTo>
                    <a:lnTo>
                      <a:pt x="26" y="35"/>
                    </a:lnTo>
                    <a:lnTo>
                      <a:pt x="31" y="30"/>
                    </a:lnTo>
                    <a:lnTo>
                      <a:pt x="37" y="26"/>
                    </a:lnTo>
                    <a:lnTo>
                      <a:pt x="43" y="21"/>
                    </a:lnTo>
                    <a:lnTo>
                      <a:pt x="49" y="17"/>
                    </a:lnTo>
                    <a:lnTo>
                      <a:pt x="56" y="14"/>
                    </a:lnTo>
                    <a:lnTo>
                      <a:pt x="71" y="8"/>
                    </a:lnTo>
                    <a:lnTo>
                      <a:pt x="86" y="4"/>
                    </a:lnTo>
                    <a:lnTo>
                      <a:pt x="101" y="1"/>
                    </a:lnTo>
                    <a:lnTo>
                      <a:pt x="118" y="0"/>
                    </a:lnTo>
                    <a:lnTo>
                      <a:pt x="128" y="1"/>
                    </a:lnTo>
                    <a:lnTo>
                      <a:pt x="138" y="1"/>
                    </a:lnTo>
                    <a:lnTo>
                      <a:pt x="147" y="4"/>
                    </a:lnTo>
                    <a:lnTo>
                      <a:pt x="156" y="6"/>
                    </a:lnTo>
                    <a:lnTo>
                      <a:pt x="165" y="8"/>
                    </a:lnTo>
                    <a:lnTo>
                      <a:pt x="172" y="11"/>
                    </a:lnTo>
                    <a:lnTo>
                      <a:pt x="180" y="14"/>
                    </a:lnTo>
                    <a:lnTo>
                      <a:pt x="186" y="18"/>
                    </a:lnTo>
                    <a:lnTo>
                      <a:pt x="193" y="23"/>
                    </a:lnTo>
                    <a:lnTo>
                      <a:pt x="199" y="29"/>
                    </a:lnTo>
                    <a:lnTo>
                      <a:pt x="204" y="34"/>
                    </a:lnTo>
                    <a:lnTo>
                      <a:pt x="209" y="40"/>
                    </a:lnTo>
                    <a:lnTo>
                      <a:pt x="213" y="47"/>
                    </a:lnTo>
                    <a:lnTo>
                      <a:pt x="216" y="53"/>
                    </a:lnTo>
                    <a:lnTo>
                      <a:pt x="219" y="60"/>
                    </a:lnTo>
                    <a:lnTo>
                      <a:pt x="221" y="69"/>
                    </a:lnTo>
                    <a:lnTo>
                      <a:pt x="179" y="74"/>
                    </a:lnTo>
                    <a:lnTo>
                      <a:pt x="175" y="64"/>
                    </a:lnTo>
                    <a:lnTo>
                      <a:pt x="170" y="55"/>
                    </a:lnTo>
                    <a:lnTo>
                      <a:pt x="164" y="48"/>
                    </a:lnTo>
                    <a:lnTo>
                      <a:pt x="157" y="41"/>
                    </a:lnTo>
                    <a:lnTo>
                      <a:pt x="148" y="37"/>
                    </a:lnTo>
                    <a:lnTo>
                      <a:pt x="139" y="33"/>
                    </a:lnTo>
                    <a:lnTo>
                      <a:pt x="131" y="31"/>
                    </a:lnTo>
                    <a:lnTo>
                      <a:pt x="119" y="31"/>
                    </a:lnTo>
                    <a:lnTo>
                      <a:pt x="111" y="31"/>
                    </a:lnTo>
                    <a:lnTo>
                      <a:pt x="104" y="32"/>
                    </a:lnTo>
                    <a:lnTo>
                      <a:pt x="96" y="33"/>
                    </a:lnTo>
                    <a:lnTo>
                      <a:pt x="90" y="36"/>
                    </a:lnTo>
                    <a:lnTo>
                      <a:pt x="82" y="38"/>
                    </a:lnTo>
                    <a:lnTo>
                      <a:pt x="77" y="41"/>
                    </a:lnTo>
                    <a:lnTo>
                      <a:pt x="71" y="46"/>
                    </a:lnTo>
                    <a:lnTo>
                      <a:pt x="66" y="51"/>
                    </a:lnTo>
                    <a:lnTo>
                      <a:pt x="61" y="56"/>
                    </a:lnTo>
                    <a:lnTo>
                      <a:pt x="57" y="61"/>
                    </a:lnTo>
                    <a:lnTo>
                      <a:pt x="53" y="69"/>
                    </a:lnTo>
                    <a:lnTo>
                      <a:pt x="51" y="76"/>
                    </a:lnTo>
                    <a:lnTo>
                      <a:pt x="48" y="83"/>
                    </a:lnTo>
                    <a:lnTo>
                      <a:pt x="45" y="93"/>
                    </a:lnTo>
                    <a:lnTo>
                      <a:pt x="45" y="102"/>
                    </a:lnTo>
                    <a:lnTo>
                      <a:pt x="44" y="113"/>
                    </a:lnTo>
                    <a:lnTo>
                      <a:pt x="45" y="123"/>
                    </a:lnTo>
                    <a:lnTo>
                      <a:pt x="45" y="133"/>
                    </a:lnTo>
                    <a:lnTo>
                      <a:pt x="48" y="141"/>
                    </a:lnTo>
                    <a:lnTo>
                      <a:pt x="49" y="150"/>
                    </a:lnTo>
                    <a:lnTo>
                      <a:pt x="53" y="157"/>
                    </a:lnTo>
                    <a:lnTo>
                      <a:pt x="56" y="164"/>
                    </a:lnTo>
                    <a:lnTo>
                      <a:pt x="61" y="171"/>
                    </a:lnTo>
                    <a:lnTo>
                      <a:pt x="64" y="176"/>
                    </a:lnTo>
                    <a:lnTo>
                      <a:pt x="70" y="180"/>
                    </a:lnTo>
                    <a:lnTo>
                      <a:pt x="76" y="184"/>
                    </a:lnTo>
                    <a:lnTo>
                      <a:pt x="81" y="187"/>
                    </a:lnTo>
                    <a:lnTo>
                      <a:pt x="87" y="191"/>
                    </a:lnTo>
                    <a:lnTo>
                      <a:pt x="95" y="193"/>
                    </a:lnTo>
                    <a:lnTo>
                      <a:pt x="101" y="194"/>
                    </a:lnTo>
                    <a:lnTo>
                      <a:pt x="109" y="195"/>
                    </a:lnTo>
                    <a:lnTo>
                      <a:pt x="117" y="195"/>
                    </a:lnTo>
                    <a:lnTo>
                      <a:pt x="129" y="194"/>
                    </a:lnTo>
                    <a:lnTo>
                      <a:pt x="141" y="192"/>
                    </a:lnTo>
                    <a:lnTo>
                      <a:pt x="151" y="187"/>
                    </a:lnTo>
                    <a:lnTo>
                      <a:pt x="160" y="182"/>
                    </a:lnTo>
                    <a:lnTo>
                      <a:pt x="169" y="175"/>
                    </a:lnTo>
                    <a:lnTo>
                      <a:pt x="174" y="165"/>
                    </a:lnTo>
                    <a:lnTo>
                      <a:pt x="179" y="154"/>
                    </a:lnTo>
                    <a:lnTo>
                      <a:pt x="183" y="14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50" name="Freeform 265"/>
              <p:cNvSpPr>
                <a:spLocks/>
              </p:cNvSpPr>
              <p:nvPr/>
            </p:nvSpPr>
            <p:spPr bwMode="auto">
              <a:xfrm>
                <a:off x="3368" y="3675"/>
                <a:ext cx="53" cy="53"/>
              </a:xfrm>
              <a:custGeom>
                <a:avLst/>
                <a:gdLst>
                  <a:gd name="T0" fmla="*/ 0 w 209"/>
                  <a:gd name="T1" fmla="*/ 0 h 214"/>
                  <a:gd name="T2" fmla="*/ 209 w 209"/>
                  <a:gd name="T3" fmla="*/ 0 h 214"/>
                  <a:gd name="T4" fmla="*/ 209 w 209"/>
                  <a:gd name="T5" fmla="*/ 30 h 214"/>
                  <a:gd name="T6" fmla="*/ 127 w 209"/>
                  <a:gd name="T7" fmla="*/ 30 h 214"/>
                  <a:gd name="T8" fmla="*/ 127 w 209"/>
                  <a:gd name="T9" fmla="*/ 214 h 214"/>
                  <a:gd name="T10" fmla="*/ 82 w 209"/>
                  <a:gd name="T11" fmla="*/ 214 h 214"/>
                  <a:gd name="T12" fmla="*/ 82 w 209"/>
                  <a:gd name="T13" fmla="*/ 30 h 214"/>
                  <a:gd name="T14" fmla="*/ 0 w 209"/>
                  <a:gd name="T15" fmla="*/ 30 h 214"/>
                  <a:gd name="T16" fmla="*/ 0 w 209"/>
                  <a:gd name="T1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 h="214">
                    <a:moveTo>
                      <a:pt x="0" y="0"/>
                    </a:moveTo>
                    <a:lnTo>
                      <a:pt x="209" y="0"/>
                    </a:lnTo>
                    <a:lnTo>
                      <a:pt x="209" y="30"/>
                    </a:lnTo>
                    <a:lnTo>
                      <a:pt x="127" y="30"/>
                    </a:lnTo>
                    <a:lnTo>
                      <a:pt x="127" y="214"/>
                    </a:lnTo>
                    <a:lnTo>
                      <a:pt x="82" y="214"/>
                    </a:lnTo>
                    <a:lnTo>
                      <a:pt x="82" y="30"/>
                    </a:lnTo>
                    <a:lnTo>
                      <a:pt x="0" y="30"/>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51" name="Freeform 266"/>
              <p:cNvSpPr>
                <a:spLocks noEditPoints="1"/>
              </p:cNvSpPr>
              <p:nvPr/>
            </p:nvSpPr>
            <p:spPr bwMode="auto">
              <a:xfrm>
                <a:off x="3431" y="3675"/>
                <a:ext cx="53" cy="53"/>
              </a:xfrm>
              <a:custGeom>
                <a:avLst/>
                <a:gdLst>
                  <a:gd name="T0" fmla="*/ 0 w 212"/>
                  <a:gd name="T1" fmla="*/ 0 h 214"/>
                  <a:gd name="T2" fmla="*/ 43 w 212"/>
                  <a:gd name="T3" fmla="*/ 0 h 214"/>
                  <a:gd name="T4" fmla="*/ 43 w 212"/>
                  <a:gd name="T5" fmla="*/ 84 h 214"/>
                  <a:gd name="T6" fmla="*/ 99 w 212"/>
                  <a:gd name="T7" fmla="*/ 84 h 214"/>
                  <a:gd name="T8" fmla="*/ 113 w 212"/>
                  <a:gd name="T9" fmla="*/ 84 h 214"/>
                  <a:gd name="T10" fmla="*/ 125 w 212"/>
                  <a:gd name="T11" fmla="*/ 85 h 214"/>
                  <a:gd name="T12" fmla="*/ 136 w 212"/>
                  <a:gd name="T13" fmla="*/ 86 h 214"/>
                  <a:gd name="T14" fmla="*/ 148 w 212"/>
                  <a:gd name="T15" fmla="*/ 88 h 214"/>
                  <a:gd name="T16" fmla="*/ 158 w 212"/>
                  <a:gd name="T17" fmla="*/ 90 h 214"/>
                  <a:gd name="T18" fmla="*/ 167 w 212"/>
                  <a:gd name="T19" fmla="*/ 93 h 214"/>
                  <a:gd name="T20" fmla="*/ 175 w 212"/>
                  <a:gd name="T21" fmla="*/ 96 h 214"/>
                  <a:gd name="T22" fmla="*/ 183 w 212"/>
                  <a:gd name="T23" fmla="*/ 101 h 214"/>
                  <a:gd name="T24" fmla="*/ 189 w 212"/>
                  <a:gd name="T25" fmla="*/ 106 h 214"/>
                  <a:gd name="T26" fmla="*/ 196 w 212"/>
                  <a:gd name="T27" fmla="*/ 110 h 214"/>
                  <a:gd name="T28" fmla="*/ 201 w 212"/>
                  <a:gd name="T29" fmla="*/ 116 h 214"/>
                  <a:gd name="T30" fmla="*/ 205 w 212"/>
                  <a:gd name="T31" fmla="*/ 122 h 214"/>
                  <a:gd name="T32" fmla="*/ 208 w 212"/>
                  <a:gd name="T33" fmla="*/ 128 h 214"/>
                  <a:gd name="T34" fmla="*/ 211 w 212"/>
                  <a:gd name="T35" fmla="*/ 134 h 214"/>
                  <a:gd name="T36" fmla="*/ 212 w 212"/>
                  <a:gd name="T37" fmla="*/ 141 h 214"/>
                  <a:gd name="T38" fmla="*/ 212 w 212"/>
                  <a:gd name="T39" fmla="*/ 149 h 214"/>
                  <a:gd name="T40" fmla="*/ 212 w 212"/>
                  <a:gd name="T41" fmla="*/ 155 h 214"/>
                  <a:gd name="T42" fmla="*/ 211 w 212"/>
                  <a:gd name="T43" fmla="*/ 161 h 214"/>
                  <a:gd name="T44" fmla="*/ 208 w 212"/>
                  <a:gd name="T45" fmla="*/ 168 h 214"/>
                  <a:gd name="T46" fmla="*/ 206 w 212"/>
                  <a:gd name="T47" fmla="*/ 174 h 214"/>
                  <a:gd name="T48" fmla="*/ 203 w 212"/>
                  <a:gd name="T49" fmla="*/ 179 h 214"/>
                  <a:gd name="T50" fmla="*/ 198 w 212"/>
                  <a:gd name="T51" fmla="*/ 185 h 214"/>
                  <a:gd name="T52" fmla="*/ 193 w 212"/>
                  <a:gd name="T53" fmla="*/ 190 h 214"/>
                  <a:gd name="T54" fmla="*/ 188 w 212"/>
                  <a:gd name="T55" fmla="*/ 195 h 214"/>
                  <a:gd name="T56" fmla="*/ 182 w 212"/>
                  <a:gd name="T57" fmla="*/ 199 h 214"/>
                  <a:gd name="T58" fmla="*/ 174 w 212"/>
                  <a:gd name="T59" fmla="*/ 203 h 214"/>
                  <a:gd name="T60" fmla="*/ 165 w 212"/>
                  <a:gd name="T61" fmla="*/ 207 h 214"/>
                  <a:gd name="T62" fmla="*/ 156 w 212"/>
                  <a:gd name="T63" fmla="*/ 209 h 214"/>
                  <a:gd name="T64" fmla="*/ 146 w 212"/>
                  <a:gd name="T65" fmla="*/ 211 h 214"/>
                  <a:gd name="T66" fmla="*/ 135 w 212"/>
                  <a:gd name="T67" fmla="*/ 213 h 214"/>
                  <a:gd name="T68" fmla="*/ 122 w 212"/>
                  <a:gd name="T69" fmla="*/ 214 h 214"/>
                  <a:gd name="T70" fmla="*/ 109 w 212"/>
                  <a:gd name="T71" fmla="*/ 214 h 214"/>
                  <a:gd name="T72" fmla="*/ 0 w 212"/>
                  <a:gd name="T73" fmla="*/ 214 h 214"/>
                  <a:gd name="T74" fmla="*/ 0 w 212"/>
                  <a:gd name="T75" fmla="*/ 0 h 214"/>
                  <a:gd name="T76" fmla="*/ 43 w 212"/>
                  <a:gd name="T77" fmla="*/ 185 h 214"/>
                  <a:gd name="T78" fmla="*/ 90 w 212"/>
                  <a:gd name="T79" fmla="*/ 185 h 214"/>
                  <a:gd name="T80" fmla="*/ 109 w 212"/>
                  <a:gd name="T81" fmla="*/ 184 h 214"/>
                  <a:gd name="T82" fmla="*/ 126 w 212"/>
                  <a:gd name="T83" fmla="*/ 182 h 214"/>
                  <a:gd name="T84" fmla="*/ 139 w 212"/>
                  <a:gd name="T85" fmla="*/ 179 h 214"/>
                  <a:gd name="T86" fmla="*/ 150 w 212"/>
                  <a:gd name="T87" fmla="*/ 175 h 214"/>
                  <a:gd name="T88" fmla="*/ 154 w 212"/>
                  <a:gd name="T89" fmla="*/ 173 h 214"/>
                  <a:gd name="T90" fmla="*/ 158 w 212"/>
                  <a:gd name="T91" fmla="*/ 171 h 214"/>
                  <a:gd name="T92" fmla="*/ 160 w 212"/>
                  <a:gd name="T93" fmla="*/ 168 h 214"/>
                  <a:gd name="T94" fmla="*/ 163 w 212"/>
                  <a:gd name="T95" fmla="*/ 165 h 214"/>
                  <a:gd name="T96" fmla="*/ 167 w 212"/>
                  <a:gd name="T97" fmla="*/ 157 h 214"/>
                  <a:gd name="T98" fmla="*/ 167 w 212"/>
                  <a:gd name="T99" fmla="*/ 149 h 214"/>
                  <a:gd name="T100" fmla="*/ 167 w 212"/>
                  <a:gd name="T101" fmla="*/ 143 h 214"/>
                  <a:gd name="T102" fmla="*/ 164 w 212"/>
                  <a:gd name="T103" fmla="*/ 136 h 214"/>
                  <a:gd name="T104" fmla="*/ 160 w 212"/>
                  <a:gd name="T105" fmla="*/ 130 h 214"/>
                  <a:gd name="T106" fmla="*/ 154 w 212"/>
                  <a:gd name="T107" fmla="*/ 125 h 214"/>
                  <a:gd name="T108" fmla="*/ 150 w 212"/>
                  <a:gd name="T109" fmla="*/ 122 h 214"/>
                  <a:gd name="T110" fmla="*/ 145 w 212"/>
                  <a:gd name="T111" fmla="*/ 119 h 214"/>
                  <a:gd name="T112" fmla="*/ 140 w 212"/>
                  <a:gd name="T113" fmla="*/ 117 h 214"/>
                  <a:gd name="T114" fmla="*/ 132 w 212"/>
                  <a:gd name="T115" fmla="*/ 116 h 214"/>
                  <a:gd name="T116" fmla="*/ 116 w 212"/>
                  <a:gd name="T117" fmla="*/ 114 h 214"/>
                  <a:gd name="T118" fmla="*/ 95 w 212"/>
                  <a:gd name="T119" fmla="*/ 113 h 214"/>
                  <a:gd name="T120" fmla="*/ 43 w 212"/>
                  <a:gd name="T121" fmla="*/ 113 h 214"/>
                  <a:gd name="T122" fmla="*/ 43 w 212"/>
                  <a:gd name="T123" fmla="*/ 18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2" h="214">
                    <a:moveTo>
                      <a:pt x="0" y="0"/>
                    </a:moveTo>
                    <a:lnTo>
                      <a:pt x="43" y="0"/>
                    </a:lnTo>
                    <a:lnTo>
                      <a:pt x="43" y="84"/>
                    </a:lnTo>
                    <a:lnTo>
                      <a:pt x="99" y="84"/>
                    </a:lnTo>
                    <a:lnTo>
                      <a:pt x="113" y="84"/>
                    </a:lnTo>
                    <a:lnTo>
                      <a:pt x="125" y="85"/>
                    </a:lnTo>
                    <a:lnTo>
                      <a:pt x="136" y="86"/>
                    </a:lnTo>
                    <a:lnTo>
                      <a:pt x="148" y="88"/>
                    </a:lnTo>
                    <a:lnTo>
                      <a:pt x="158" y="90"/>
                    </a:lnTo>
                    <a:lnTo>
                      <a:pt x="167" y="93"/>
                    </a:lnTo>
                    <a:lnTo>
                      <a:pt x="175" y="96"/>
                    </a:lnTo>
                    <a:lnTo>
                      <a:pt x="183" y="101"/>
                    </a:lnTo>
                    <a:lnTo>
                      <a:pt x="189" y="106"/>
                    </a:lnTo>
                    <a:lnTo>
                      <a:pt x="196" y="110"/>
                    </a:lnTo>
                    <a:lnTo>
                      <a:pt x="201" y="116"/>
                    </a:lnTo>
                    <a:lnTo>
                      <a:pt x="205" y="122"/>
                    </a:lnTo>
                    <a:lnTo>
                      <a:pt x="208" y="128"/>
                    </a:lnTo>
                    <a:lnTo>
                      <a:pt x="211" y="134"/>
                    </a:lnTo>
                    <a:lnTo>
                      <a:pt x="212" y="141"/>
                    </a:lnTo>
                    <a:lnTo>
                      <a:pt x="212" y="149"/>
                    </a:lnTo>
                    <a:lnTo>
                      <a:pt x="212" y="155"/>
                    </a:lnTo>
                    <a:lnTo>
                      <a:pt x="211" y="161"/>
                    </a:lnTo>
                    <a:lnTo>
                      <a:pt x="208" y="168"/>
                    </a:lnTo>
                    <a:lnTo>
                      <a:pt x="206" y="174"/>
                    </a:lnTo>
                    <a:lnTo>
                      <a:pt x="203" y="179"/>
                    </a:lnTo>
                    <a:lnTo>
                      <a:pt x="198" y="185"/>
                    </a:lnTo>
                    <a:lnTo>
                      <a:pt x="193" y="190"/>
                    </a:lnTo>
                    <a:lnTo>
                      <a:pt x="188" y="195"/>
                    </a:lnTo>
                    <a:lnTo>
                      <a:pt x="182" y="199"/>
                    </a:lnTo>
                    <a:lnTo>
                      <a:pt x="174" y="203"/>
                    </a:lnTo>
                    <a:lnTo>
                      <a:pt x="165" y="207"/>
                    </a:lnTo>
                    <a:lnTo>
                      <a:pt x="156" y="209"/>
                    </a:lnTo>
                    <a:lnTo>
                      <a:pt x="146" y="211"/>
                    </a:lnTo>
                    <a:lnTo>
                      <a:pt x="135" y="213"/>
                    </a:lnTo>
                    <a:lnTo>
                      <a:pt x="122" y="214"/>
                    </a:lnTo>
                    <a:lnTo>
                      <a:pt x="109" y="214"/>
                    </a:lnTo>
                    <a:lnTo>
                      <a:pt x="0" y="214"/>
                    </a:lnTo>
                    <a:lnTo>
                      <a:pt x="0" y="0"/>
                    </a:lnTo>
                    <a:close/>
                    <a:moveTo>
                      <a:pt x="43" y="185"/>
                    </a:moveTo>
                    <a:lnTo>
                      <a:pt x="90" y="185"/>
                    </a:lnTo>
                    <a:lnTo>
                      <a:pt x="109" y="184"/>
                    </a:lnTo>
                    <a:lnTo>
                      <a:pt x="126" y="182"/>
                    </a:lnTo>
                    <a:lnTo>
                      <a:pt x="139" y="179"/>
                    </a:lnTo>
                    <a:lnTo>
                      <a:pt x="150" y="175"/>
                    </a:lnTo>
                    <a:lnTo>
                      <a:pt x="154" y="173"/>
                    </a:lnTo>
                    <a:lnTo>
                      <a:pt x="158" y="171"/>
                    </a:lnTo>
                    <a:lnTo>
                      <a:pt x="160" y="168"/>
                    </a:lnTo>
                    <a:lnTo>
                      <a:pt x="163" y="165"/>
                    </a:lnTo>
                    <a:lnTo>
                      <a:pt x="167" y="157"/>
                    </a:lnTo>
                    <a:lnTo>
                      <a:pt x="167" y="149"/>
                    </a:lnTo>
                    <a:lnTo>
                      <a:pt x="167" y="143"/>
                    </a:lnTo>
                    <a:lnTo>
                      <a:pt x="164" y="136"/>
                    </a:lnTo>
                    <a:lnTo>
                      <a:pt x="160" y="130"/>
                    </a:lnTo>
                    <a:lnTo>
                      <a:pt x="154" y="125"/>
                    </a:lnTo>
                    <a:lnTo>
                      <a:pt x="150" y="122"/>
                    </a:lnTo>
                    <a:lnTo>
                      <a:pt x="145" y="119"/>
                    </a:lnTo>
                    <a:lnTo>
                      <a:pt x="140" y="117"/>
                    </a:lnTo>
                    <a:lnTo>
                      <a:pt x="132" y="116"/>
                    </a:lnTo>
                    <a:lnTo>
                      <a:pt x="116" y="114"/>
                    </a:lnTo>
                    <a:lnTo>
                      <a:pt x="95" y="113"/>
                    </a:lnTo>
                    <a:lnTo>
                      <a:pt x="43" y="113"/>
                    </a:lnTo>
                    <a:lnTo>
                      <a:pt x="43" y="18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52" name="Freeform 267"/>
              <p:cNvSpPr>
                <a:spLocks noEditPoints="1"/>
              </p:cNvSpPr>
              <p:nvPr/>
            </p:nvSpPr>
            <p:spPr bwMode="auto">
              <a:xfrm>
                <a:off x="2716" y="3790"/>
                <a:ext cx="54" cy="54"/>
              </a:xfrm>
              <a:custGeom>
                <a:avLst/>
                <a:gdLst>
                  <a:gd name="T0" fmla="*/ 102 w 214"/>
                  <a:gd name="T1" fmla="*/ 0 h 214"/>
                  <a:gd name="T2" fmla="*/ 135 w 214"/>
                  <a:gd name="T3" fmla="*/ 2 h 214"/>
                  <a:gd name="T4" fmla="*/ 158 w 214"/>
                  <a:gd name="T5" fmla="*/ 5 h 214"/>
                  <a:gd name="T6" fmla="*/ 174 w 214"/>
                  <a:gd name="T7" fmla="*/ 13 h 214"/>
                  <a:gd name="T8" fmla="*/ 188 w 214"/>
                  <a:gd name="T9" fmla="*/ 24 h 214"/>
                  <a:gd name="T10" fmla="*/ 198 w 214"/>
                  <a:gd name="T11" fmla="*/ 40 h 214"/>
                  <a:gd name="T12" fmla="*/ 202 w 214"/>
                  <a:gd name="T13" fmla="*/ 58 h 214"/>
                  <a:gd name="T14" fmla="*/ 200 w 214"/>
                  <a:gd name="T15" fmla="*/ 71 h 214"/>
                  <a:gd name="T16" fmla="*/ 193 w 214"/>
                  <a:gd name="T17" fmla="*/ 84 h 214"/>
                  <a:gd name="T18" fmla="*/ 184 w 214"/>
                  <a:gd name="T19" fmla="*/ 95 h 214"/>
                  <a:gd name="T20" fmla="*/ 170 w 214"/>
                  <a:gd name="T21" fmla="*/ 103 h 214"/>
                  <a:gd name="T22" fmla="*/ 187 w 214"/>
                  <a:gd name="T23" fmla="*/ 110 h 214"/>
                  <a:gd name="T24" fmla="*/ 201 w 214"/>
                  <a:gd name="T25" fmla="*/ 122 h 214"/>
                  <a:gd name="T26" fmla="*/ 210 w 214"/>
                  <a:gd name="T27" fmla="*/ 138 h 214"/>
                  <a:gd name="T28" fmla="*/ 214 w 214"/>
                  <a:gd name="T29" fmla="*/ 154 h 214"/>
                  <a:gd name="T30" fmla="*/ 211 w 214"/>
                  <a:gd name="T31" fmla="*/ 169 h 214"/>
                  <a:gd name="T32" fmla="*/ 206 w 214"/>
                  <a:gd name="T33" fmla="*/ 182 h 214"/>
                  <a:gd name="T34" fmla="*/ 197 w 214"/>
                  <a:gd name="T35" fmla="*/ 191 h 214"/>
                  <a:gd name="T36" fmla="*/ 187 w 214"/>
                  <a:gd name="T37" fmla="*/ 200 h 214"/>
                  <a:gd name="T38" fmla="*/ 173 w 214"/>
                  <a:gd name="T39" fmla="*/ 207 h 214"/>
                  <a:gd name="T40" fmla="*/ 158 w 214"/>
                  <a:gd name="T41" fmla="*/ 211 h 214"/>
                  <a:gd name="T42" fmla="*/ 117 w 214"/>
                  <a:gd name="T43" fmla="*/ 214 h 214"/>
                  <a:gd name="T44" fmla="*/ 0 w 214"/>
                  <a:gd name="T45" fmla="*/ 0 h 214"/>
                  <a:gd name="T46" fmla="*/ 92 w 214"/>
                  <a:gd name="T47" fmla="*/ 90 h 214"/>
                  <a:gd name="T48" fmla="*/ 114 w 214"/>
                  <a:gd name="T49" fmla="*/ 90 h 214"/>
                  <a:gd name="T50" fmla="*/ 130 w 214"/>
                  <a:gd name="T51" fmla="*/ 88 h 214"/>
                  <a:gd name="T52" fmla="*/ 140 w 214"/>
                  <a:gd name="T53" fmla="*/ 84 h 214"/>
                  <a:gd name="T54" fmla="*/ 149 w 214"/>
                  <a:gd name="T55" fmla="*/ 79 h 214"/>
                  <a:gd name="T56" fmla="*/ 155 w 214"/>
                  <a:gd name="T57" fmla="*/ 70 h 214"/>
                  <a:gd name="T58" fmla="*/ 156 w 214"/>
                  <a:gd name="T59" fmla="*/ 61 h 214"/>
                  <a:gd name="T60" fmla="*/ 153 w 214"/>
                  <a:gd name="T61" fmla="*/ 46 h 214"/>
                  <a:gd name="T62" fmla="*/ 142 w 214"/>
                  <a:gd name="T63" fmla="*/ 37 h 214"/>
                  <a:gd name="T64" fmla="*/ 122 w 214"/>
                  <a:gd name="T65" fmla="*/ 33 h 214"/>
                  <a:gd name="T66" fmla="*/ 93 w 214"/>
                  <a:gd name="T67" fmla="*/ 30 h 214"/>
                  <a:gd name="T68" fmla="*/ 45 w 214"/>
                  <a:gd name="T69" fmla="*/ 90 h 214"/>
                  <a:gd name="T70" fmla="*/ 102 w 214"/>
                  <a:gd name="T71" fmla="*/ 185 h 214"/>
                  <a:gd name="T72" fmla="*/ 134 w 214"/>
                  <a:gd name="T73" fmla="*/ 183 h 214"/>
                  <a:gd name="T74" fmla="*/ 154 w 214"/>
                  <a:gd name="T75" fmla="*/ 178 h 214"/>
                  <a:gd name="T76" fmla="*/ 164 w 214"/>
                  <a:gd name="T77" fmla="*/ 168 h 214"/>
                  <a:gd name="T78" fmla="*/ 168 w 214"/>
                  <a:gd name="T79" fmla="*/ 153 h 214"/>
                  <a:gd name="T80" fmla="*/ 167 w 214"/>
                  <a:gd name="T81" fmla="*/ 143 h 214"/>
                  <a:gd name="T82" fmla="*/ 160 w 214"/>
                  <a:gd name="T83" fmla="*/ 134 h 214"/>
                  <a:gd name="T84" fmla="*/ 151 w 214"/>
                  <a:gd name="T85" fmla="*/ 127 h 214"/>
                  <a:gd name="T86" fmla="*/ 139 w 214"/>
                  <a:gd name="T87" fmla="*/ 123 h 214"/>
                  <a:gd name="T88" fmla="*/ 122 w 214"/>
                  <a:gd name="T89" fmla="*/ 121 h 214"/>
                  <a:gd name="T90" fmla="*/ 98 w 214"/>
                  <a:gd name="T91" fmla="*/ 121 h 214"/>
                  <a:gd name="T92" fmla="*/ 45 w 214"/>
                  <a:gd name="T93" fmla="*/ 18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4" h="214">
                    <a:moveTo>
                      <a:pt x="0" y="0"/>
                    </a:moveTo>
                    <a:lnTo>
                      <a:pt x="102" y="0"/>
                    </a:lnTo>
                    <a:lnTo>
                      <a:pt x="120" y="1"/>
                    </a:lnTo>
                    <a:lnTo>
                      <a:pt x="135" y="2"/>
                    </a:lnTo>
                    <a:lnTo>
                      <a:pt x="146" y="3"/>
                    </a:lnTo>
                    <a:lnTo>
                      <a:pt x="158" y="5"/>
                    </a:lnTo>
                    <a:lnTo>
                      <a:pt x="167" y="8"/>
                    </a:lnTo>
                    <a:lnTo>
                      <a:pt x="174" y="13"/>
                    </a:lnTo>
                    <a:lnTo>
                      <a:pt x="182" y="18"/>
                    </a:lnTo>
                    <a:lnTo>
                      <a:pt x="188" y="24"/>
                    </a:lnTo>
                    <a:lnTo>
                      <a:pt x="194" y="31"/>
                    </a:lnTo>
                    <a:lnTo>
                      <a:pt x="198" y="40"/>
                    </a:lnTo>
                    <a:lnTo>
                      <a:pt x="201" y="48"/>
                    </a:lnTo>
                    <a:lnTo>
                      <a:pt x="202" y="58"/>
                    </a:lnTo>
                    <a:lnTo>
                      <a:pt x="201" y="65"/>
                    </a:lnTo>
                    <a:lnTo>
                      <a:pt x="200" y="71"/>
                    </a:lnTo>
                    <a:lnTo>
                      <a:pt x="197" y="78"/>
                    </a:lnTo>
                    <a:lnTo>
                      <a:pt x="193" y="84"/>
                    </a:lnTo>
                    <a:lnTo>
                      <a:pt x="189" y="89"/>
                    </a:lnTo>
                    <a:lnTo>
                      <a:pt x="184" y="95"/>
                    </a:lnTo>
                    <a:lnTo>
                      <a:pt x="178" y="99"/>
                    </a:lnTo>
                    <a:lnTo>
                      <a:pt x="170" y="103"/>
                    </a:lnTo>
                    <a:lnTo>
                      <a:pt x="179" y="106"/>
                    </a:lnTo>
                    <a:lnTo>
                      <a:pt x="187" y="110"/>
                    </a:lnTo>
                    <a:lnTo>
                      <a:pt x="194" y="116"/>
                    </a:lnTo>
                    <a:lnTo>
                      <a:pt x="201" y="122"/>
                    </a:lnTo>
                    <a:lnTo>
                      <a:pt x="206" y="129"/>
                    </a:lnTo>
                    <a:lnTo>
                      <a:pt x="210" y="138"/>
                    </a:lnTo>
                    <a:lnTo>
                      <a:pt x="212" y="146"/>
                    </a:lnTo>
                    <a:lnTo>
                      <a:pt x="214" y="154"/>
                    </a:lnTo>
                    <a:lnTo>
                      <a:pt x="212" y="162"/>
                    </a:lnTo>
                    <a:lnTo>
                      <a:pt x="211" y="169"/>
                    </a:lnTo>
                    <a:lnTo>
                      <a:pt x="208" y="175"/>
                    </a:lnTo>
                    <a:lnTo>
                      <a:pt x="206" y="182"/>
                    </a:lnTo>
                    <a:lnTo>
                      <a:pt x="202" y="187"/>
                    </a:lnTo>
                    <a:lnTo>
                      <a:pt x="197" y="191"/>
                    </a:lnTo>
                    <a:lnTo>
                      <a:pt x="192" y="196"/>
                    </a:lnTo>
                    <a:lnTo>
                      <a:pt x="187" y="200"/>
                    </a:lnTo>
                    <a:lnTo>
                      <a:pt x="181" y="204"/>
                    </a:lnTo>
                    <a:lnTo>
                      <a:pt x="173" y="207"/>
                    </a:lnTo>
                    <a:lnTo>
                      <a:pt x="165" y="209"/>
                    </a:lnTo>
                    <a:lnTo>
                      <a:pt x="158" y="211"/>
                    </a:lnTo>
                    <a:lnTo>
                      <a:pt x="139" y="214"/>
                    </a:lnTo>
                    <a:lnTo>
                      <a:pt x="117" y="214"/>
                    </a:lnTo>
                    <a:lnTo>
                      <a:pt x="0" y="214"/>
                    </a:lnTo>
                    <a:lnTo>
                      <a:pt x="0" y="0"/>
                    </a:lnTo>
                    <a:close/>
                    <a:moveTo>
                      <a:pt x="45" y="90"/>
                    </a:moveTo>
                    <a:lnTo>
                      <a:pt x="92" y="90"/>
                    </a:lnTo>
                    <a:lnTo>
                      <a:pt x="104" y="90"/>
                    </a:lnTo>
                    <a:lnTo>
                      <a:pt x="114" y="90"/>
                    </a:lnTo>
                    <a:lnTo>
                      <a:pt x="123" y="89"/>
                    </a:lnTo>
                    <a:lnTo>
                      <a:pt x="130" y="88"/>
                    </a:lnTo>
                    <a:lnTo>
                      <a:pt x="135" y="87"/>
                    </a:lnTo>
                    <a:lnTo>
                      <a:pt x="140" y="84"/>
                    </a:lnTo>
                    <a:lnTo>
                      <a:pt x="144" y="82"/>
                    </a:lnTo>
                    <a:lnTo>
                      <a:pt x="149" y="79"/>
                    </a:lnTo>
                    <a:lnTo>
                      <a:pt x="153" y="75"/>
                    </a:lnTo>
                    <a:lnTo>
                      <a:pt x="155" y="70"/>
                    </a:lnTo>
                    <a:lnTo>
                      <a:pt x="156" y="66"/>
                    </a:lnTo>
                    <a:lnTo>
                      <a:pt x="156" y="61"/>
                    </a:lnTo>
                    <a:lnTo>
                      <a:pt x="156" y="52"/>
                    </a:lnTo>
                    <a:lnTo>
                      <a:pt x="153" y="46"/>
                    </a:lnTo>
                    <a:lnTo>
                      <a:pt x="149" y="41"/>
                    </a:lnTo>
                    <a:lnTo>
                      <a:pt x="142" y="37"/>
                    </a:lnTo>
                    <a:lnTo>
                      <a:pt x="134" y="35"/>
                    </a:lnTo>
                    <a:lnTo>
                      <a:pt x="122" y="33"/>
                    </a:lnTo>
                    <a:lnTo>
                      <a:pt x="109" y="30"/>
                    </a:lnTo>
                    <a:lnTo>
                      <a:pt x="93" y="30"/>
                    </a:lnTo>
                    <a:lnTo>
                      <a:pt x="45" y="30"/>
                    </a:lnTo>
                    <a:lnTo>
                      <a:pt x="45" y="90"/>
                    </a:lnTo>
                    <a:close/>
                    <a:moveTo>
                      <a:pt x="45" y="185"/>
                    </a:moveTo>
                    <a:lnTo>
                      <a:pt x="102" y="185"/>
                    </a:lnTo>
                    <a:lnTo>
                      <a:pt x="120" y="185"/>
                    </a:lnTo>
                    <a:lnTo>
                      <a:pt x="134" y="183"/>
                    </a:lnTo>
                    <a:lnTo>
                      <a:pt x="145" y="181"/>
                    </a:lnTo>
                    <a:lnTo>
                      <a:pt x="154" y="178"/>
                    </a:lnTo>
                    <a:lnTo>
                      <a:pt x="159" y="173"/>
                    </a:lnTo>
                    <a:lnTo>
                      <a:pt x="164" y="168"/>
                    </a:lnTo>
                    <a:lnTo>
                      <a:pt x="167" y="161"/>
                    </a:lnTo>
                    <a:lnTo>
                      <a:pt x="168" y="153"/>
                    </a:lnTo>
                    <a:lnTo>
                      <a:pt x="168" y="148"/>
                    </a:lnTo>
                    <a:lnTo>
                      <a:pt x="167" y="143"/>
                    </a:lnTo>
                    <a:lnTo>
                      <a:pt x="164" y="139"/>
                    </a:lnTo>
                    <a:lnTo>
                      <a:pt x="160" y="134"/>
                    </a:lnTo>
                    <a:lnTo>
                      <a:pt x="155" y="130"/>
                    </a:lnTo>
                    <a:lnTo>
                      <a:pt x="151" y="127"/>
                    </a:lnTo>
                    <a:lnTo>
                      <a:pt x="145" y="124"/>
                    </a:lnTo>
                    <a:lnTo>
                      <a:pt x="139" y="123"/>
                    </a:lnTo>
                    <a:lnTo>
                      <a:pt x="131" y="122"/>
                    </a:lnTo>
                    <a:lnTo>
                      <a:pt x="122" y="121"/>
                    </a:lnTo>
                    <a:lnTo>
                      <a:pt x="111" y="121"/>
                    </a:lnTo>
                    <a:lnTo>
                      <a:pt x="98" y="121"/>
                    </a:lnTo>
                    <a:lnTo>
                      <a:pt x="45" y="121"/>
                    </a:lnTo>
                    <a:lnTo>
                      <a:pt x="45" y="18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53" name="Freeform 268"/>
              <p:cNvSpPr>
                <a:spLocks noEditPoints="1"/>
              </p:cNvSpPr>
              <p:nvPr/>
            </p:nvSpPr>
            <p:spPr bwMode="auto">
              <a:xfrm>
                <a:off x="2777" y="3789"/>
                <a:ext cx="61" cy="56"/>
              </a:xfrm>
              <a:custGeom>
                <a:avLst/>
                <a:gdLst>
                  <a:gd name="T0" fmla="*/ 3 w 243"/>
                  <a:gd name="T1" fmla="*/ 84 h 224"/>
                  <a:gd name="T2" fmla="*/ 15 w 243"/>
                  <a:gd name="T3" fmla="*/ 49 h 224"/>
                  <a:gd name="T4" fmla="*/ 39 w 243"/>
                  <a:gd name="T5" fmla="*/ 23 h 224"/>
                  <a:gd name="T6" fmla="*/ 67 w 243"/>
                  <a:gd name="T7" fmla="*/ 9 h 224"/>
                  <a:gd name="T8" fmla="*/ 98 w 243"/>
                  <a:gd name="T9" fmla="*/ 1 h 224"/>
                  <a:gd name="T10" fmla="*/ 135 w 243"/>
                  <a:gd name="T11" fmla="*/ 0 h 224"/>
                  <a:gd name="T12" fmla="*/ 170 w 243"/>
                  <a:gd name="T13" fmla="*/ 7 h 224"/>
                  <a:gd name="T14" fmla="*/ 199 w 243"/>
                  <a:gd name="T15" fmla="*/ 22 h 224"/>
                  <a:gd name="T16" fmla="*/ 224 w 243"/>
                  <a:gd name="T17" fmla="*/ 44 h 224"/>
                  <a:gd name="T18" fmla="*/ 238 w 243"/>
                  <a:gd name="T19" fmla="*/ 73 h 224"/>
                  <a:gd name="T20" fmla="*/ 243 w 243"/>
                  <a:gd name="T21" fmla="*/ 108 h 224"/>
                  <a:gd name="T22" fmla="*/ 236 w 243"/>
                  <a:gd name="T23" fmla="*/ 153 h 224"/>
                  <a:gd name="T24" fmla="*/ 227 w 243"/>
                  <a:gd name="T25" fmla="*/ 173 h 224"/>
                  <a:gd name="T26" fmla="*/ 197 w 243"/>
                  <a:gd name="T27" fmla="*/ 204 h 224"/>
                  <a:gd name="T28" fmla="*/ 154 w 243"/>
                  <a:gd name="T29" fmla="*/ 220 h 224"/>
                  <a:gd name="T30" fmla="*/ 108 w 243"/>
                  <a:gd name="T31" fmla="*/ 224 h 224"/>
                  <a:gd name="T32" fmla="*/ 72 w 243"/>
                  <a:gd name="T33" fmla="*/ 216 h 224"/>
                  <a:gd name="T34" fmla="*/ 42 w 243"/>
                  <a:gd name="T35" fmla="*/ 201 h 224"/>
                  <a:gd name="T36" fmla="*/ 19 w 243"/>
                  <a:gd name="T37" fmla="*/ 178 h 224"/>
                  <a:gd name="T38" fmla="*/ 4 w 243"/>
                  <a:gd name="T39" fmla="*/ 149 h 224"/>
                  <a:gd name="T40" fmla="*/ 0 w 243"/>
                  <a:gd name="T41" fmla="*/ 111 h 224"/>
                  <a:gd name="T42" fmla="*/ 46 w 243"/>
                  <a:gd name="T43" fmla="*/ 131 h 224"/>
                  <a:gd name="T44" fmla="*/ 53 w 243"/>
                  <a:gd name="T45" fmla="*/ 155 h 224"/>
                  <a:gd name="T46" fmla="*/ 66 w 243"/>
                  <a:gd name="T47" fmla="*/ 173 h 224"/>
                  <a:gd name="T48" fmla="*/ 84 w 243"/>
                  <a:gd name="T49" fmla="*/ 186 h 224"/>
                  <a:gd name="T50" fmla="*/ 105 w 243"/>
                  <a:gd name="T51" fmla="*/ 192 h 224"/>
                  <a:gd name="T52" fmla="*/ 130 w 243"/>
                  <a:gd name="T53" fmla="*/ 193 h 224"/>
                  <a:gd name="T54" fmla="*/ 151 w 243"/>
                  <a:gd name="T55" fmla="*/ 189 h 224"/>
                  <a:gd name="T56" fmla="*/ 170 w 243"/>
                  <a:gd name="T57" fmla="*/ 178 h 224"/>
                  <a:gd name="T58" fmla="*/ 185 w 243"/>
                  <a:gd name="T59" fmla="*/ 162 h 224"/>
                  <a:gd name="T60" fmla="*/ 194 w 243"/>
                  <a:gd name="T61" fmla="*/ 139 h 224"/>
                  <a:gd name="T62" fmla="*/ 197 w 243"/>
                  <a:gd name="T63" fmla="*/ 110 h 224"/>
                  <a:gd name="T64" fmla="*/ 194 w 243"/>
                  <a:gd name="T65" fmla="*/ 83 h 224"/>
                  <a:gd name="T66" fmla="*/ 185 w 243"/>
                  <a:gd name="T67" fmla="*/ 62 h 224"/>
                  <a:gd name="T68" fmla="*/ 170 w 243"/>
                  <a:gd name="T69" fmla="*/ 45 h 224"/>
                  <a:gd name="T70" fmla="*/ 151 w 243"/>
                  <a:gd name="T71" fmla="*/ 34 h 224"/>
                  <a:gd name="T72" fmla="*/ 130 w 243"/>
                  <a:gd name="T73" fmla="*/ 30 h 224"/>
                  <a:gd name="T74" fmla="*/ 105 w 243"/>
                  <a:gd name="T75" fmla="*/ 31 h 224"/>
                  <a:gd name="T76" fmla="*/ 84 w 243"/>
                  <a:gd name="T77" fmla="*/ 38 h 224"/>
                  <a:gd name="T78" fmla="*/ 66 w 243"/>
                  <a:gd name="T79" fmla="*/ 50 h 224"/>
                  <a:gd name="T80" fmla="*/ 53 w 243"/>
                  <a:gd name="T81" fmla="*/ 68 h 224"/>
                  <a:gd name="T82" fmla="*/ 46 w 243"/>
                  <a:gd name="T83" fmla="*/ 9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3" h="224">
                    <a:moveTo>
                      <a:pt x="0" y="111"/>
                    </a:moveTo>
                    <a:lnTo>
                      <a:pt x="0" y="97"/>
                    </a:lnTo>
                    <a:lnTo>
                      <a:pt x="3" y="84"/>
                    </a:lnTo>
                    <a:lnTo>
                      <a:pt x="5" y="71"/>
                    </a:lnTo>
                    <a:lnTo>
                      <a:pt x="10" y="60"/>
                    </a:lnTo>
                    <a:lnTo>
                      <a:pt x="15" y="49"/>
                    </a:lnTo>
                    <a:lnTo>
                      <a:pt x="22" y="40"/>
                    </a:lnTo>
                    <a:lnTo>
                      <a:pt x="30" y="31"/>
                    </a:lnTo>
                    <a:lnTo>
                      <a:pt x="39" y="23"/>
                    </a:lnTo>
                    <a:lnTo>
                      <a:pt x="48" y="18"/>
                    </a:lnTo>
                    <a:lnTo>
                      <a:pt x="57" y="13"/>
                    </a:lnTo>
                    <a:lnTo>
                      <a:pt x="67" y="9"/>
                    </a:lnTo>
                    <a:lnTo>
                      <a:pt x="76" y="5"/>
                    </a:lnTo>
                    <a:lnTo>
                      <a:pt x="88" y="3"/>
                    </a:lnTo>
                    <a:lnTo>
                      <a:pt x="98" y="1"/>
                    </a:lnTo>
                    <a:lnTo>
                      <a:pt x="109" y="0"/>
                    </a:lnTo>
                    <a:lnTo>
                      <a:pt x="121" y="0"/>
                    </a:lnTo>
                    <a:lnTo>
                      <a:pt x="135" y="0"/>
                    </a:lnTo>
                    <a:lnTo>
                      <a:pt x="146" y="2"/>
                    </a:lnTo>
                    <a:lnTo>
                      <a:pt x="159" y="4"/>
                    </a:lnTo>
                    <a:lnTo>
                      <a:pt x="170" y="7"/>
                    </a:lnTo>
                    <a:lnTo>
                      <a:pt x="180" y="11"/>
                    </a:lnTo>
                    <a:lnTo>
                      <a:pt x="191" y="15"/>
                    </a:lnTo>
                    <a:lnTo>
                      <a:pt x="199" y="22"/>
                    </a:lnTo>
                    <a:lnTo>
                      <a:pt x="208" y="28"/>
                    </a:lnTo>
                    <a:lnTo>
                      <a:pt x="216" y="37"/>
                    </a:lnTo>
                    <a:lnTo>
                      <a:pt x="224" y="44"/>
                    </a:lnTo>
                    <a:lnTo>
                      <a:pt x="229" y="53"/>
                    </a:lnTo>
                    <a:lnTo>
                      <a:pt x="234" y="63"/>
                    </a:lnTo>
                    <a:lnTo>
                      <a:pt x="238" y="73"/>
                    </a:lnTo>
                    <a:lnTo>
                      <a:pt x="240" y="85"/>
                    </a:lnTo>
                    <a:lnTo>
                      <a:pt x="241" y="96"/>
                    </a:lnTo>
                    <a:lnTo>
                      <a:pt x="243" y="108"/>
                    </a:lnTo>
                    <a:lnTo>
                      <a:pt x="241" y="128"/>
                    </a:lnTo>
                    <a:lnTo>
                      <a:pt x="239" y="146"/>
                    </a:lnTo>
                    <a:lnTo>
                      <a:pt x="236" y="153"/>
                    </a:lnTo>
                    <a:lnTo>
                      <a:pt x="234" y="160"/>
                    </a:lnTo>
                    <a:lnTo>
                      <a:pt x="231" y="168"/>
                    </a:lnTo>
                    <a:lnTo>
                      <a:pt x="227" y="173"/>
                    </a:lnTo>
                    <a:lnTo>
                      <a:pt x="218" y="185"/>
                    </a:lnTo>
                    <a:lnTo>
                      <a:pt x="210" y="195"/>
                    </a:lnTo>
                    <a:lnTo>
                      <a:pt x="197" y="204"/>
                    </a:lnTo>
                    <a:lnTo>
                      <a:pt x="184" y="211"/>
                    </a:lnTo>
                    <a:lnTo>
                      <a:pt x="169" y="216"/>
                    </a:lnTo>
                    <a:lnTo>
                      <a:pt x="154" y="220"/>
                    </a:lnTo>
                    <a:lnTo>
                      <a:pt x="137" y="222"/>
                    </a:lnTo>
                    <a:lnTo>
                      <a:pt x="121" y="224"/>
                    </a:lnTo>
                    <a:lnTo>
                      <a:pt x="108" y="224"/>
                    </a:lnTo>
                    <a:lnTo>
                      <a:pt x="95" y="221"/>
                    </a:lnTo>
                    <a:lnTo>
                      <a:pt x="84" y="219"/>
                    </a:lnTo>
                    <a:lnTo>
                      <a:pt x="72" y="216"/>
                    </a:lnTo>
                    <a:lnTo>
                      <a:pt x="61" y="212"/>
                    </a:lnTo>
                    <a:lnTo>
                      <a:pt x="51" y="208"/>
                    </a:lnTo>
                    <a:lnTo>
                      <a:pt x="42" y="201"/>
                    </a:lnTo>
                    <a:lnTo>
                      <a:pt x="33" y="195"/>
                    </a:lnTo>
                    <a:lnTo>
                      <a:pt x="25" y="187"/>
                    </a:lnTo>
                    <a:lnTo>
                      <a:pt x="19" y="178"/>
                    </a:lnTo>
                    <a:lnTo>
                      <a:pt x="13" y="170"/>
                    </a:lnTo>
                    <a:lnTo>
                      <a:pt x="8" y="159"/>
                    </a:lnTo>
                    <a:lnTo>
                      <a:pt x="4" y="149"/>
                    </a:lnTo>
                    <a:lnTo>
                      <a:pt x="1" y="137"/>
                    </a:lnTo>
                    <a:lnTo>
                      <a:pt x="0" y="125"/>
                    </a:lnTo>
                    <a:lnTo>
                      <a:pt x="0" y="111"/>
                    </a:lnTo>
                    <a:close/>
                    <a:moveTo>
                      <a:pt x="44" y="111"/>
                    </a:moveTo>
                    <a:lnTo>
                      <a:pt x="46" y="122"/>
                    </a:lnTo>
                    <a:lnTo>
                      <a:pt x="46" y="131"/>
                    </a:lnTo>
                    <a:lnTo>
                      <a:pt x="48" y="139"/>
                    </a:lnTo>
                    <a:lnTo>
                      <a:pt x="51" y="148"/>
                    </a:lnTo>
                    <a:lnTo>
                      <a:pt x="53" y="155"/>
                    </a:lnTo>
                    <a:lnTo>
                      <a:pt x="57" y="162"/>
                    </a:lnTo>
                    <a:lnTo>
                      <a:pt x="61" y="168"/>
                    </a:lnTo>
                    <a:lnTo>
                      <a:pt x="66" y="173"/>
                    </a:lnTo>
                    <a:lnTo>
                      <a:pt x="72" y="178"/>
                    </a:lnTo>
                    <a:lnTo>
                      <a:pt x="77" y="183"/>
                    </a:lnTo>
                    <a:lnTo>
                      <a:pt x="84" y="186"/>
                    </a:lnTo>
                    <a:lnTo>
                      <a:pt x="91" y="189"/>
                    </a:lnTo>
                    <a:lnTo>
                      <a:pt x="98" y="191"/>
                    </a:lnTo>
                    <a:lnTo>
                      <a:pt x="105" y="192"/>
                    </a:lnTo>
                    <a:lnTo>
                      <a:pt x="113" y="193"/>
                    </a:lnTo>
                    <a:lnTo>
                      <a:pt x="121" y="194"/>
                    </a:lnTo>
                    <a:lnTo>
                      <a:pt x="130" y="193"/>
                    </a:lnTo>
                    <a:lnTo>
                      <a:pt x="137" y="192"/>
                    </a:lnTo>
                    <a:lnTo>
                      <a:pt x="144" y="191"/>
                    </a:lnTo>
                    <a:lnTo>
                      <a:pt x="151" y="189"/>
                    </a:lnTo>
                    <a:lnTo>
                      <a:pt x="157" y="186"/>
                    </a:lnTo>
                    <a:lnTo>
                      <a:pt x="164" y="183"/>
                    </a:lnTo>
                    <a:lnTo>
                      <a:pt x="170" y="178"/>
                    </a:lnTo>
                    <a:lnTo>
                      <a:pt x="175" y="173"/>
                    </a:lnTo>
                    <a:lnTo>
                      <a:pt x="180" y="168"/>
                    </a:lnTo>
                    <a:lnTo>
                      <a:pt x="185" y="162"/>
                    </a:lnTo>
                    <a:lnTo>
                      <a:pt x="189" y="154"/>
                    </a:lnTo>
                    <a:lnTo>
                      <a:pt x="192" y="147"/>
                    </a:lnTo>
                    <a:lnTo>
                      <a:pt x="194" y="139"/>
                    </a:lnTo>
                    <a:lnTo>
                      <a:pt x="196" y="130"/>
                    </a:lnTo>
                    <a:lnTo>
                      <a:pt x="197" y="121"/>
                    </a:lnTo>
                    <a:lnTo>
                      <a:pt x="197" y="110"/>
                    </a:lnTo>
                    <a:lnTo>
                      <a:pt x="197" y="101"/>
                    </a:lnTo>
                    <a:lnTo>
                      <a:pt x="196" y="91"/>
                    </a:lnTo>
                    <a:lnTo>
                      <a:pt x="194" y="83"/>
                    </a:lnTo>
                    <a:lnTo>
                      <a:pt x="192" y="75"/>
                    </a:lnTo>
                    <a:lnTo>
                      <a:pt x="189" y="68"/>
                    </a:lnTo>
                    <a:lnTo>
                      <a:pt x="185" y="62"/>
                    </a:lnTo>
                    <a:lnTo>
                      <a:pt x="180" y="55"/>
                    </a:lnTo>
                    <a:lnTo>
                      <a:pt x="175" y="50"/>
                    </a:lnTo>
                    <a:lnTo>
                      <a:pt x="170" y="45"/>
                    </a:lnTo>
                    <a:lnTo>
                      <a:pt x="164" y="41"/>
                    </a:lnTo>
                    <a:lnTo>
                      <a:pt x="157" y="38"/>
                    </a:lnTo>
                    <a:lnTo>
                      <a:pt x="151" y="34"/>
                    </a:lnTo>
                    <a:lnTo>
                      <a:pt x="144" y="32"/>
                    </a:lnTo>
                    <a:lnTo>
                      <a:pt x="137" y="31"/>
                    </a:lnTo>
                    <a:lnTo>
                      <a:pt x="130" y="30"/>
                    </a:lnTo>
                    <a:lnTo>
                      <a:pt x="121" y="29"/>
                    </a:lnTo>
                    <a:lnTo>
                      <a:pt x="113" y="30"/>
                    </a:lnTo>
                    <a:lnTo>
                      <a:pt x="105" y="31"/>
                    </a:lnTo>
                    <a:lnTo>
                      <a:pt x="98" y="32"/>
                    </a:lnTo>
                    <a:lnTo>
                      <a:pt x="91" y="34"/>
                    </a:lnTo>
                    <a:lnTo>
                      <a:pt x="84" y="38"/>
                    </a:lnTo>
                    <a:lnTo>
                      <a:pt x="77" y="41"/>
                    </a:lnTo>
                    <a:lnTo>
                      <a:pt x="72" y="45"/>
                    </a:lnTo>
                    <a:lnTo>
                      <a:pt x="66" y="50"/>
                    </a:lnTo>
                    <a:lnTo>
                      <a:pt x="61" y="55"/>
                    </a:lnTo>
                    <a:lnTo>
                      <a:pt x="57" y="62"/>
                    </a:lnTo>
                    <a:lnTo>
                      <a:pt x="53" y="68"/>
                    </a:lnTo>
                    <a:lnTo>
                      <a:pt x="51" y="75"/>
                    </a:lnTo>
                    <a:lnTo>
                      <a:pt x="48" y="84"/>
                    </a:lnTo>
                    <a:lnTo>
                      <a:pt x="46" y="92"/>
                    </a:lnTo>
                    <a:lnTo>
                      <a:pt x="46" y="102"/>
                    </a:lnTo>
                    <a:lnTo>
                      <a:pt x="44" y="11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54" name="Freeform 269"/>
              <p:cNvSpPr>
                <a:spLocks/>
              </p:cNvSpPr>
              <p:nvPr/>
            </p:nvSpPr>
            <p:spPr bwMode="auto">
              <a:xfrm>
                <a:off x="2847" y="3789"/>
                <a:ext cx="57" cy="56"/>
              </a:xfrm>
              <a:custGeom>
                <a:avLst/>
                <a:gdLst>
                  <a:gd name="T0" fmla="*/ 224 w 224"/>
                  <a:gd name="T1" fmla="*/ 145 h 224"/>
                  <a:gd name="T2" fmla="*/ 221 w 224"/>
                  <a:gd name="T3" fmla="*/ 163 h 224"/>
                  <a:gd name="T4" fmla="*/ 213 w 224"/>
                  <a:gd name="T5" fmla="*/ 177 h 224"/>
                  <a:gd name="T6" fmla="*/ 202 w 224"/>
                  <a:gd name="T7" fmla="*/ 191 h 224"/>
                  <a:gd name="T8" fmla="*/ 189 w 224"/>
                  <a:gd name="T9" fmla="*/ 203 h 224"/>
                  <a:gd name="T10" fmla="*/ 174 w 224"/>
                  <a:gd name="T11" fmla="*/ 212 h 224"/>
                  <a:gd name="T12" fmla="*/ 156 w 224"/>
                  <a:gd name="T13" fmla="*/ 218 h 224"/>
                  <a:gd name="T14" fmla="*/ 138 w 224"/>
                  <a:gd name="T15" fmla="*/ 222 h 224"/>
                  <a:gd name="T16" fmla="*/ 118 w 224"/>
                  <a:gd name="T17" fmla="*/ 224 h 224"/>
                  <a:gd name="T18" fmla="*/ 92 w 224"/>
                  <a:gd name="T19" fmla="*/ 221 h 224"/>
                  <a:gd name="T20" fmla="*/ 70 w 224"/>
                  <a:gd name="T21" fmla="*/ 216 h 224"/>
                  <a:gd name="T22" fmla="*/ 49 w 224"/>
                  <a:gd name="T23" fmla="*/ 208 h 224"/>
                  <a:gd name="T24" fmla="*/ 31 w 224"/>
                  <a:gd name="T25" fmla="*/ 195 h 224"/>
                  <a:gd name="T26" fmla="*/ 17 w 224"/>
                  <a:gd name="T27" fmla="*/ 178 h 224"/>
                  <a:gd name="T28" fmla="*/ 7 w 224"/>
                  <a:gd name="T29" fmla="*/ 159 h 224"/>
                  <a:gd name="T30" fmla="*/ 1 w 224"/>
                  <a:gd name="T31" fmla="*/ 137 h 224"/>
                  <a:gd name="T32" fmla="*/ 0 w 224"/>
                  <a:gd name="T33" fmla="*/ 112 h 224"/>
                  <a:gd name="T34" fmla="*/ 3 w 224"/>
                  <a:gd name="T35" fmla="*/ 80 h 224"/>
                  <a:gd name="T36" fmla="*/ 14 w 224"/>
                  <a:gd name="T37" fmla="*/ 51 h 224"/>
                  <a:gd name="T38" fmla="*/ 21 w 224"/>
                  <a:gd name="T39" fmla="*/ 40 h 224"/>
                  <a:gd name="T40" fmla="*/ 31 w 224"/>
                  <a:gd name="T41" fmla="*/ 29 h 224"/>
                  <a:gd name="T42" fmla="*/ 43 w 224"/>
                  <a:gd name="T43" fmla="*/ 20 h 224"/>
                  <a:gd name="T44" fmla="*/ 56 w 224"/>
                  <a:gd name="T45" fmla="*/ 12 h 224"/>
                  <a:gd name="T46" fmla="*/ 85 w 224"/>
                  <a:gd name="T47" fmla="*/ 3 h 224"/>
                  <a:gd name="T48" fmla="*/ 118 w 224"/>
                  <a:gd name="T49" fmla="*/ 0 h 224"/>
                  <a:gd name="T50" fmla="*/ 138 w 224"/>
                  <a:gd name="T51" fmla="*/ 1 h 224"/>
                  <a:gd name="T52" fmla="*/ 156 w 224"/>
                  <a:gd name="T53" fmla="*/ 4 h 224"/>
                  <a:gd name="T54" fmla="*/ 172 w 224"/>
                  <a:gd name="T55" fmla="*/ 9 h 224"/>
                  <a:gd name="T56" fmla="*/ 186 w 224"/>
                  <a:gd name="T57" fmla="*/ 18 h 224"/>
                  <a:gd name="T58" fmla="*/ 199 w 224"/>
                  <a:gd name="T59" fmla="*/ 27 h 224"/>
                  <a:gd name="T60" fmla="*/ 208 w 224"/>
                  <a:gd name="T61" fmla="*/ 39 h 224"/>
                  <a:gd name="T62" fmla="*/ 216 w 224"/>
                  <a:gd name="T63" fmla="*/ 52 h 224"/>
                  <a:gd name="T64" fmla="*/ 221 w 224"/>
                  <a:gd name="T65" fmla="*/ 67 h 224"/>
                  <a:gd name="T66" fmla="*/ 175 w 224"/>
                  <a:gd name="T67" fmla="*/ 63 h 224"/>
                  <a:gd name="T68" fmla="*/ 164 w 224"/>
                  <a:gd name="T69" fmla="*/ 46 h 224"/>
                  <a:gd name="T70" fmla="*/ 148 w 224"/>
                  <a:gd name="T71" fmla="*/ 35 h 224"/>
                  <a:gd name="T72" fmla="*/ 129 w 224"/>
                  <a:gd name="T73" fmla="*/ 30 h 224"/>
                  <a:gd name="T74" fmla="*/ 111 w 224"/>
                  <a:gd name="T75" fmla="*/ 30 h 224"/>
                  <a:gd name="T76" fmla="*/ 96 w 224"/>
                  <a:gd name="T77" fmla="*/ 32 h 224"/>
                  <a:gd name="T78" fmla="*/ 82 w 224"/>
                  <a:gd name="T79" fmla="*/ 38 h 224"/>
                  <a:gd name="T80" fmla="*/ 71 w 224"/>
                  <a:gd name="T81" fmla="*/ 45 h 224"/>
                  <a:gd name="T82" fmla="*/ 61 w 224"/>
                  <a:gd name="T83" fmla="*/ 54 h 224"/>
                  <a:gd name="T84" fmla="*/ 53 w 224"/>
                  <a:gd name="T85" fmla="*/ 67 h 224"/>
                  <a:gd name="T86" fmla="*/ 48 w 224"/>
                  <a:gd name="T87" fmla="*/ 83 h 224"/>
                  <a:gd name="T88" fmla="*/ 45 w 224"/>
                  <a:gd name="T89" fmla="*/ 101 h 224"/>
                  <a:gd name="T90" fmla="*/ 45 w 224"/>
                  <a:gd name="T91" fmla="*/ 122 h 224"/>
                  <a:gd name="T92" fmla="*/ 48 w 224"/>
                  <a:gd name="T93" fmla="*/ 141 h 224"/>
                  <a:gd name="T94" fmla="*/ 52 w 224"/>
                  <a:gd name="T95" fmla="*/ 156 h 224"/>
                  <a:gd name="T96" fmla="*/ 59 w 224"/>
                  <a:gd name="T97" fmla="*/ 169 h 224"/>
                  <a:gd name="T98" fmla="*/ 70 w 224"/>
                  <a:gd name="T99" fmla="*/ 178 h 224"/>
                  <a:gd name="T100" fmla="*/ 81 w 224"/>
                  <a:gd name="T101" fmla="*/ 186 h 224"/>
                  <a:gd name="T102" fmla="*/ 95 w 224"/>
                  <a:gd name="T103" fmla="*/ 191 h 224"/>
                  <a:gd name="T104" fmla="*/ 109 w 224"/>
                  <a:gd name="T105" fmla="*/ 193 h 224"/>
                  <a:gd name="T106" fmla="*/ 129 w 224"/>
                  <a:gd name="T107" fmla="*/ 193 h 224"/>
                  <a:gd name="T108" fmla="*/ 151 w 224"/>
                  <a:gd name="T109" fmla="*/ 187 h 224"/>
                  <a:gd name="T110" fmla="*/ 167 w 224"/>
                  <a:gd name="T111" fmla="*/ 173 h 224"/>
                  <a:gd name="T112" fmla="*/ 179 w 224"/>
                  <a:gd name="T113" fmla="*/ 15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224">
                    <a:moveTo>
                      <a:pt x="181" y="141"/>
                    </a:moveTo>
                    <a:lnTo>
                      <a:pt x="224" y="145"/>
                    </a:lnTo>
                    <a:lnTo>
                      <a:pt x="223" y="154"/>
                    </a:lnTo>
                    <a:lnTo>
                      <a:pt x="221" y="163"/>
                    </a:lnTo>
                    <a:lnTo>
                      <a:pt x="217" y="170"/>
                    </a:lnTo>
                    <a:lnTo>
                      <a:pt x="213" y="177"/>
                    </a:lnTo>
                    <a:lnTo>
                      <a:pt x="208" y="185"/>
                    </a:lnTo>
                    <a:lnTo>
                      <a:pt x="202" y="191"/>
                    </a:lnTo>
                    <a:lnTo>
                      <a:pt x="195" y="197"/>
                    </a:lnTo>
                    <a:lnTo>
                      <a:pt x="189" y="203"/>
                    </a:lnTo>
                    <a:lnTo>
                      <a:pt x="181" y="208"/>
                    </a:lnTo>
                    <a:lnTo>
                      <a:pt x="174" y="212"/>
                    </a:lnTo>
                    <a:lnTo>
                      <a:pt x="165" y="215"/>
                    </a:lnTo>
                    <a:lnTo>
                      <a:pt x="156" y="218"/>
                    </a:lnTo>
                    <a:lnTo>
                      <a:pt x="147" y="220"/>
                    </a:lnTo>
                    <a:lnTo>
                      <a:pt x="138" y="222"/>
                    </a:lnTo>
                    <a:lnTo>
                      <a:pt x="128" y="224"/>
                    </a:lnTo>
                    <a:lnTo>
                      <a:pt x="118" y="224"/>
                    </a:lnTo>
                    <a:lnTo>
                      <a:pt x="104" y="224"/>
                    </a:lnTo>
                    <a:lnTo>
                      <a:pt x="92" y="221"/>
                    </a:lnTo>
                    <a:lnTo>
                      <a:pt x="80" y="219"/>
                    </a:lnTo>
                    <a:lnTo>
                      <a:pt x="70" y="216"/>
                    </a:lnTo>
                    <a:lnTo>
                      <a:pt x="59" y="212"/>
                    </a:lnTo>
                    <a:lnTo>
                      <a:pt x="49" y="208"/>
                    </a:lnTo>
                    <a:lnTo>
                      <a:pt x="40" y="201"/>
                    </a:lnTo>
                    <a:lnTo>
                      <a:pt x="31" y="195"/>
                    </a:lnTo>
                    <a:lnTo>
                      <a:pt x="24" y="187"/>
                    </a:lnTo>
                    <a:lnTo>
                      <a:pt x="17" y="178"/>
                    </a:lnTo>
                    <a:lnTo>
                      <a:pt x="12" y="170"/>
                    </a:lnTo>
                    <a:lnTo>
                      <a:pt x="7" y="159"/>
                    </a:lnTo>
                    <a:lnTo>
                      <a:pt x="3" y="149"/>
                    </a:lnTo>
                    <a:lnTo>
                      <a:pt x="1" y="137"/>
                    </a:lnTo>
                    <a:lnTo>
                      <a:pt x="0" y="126"/>
                    </a:lnTo>
                    <a:lnTo>
                      <a:pt x="0" y="112"/>
                    </a:lnTo>
                    <a:lnTo>
                      <a:pt x="0" y="95"/>
                    </a:lnTo>
                    <a:lnTo>
                      <a:pt x="3" y="80"/>
                    </a:lnTo>
                    <a:lnTo>
                      <a:pt x="7" y="65"/>
                    </a:lnTo>
                    <a:lnTo>
                      <a:pt x="14" y="51"/>
                    </a:lnTo>
                    <a:lnTo>
                      <a:pt x="17" y="45"/>
                    </a:lnTo>
                    <a:lnTo>
                      <a:pt x="21" y="40"/>
                    </a:lnTo>
                    <a:lnTo>
                      <a:pt x="26" y="34"/>
                    </a:lnTo>
                    <a:lnTo>
                      <a:pt x="31" y="29"/>
                    </a:lnTo>
                    <a:lnTo>
                      <a:pt x="37" y="24"/>
                    </a:lnTo>
                    <a:lnTo>
                      <a:pt x="43" y="20"/>
                    </a:lnTo>
                    <a:lnTo>
                      <a:pt x="49" y="15"/>
                    </a:lnTo>
                    <a:lnTo>
                      <a:pt x="56" y="12"/>
                    </a:lnTo>
                    <a:lnTo>
                      <a:pt x="71" y="7"/>
                    </a:lnTo>
                    <a:lnTo>
                      <a:pt x="85" y="3"/>
                    </a:lnTo>
                    <a:lnTo>
                      <a:pt x="101" y="1"/>
                    </a:lnTo>
                    <a:lnTo>
                      <a:pt x="118" y="0"/>
                    </a:lnTo>
                    <a:lnTo>
                      <a:pt x="128" y="0"/>
                    </a:lnTo>
                    <a:lnTo>
                      <a:pt x="138" y="1"/>
                    </a:lnTo>
                    <a:lnTo>
                      <a:pt x="147" y="2"/>
                    </a:lnTo>
                    <a:lnTo>
                      <a:pt x="156" y="4"/>
                    </a:lnTo>
                    <a:lnTo>
                      <a:pt x="165" y="6"/>
                    </a:lnTo>
                    <a:lnTo>
                      <a:pt x="172" y="9"/>
                    </a:lnTo>
                    <a:lnTo>
                      <a:pt x="180" y="13"/>
                    </a:lnTo>
                    <a:lnTo>
                      <a:pt x="186" y="18"/>
                    </a:lnTo>
                    <a:lnTo>
                      <a:pt x="193" y="22"/>
                    </a:lnTo>
                    <a:lnTo>
                      <a:pt x="199" y="27"/>
                    </a:lnTo>
                    <a:lnTo>
                      <a:pt x="204" y="32"/>
                    </a:lnTo>
                    <a:lnTo>
                      <a:pt x="208" y="39"/>
                    </a:lnTo>
                    <a:lnTo>
                      <a:pt x="213" y="45"/>
                    </a:lnTo>
                    <a:lnTo>
                      <a:pt x="216" y="52"/>
                    </a:lnTo>
                    <a:lnTo>
                      <a:pt x="218" y="60"/>
                    </a:lnTo>
                    <a:lnTo>
                      <a:pt x="221" y="67"/>
                    </a:lnTo>
                    <a:lnTo>
                      <a:pt x="179" y="73"/>
                    </a:lnTo>
                    <a:lnTo>
                      <a:pt x="175" y="63"/>
                    </a:lnTo>
                    <a:lnTo>
                      <a:pt x="170" y="54"/>
                    </a:lnTo>
                    <a:lnTo>
                      <a:pt x="164" y="46"/>
                    </a:lnTo>
                    <a:lnTo>
                      <a:pt x="157" y="41"/>
                    </a:lnTo>
                    <a:lnTo>
                      <a:pt x="148" y="35"/>
                    </a:lnTo>
                    <a:lnTo>
                      <a:pt x="139" y="32"/>
                    </a:lnTo>
                    <a:lnTo>
                      <a:pt x="129" y="30"/>
                    </a:lnTo>
                    <a:lnTo>
                      <a:pt x="119" y="29"/>
                    </a:lnTo>
                    <a:lnTo>
                      <a:pt x="111" y="30"/>
                    </a:lnTo>
                    <a:lnTo>
                      <a:pt x="104" y="30"/>
                    </a:lnTo>
                    <a:lnTo>
                      <a:pt x="96" y="32"/>
                    </a:lnTo>
                    <a:lnTo>
                      <a:pt x="89" y="34"/>
                    </a:lnTo>
                    <a:lnTo>
                      <a:pt x="82" y="38"/>
                    </a:lnTo>
                    <a:lnTo>
                      <a:pt x="76" y="41"/>
                    </a:lnTo>
                    <a:lnTo>
                      <a:pt x="71" y="45"/>
                    </a:lnTo>
                    <a:lnTo>
                      <a:pt x="66" y="49"/>
                    </a:lnTo>
                    <a:lnTo>
                      <a:pt x="61" y="54"/>
                    </a:lnTo>
                    <a:lnTo>
                      <a:pt x="56" y="61"/>
                    </a:lnTo>
                    <a:lnTo>
                      <a:pt x="53" y="67"/>
                    </a:lnTo>
                    <a:lnTo>
                      <a:pt x="49" y="74"/>
                    </a:lnTo>
                    <a:lnTo>
                      <a:pt x="48" y="83"/>
                    </a:lnTo>
                    <a:lnTo>
                      <a:pt x="45" y="91"/>
                    </a:lnTo>
                    <a:lnTo>
                      <a:pt x="45" y="101"/>
                    </a:lnTo>
                    <a:lnTo>
                      <a:pt x="44" y="111"/>
                    </a:lnTo>
                    <a:lnTo>
                      <a:pt x="45" y="122"/>
                    </a:lnTo>
                    <a:lnTo>
                      <a:pt x="45" y="131"/>
                    </a:lnTo>
                    <a:lnTo>
                      <a:pt x="48" y="141"/>
                    </a:lnTo>
                    <a:lnTo>
                      <a:pt x="49" y="149"/>
                    </a:lnTo>
                    <a:lnTo>
                      <a:pt x="52" y="156"/>
                    </a:lnTo>
                    <a:lnTo>
                      <a:pt x="56" y="163"/>
                    </a:lnTo>
                    <a:lnTo>
                      <a:pt x="59" y="169"/>
                    </a:lnTo>
                    <a:lnTo>
                      <a:pt x="64" y="174"/>
                    </a:lnTo>
                    <a:lnTo>
                      <a:pt x="70" y="178"/>
                    </a:lnTo>
                    <a:lnTo>
                      <a:pt x="76" y="183"/>
                    </a:lnTo>
                    <a:lnTo>
                      <a:pt x="81" y="186"/>
                    </a:lnTo>
                    <a:lnTo>
                      <a:pt x="87" y="189"/>
                    </a:lnTo>
                    <a:lnTo>
                      <a:pt x="95" y="191"/>
                    </a:lnTo>
                    <a:lnTo>
                      <a:pt x="101" y="192"/>
                    </a:lnTo>
                    <a:lnTo>
                      <a:pt x="109" y="193"/>
                    </a:lnTo>
                    <a:lnTo>
                      <a:pt x="117" y="194"/>
                    </a:lnTo>
                    <a:lnTo>
                      <a:pt x="129" y="193"/>
                    </a:lnTo>
                    <a:lnTo>
                      <a:pt x="141" y="190"/>
                    </a:lnTo>
                    <a:lnTo>
                      <a:pt x="151" y="187"/>
                    </a:lnTo>
                    <a:lnTo>
                      <a:pt x="160" y="180"/>
                    </a:lnTo>
                    <a:lnTo>
                      <a:pt x="167" y="173"/>
                    </a:lnTo>
                    <a:lnTo>
                      <a:pt x="174" y="164"/>
                    </a:lnTo>
                    <a:lnTo>
                      <a:pt x="179" y="153"/>
                    </a:lnTo>
                    <a:lnTo>
                      <a:pt x="181" y="14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55" name="Freeform 270"/>
              <p:cNvSpPr>
                <a:spLocks/>
              </p:cNvSpPr>
              <p:nvPr/>
            </p:nvSpPr>
            <p:spPr bwMode="auto">
              <a:xfrm>
                <a:off x="2910" y="3789"/>
                <a:ext cx="56" cy="56"/>
              </a:xfrm>
              <a:custGeom>
                <a:avLst/>
                <a:gdLst>
                  <a:gd name="T0" fmla="*/ 226 w 226"/>
                  <a:gd name="T1" fmla="*/ 145 h 224"/>
                  <a:gd name="T2" fmla="*/ 221 w 226"/>
                  <a:gd name="T3" fmla="*/ 163 h 224"/>
                  <a:gd name="T4" fmla="*/ 213 w 226"/>
                  <a:gd name="T5" fmla="*/ 177 h 224"/>
                  <a:gd name="T6" fmla="*/ 203 w 226"/>
                  <a:gd name="T7" fmla="*/ 191 h 224"/>
                  <a:gd name="T8" fmla="*/ 190 w 226"/>
                  <a:gd name="T9" fmla="*/ 203 h 224"/>
                  <a:gd name="T10" fmla="*/ 174 w 226"/>
                  <a:gd name="T11" fmla="*/ 212 h 224"/>
                  <a:gd name="T12" fmla="*/ 157 w 226"/>
                  <a:gd name="T13" fmla="*/ 218 h 224"/>
                  <a:gd name="T14" fmla="*/ 138 w 226"/>
                  <a:gd name="T15" fmla="*/ 222 h 224"/>
                  <a:gd name="T16" fmla="*/ 118 w 226"/>
                  <a:gd name="T17" fmla="*/ 224 h 224"/>
                  <a:gd name="T18" fmla="*/ 92 w 226"/>
                  <a:gd name="T19" fmla="*/ 221 h 224"/>
                  <a:gd name="T20" fmla="*/ 69 w 226"/>
                  <a:gd name="T21" fmla="*/ 216 h 224"/>
                  <a:gd name="T22" fmla="*/ 50 w 226"/>
                  <a:gd name="T23" fmla="*/ 208 h 224"/>
                  <a:gd name="T24" fmla="*/ 33 w 226"/>
                  <a:gd name="T25" fmla="*/ 195 h 224"/>
                  <a:gd name="T26" fmla="*/ 19 w 226"/>
                  <a:gd name="T27" fmla="*/ 178 h 224"/>
                  <a:gd name="T28" fmla="*/ 8 w 226"/>
                  <a:gd name="T29" fmla="*/ 159 h 224"/>
                  <a:gd name="T30" fmla="*/ 2 w 226"/>
                  <a:gd name="T31" fmla="*/ 137 h 224"/>
                  <a:gd name="T32" fmla="*/ 0 w 226"/>
                  <a:gd name="T33" fmla="*/ 112 h 224"/>
                  <a:gd name="T34" fmla="*/ 3 w 226"/>
                  <a:gd name="T35" fmla="*/ 80 h 224"/>
                  <a:gd name="T36" fmla="*/ 14 w 226"/>
                  <a:gd name="T37" fmla="*/ 51 h 224"/>
                  <a:gd name="T38" fmla="*/ 22 w 226"/>
                  <a:gd name="T39" fmla="*/ 40 h 224"/>
                  <a:gd name="T40" fmla="*/ 31 w 226"/>
                  <a:gd name="T41" fmla="*/ 29 h 224"/>
                  <a:gd name="T42" fmla="*/ 43 w 226"/>
                  <a:gd name="T43" fmla="*/ 20 h 224"/>
                  <a:gd name="T44" fmla="*/ 57 w 226"/>
                  <a:gd name="T45" fmla="*/ 12 h 224"/>
                  <a:gd name="T46" fmla="*/ 86 w 226"/>
                  <a:gd name="T47" fmla="*/ 3 h 224"/>
                  <a:gd name="T48" fmla="*/ 118 w 226"/>
                  <a:gd name="T49" fmla="*/ 0 h 224"/>
                  <a:gd name="T50" fmla="*/ 138 w 226"/>
                  <a:gd name="T51" fmla="*/ 1 h 224"/>
                  <a:gd name="T52" fmla="*/ 157 w 226"/>
                  <a:gd name="T53" fmla="*/ 4 h 224"/>
                  <a:gd name="T54" fmla="*/ 172 w 226"/>
                  <a:gd name="T55" fmla="*/ 9 h 224"/>
                  <a:gd name="T56" fmla="*/ 188 w 226"/>
                  <a:gd name="T57" fmla="*/ 18 h 224"/>
                  <a:gd name="T58" fmla="*/ 199 w 226"/>
                  <a:gd name="T59" fmla="*/ 27 h 224"/>
                  <a:gd name="T60" fmla="*/ 209 w 226"/>
                  <a:gd name="T61" fmla="*/ 39 h 224"/>
                  <a:gd name="T62" fmla="*/ 217 w 226"/>
                  <a:gd name="T63" fmla="*/ 52 h 224"/>
                  <a:gd name="T64" fmla="*/ 222 w 226"/>
                  <a:gd name="T65" fmla="*/ 67 h 224"/>
                  <a:gd name="T66" fmla="*/ 175 w 226"/>
                  <a:gd name="T67" fmla="*/ 63 h 224"/>
                  <a:gd name="T68" fmla="*/ 165 w 226"/>
                  <a:gd name="T69" fmla="*/ 46 h 224"/>
                  <a:gd name="T70" fmla="*/ 149 w 226"/>
                  <a:gd name="T71" fmla="*/ 35 h 224"/>
                  <a:gd name="T72" fmla="*/ 130 w 226"/>
                  <a:gd name="T73" fmla="*/ 30 h 224"/>
                  <a:gd name="T74" fmla="*/ 111 w 226"/>
                  <a:gd name="T75" fmla="*/ 30 h 224"/>
                  <a:gd name="T76" fmla="*/ 97 w 226"/>
                  <a:gd name="T77" fmla="*/ 32 h 224"/>
                  <a:gd name="T78" fmla="*/ 83 w 226"/>
                  <a:gd name="T79" fmla="*/ 38 h 224"/>
                  <a:gd name="T80" fmla="*/ 72 w 226"/>
                  <a:gd name="T81" fmla="*/ 45 h 224"/>
                  <a:gd name="T82" fmla="*/ 61 w 226"/>
                  <a:gd name="T83" fmla="*/ 54 h 224"/>
                  <a:gd name="T84" fmla="*/ 53 w 226"/>
                  <a:gd name="T85" fmla="*/ 67 h 224"/>
                  <a:gd name="T86" fmla="*/ 48 w 226"/>
                  <a:gd name="T87" fmla="*/ 83 h 224"/>
                  <a:gd name="T88" fmla="*/ 45 w 226"/>
                  <a:gd name="T89" fmla="*/ 101 h 224"/>
                  <a:gd name="T90" fmla="*/ 45 w 226"/>
                  <a:gd name="T91" fmla="*/ 122 h 224"/>
                  <a:gd name="T92" fmla="*/ 48 w 226"/>
                  <a:gd name="T93" fmla="*/ 141 h 224"/>
                  <a:gd name="T94" fmla="*/ 53 w 226"/>
                  <a:gd name="T95" fmla="*/ 156 h 224"/>
                  <a:gd name="T96" fmla="*/ 61 w 226"/>
                  <a:gd name="T97" fmla="*/ 169 h 224"/>
                  <a:gd name="T98" fmla="*/ 71 w 226"/>
                  <a:gd name="T99" fmla="*/ 178 h 224"/>
                  <a:gd name="T100" fmla="*/ 82 w 226"/>
                  <a:gd name="T101" fmla="*/ 186 h 224"/>
                  <a:gd name="T102" fmla="*/ 95 w 226"/>
                  <a:gd name="T103" fmla="*/ 191 h 224"/>
                  <a:gd name="T104" fmla="*/ 110 w 226"/>
                  <a:gd name="T105" fmla="*/ 193 h 224"/>
                  <a:gd name="T106" fmla="*/ 130 w 226"/>
                  <a:gd name="T107" fmla="*/ 193 h 224"/>
                  <a:gd name="T108" fmla="*/ 152 w 226"/>
                  <a:gd name="T109" fmla="*/ 187 h 224"/>
                  <a:gd name="T110" fmla="*/ 169 w 226"/>
                  <a:gd name="T111" fmla="*/ 173 h 224"/>
                  <a:gd name="T112" fmla="*/ 180 w 226"/>
                  <a:gd name="T113" fmla="*/ 15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6" h="224">
                    <a:moveTo>
                      <a:pt x="182" y="141"/>
                    </a:moveTo>
                    <a:lnTo>
                      <a:pt x="226" y="145"/>
                    </a:lnTo>
                    <a:lnTo>
                      <a:pt x="223" y="154"/>
                    </a:lnTo>
                    <a:lnTo>
                      <a:pt x="221" y="163"/>
                    </a:lnTo>
                    <a:lnTo>
                      <a:pt x="218" y="170"/>
                    </a:lnTo>
                    <a:lnTo>
                      <a:pt x="213" y="177"/>
                    </a:lnTo>
                    <a:lnTo>
                      <a:pt x="208" y="185"/>
                    </a:lnTo>
                    <a:lnTo>
                      <a:pt x="203" y="191"/>
                    </a:lnTo>
                    <a:lnTo>
                      <a:pt x="196" y="197"/>
                    </a:lnTo>
                    <a:lnTo>
                      <a:pt x="190" y="203"/>
                    </a:lnTo>
                    <a:lnTo>
                      <a:pt x="182" y="208"/>
                    </a:lnTo>
                    <a:lnTo>
                      <a:pt x="174" y="212"/>
                    </a:lnTo>
                    <a:lnTo>
                      <a:pt x="166" y="215"/>
                    </a:lnTo>
                    <a:lnTo>
                      <a:pt x="157" y="218"/>
                    </a:lnTo>
                    <a:lnTo>
                      <a:pt x="148" y="220"/>
                    </a:lnTo>
                    <a:lnTo>
                      <a:pt x="138" y="222"/>
                    </a:lnTo>
                    <a:lnTo>
                      <a:pt x="128" y="224"/>
                    </a:lnTo>
                    <a:lnTo>
                      <a:pt x="118" y="224"/>
                    </a:lnTo>
                    <a:lnTo>
                      <a:pt x="105" y="224"/>
                    </a:lnTo>
                    <a:lnTo>
                      <a:pt x="92" y="221"/>
                    </a:lnTo>
                    <a:lnTo>
                      <a:pt x="81" y="219"/>
                    </a:lnTo>
                    <a:lnTo>
                      <a:pt x="69" y="216"/>
                    </a:lnTo>
                    <a:lnTo>
                      <a:pt x="59" y="212"/>
                    </a:lnTo>
                    <a:lnTo>
                      <a:pt x="50" y="208"/>
                    </a:lnTo>
                    <a:lnTo>
                      <a:pt x="42" y="201"/>
                    </a:lnTo>
                    <a:lnTo>
                      <a:pt x="33" y="195"/>
                    </a:lnTo>
                    <a:lnTo>
                      <a:pt x="25" y="187"/>
                    </a:lnTo>
                    <a:lnTo>
                      <a:pt x="19" y="178"/>
                    </a:lnTo>
                    <a:lnTo>
                      <a:pt x="12" y="170"/>
                    </a:lnTo>
                    <a:lnTo>
                      <a:pt x="8" y="159"/>
                    </a:lnTo>
                    <a:lnTo>
                      <a:pt x="5" y="149"/>
                    </a:lnTo>
                    <a:lnTo>
                      <a:pt x="2" y="137"/>
                    </a:lnTo>
                    <a:lnTo>
                      <a:pt x="1" y="126"/>
                    </a:lnTo>
                    <a:lnTo>
                      <a:pt x="0" y="112"/>
                    </a:lnTo>
                    <a:lnTo>
                      <a:pt x="1" y="95"/>
                    </a:lnTo>
                    <a:lnTo>
                      <a:pt x="3" y="80"/>
                    </a:lnTo>
                    <a:lnTo>
                      <a:pt x="8" y="65"/>
                    </a:lnTo>
                    <a:lnTo>
                      <a:pt x="14" y="51"/>
                    </a:lnTo>
                    <a:lnTo>
                      <a:pt x="17" y="45"/>
                    </a:lnTo>
                    <a:lnTo>
                      <a:pt x="22" y="40"/>
                    </a:lnTo>
                    <a:lnTo>
                      <a:pt x="26" y="34"/>
                    </a:lnTo>
                    <a:lnTo>
                      <a:pt x="31" y="29"/>
                    </a:lnTo>
                    <a:lnTo>
                      <a:pt x="38" y="24"/>
                    </a:lnTo>
                    <a:lnTo>
                      <a:pt x="43" y="20"/>
                    </a:lnTo>
                    <a:lnTo>
                      <a:pt x="49" y="15"/>
                    </a:lnTo>
                    <a:lnTo>
                      <a:pt x="57" y="12"/>
                    </a:lnTo>
                    <a:lnTo>
                      <a:pt x="71" y="7"/>
                    </a:lnTo>
                    <a:lnTo>
                      <a:pt x="86" y="3"/>
                    </a:lnTo>
                    <a:lnTo>
                      <a:pt x="102" y="1"/>
                    </a:lnTo>
                    <a:lnTo>
                      <a:pt x="118" y="0"/>
                    </a:lnTo>
                    <a:lnTo>
                      <a:pt x="129" y="0"/>
                    </a:lnTo>
                    <a:lnTo>
                      <a:pt x="138" y="1"/>
                    </a:lnTo>
                    <a:lnTo>
                      <a:pt x="148" y="2"/>
                    </a:lnTo>
                    <a:lnTo>
                      <a:pt x="157" y="4"/>
                    </a:lnTo>
                    <a:lnTo>
                      <a:pt x="165" y="6"/>
                    </a:lnTo>
                    <a:lnTo>
                      <a:pt x="172" y="9"/>
                    </a:lnTo>
                    <a:lnTo>
                      <a:pt x="180" y="13"/>
                    </a:lnTo>
                    <a:lnTo>
                      <a:pt x="188" y="18"/>
                    </a:lnTo>
                    <a:lnTo>
                      <a:pt x="194" y="22"/>
                    </a:lnTo>
                    <a:lnTo>
                      <a:pt x="199" y="27"/>
                    </a:lnTo>
                    <a:lnTo>
                      <a:pt x="204" y="32"/>
                    </a:lnTo>
                    <a:lnTo>
                      <a:pt x="209" y="39"/>
                    </a:lnTo>
                    <a:lnTo>
                      <a:pt x="213" y="45"/>
                    </a:lnTo>
                    <a:lnTo>
                      <a:pt x="217" y="52"/>
                    </a:lnTo>
                    <a:lnTo>
                      <a:pt x="219" y="60"/>
                    </a:lnTo>
                    <a:lnTo>
                      <a:pt x="222" y="67"/>
                    </a:lnTo>
                    <a:lnTo>
                      <a:pt x="179" y="73"/>
                    </a:lnTo>
                    <a:lnTo>
                      <a:pt x="175" y="63"/>
                    </a:lnTo>
                    <a:lnTo>
                      <a:pt x="171" y="54"/>
                    </a:lnTo>
                    <a:lnTo>
                      <a:pt x="165" y="46"/>
                    </a:lnTo>
                    <a:lnTo>
                      <a:pt x="157" y="41"/>
                    </a:lnTo>
                    <a:lnTo>
                      <a:pt x="149" y="35"/>
                    </a:lnTo>
                    <a:lnTo>
                      <a:pt x="141" y="32"/>
                    </a:lnTo>
                    <a:lnTo>
                      <a:pt x="130" y="30"/>
                    </a:lnTo>
                    <a:lnTo>
                      <a:pt x="120" y="29"/>
                    </a:lnTo>
                    <a:lnTo>
                      <a:pt x="111" y="30"/>
                    </a:lnTo>
                    <a:lnTo>
                      <a:pt x="104" y="30"/>
                    </a:lnTo>
                    <a:lnTo>
                      <a:pt x="97" y="32"/>
                    </a:lnTo>
                    <a:lnTo>
                      <a:pt x="90" y="34"/>
                    </a:lnTo>
                    <a:lnTo>
                      <a:pt x="83" y="38"/>
                    </a:lnTo>
                    <a:lnTo>
                      <a:pt x="77" y="41"/>
                    </a:lnTo>
                    <a:lnTo>
                      <a:pt x="72" y="45"/>
                    </a:lnTo>
                    <a:lnTo>
                      <a:pt x="66" y="49"/>
                    </a:lnTo>
                    <a:lnTo>
                      <a:pt x="61" y="54"/>
                    </a:lnTo>
                    <a:lnTo>
                      <a:pt x="57" y="61"/>
                    </a:lnTo>
                    <a:lnTo>
                      <a:pt x="53" y="67"/>
                    </a:lnTo>
                    <a:lnTo>
                      <a:pt x="50" y="74"/>
                    </a:lnTo>
                    <a:lnTo>
                      <a:pt x="48" y="83"/>
                    </a:lnTo>
                    <a:lnTo>
                      <a:pt x="47" y="91"/>
                    </a:lnTo>
                    <a:lnTo>
                      <a:pt x="45" y="101"/>
                    </a:lnTo>
                    <a:lnTo>
                      <a:pt x="45" y="111"/>
                    </a:lnTo>
                    <a:lnTo>
                      <a:pt x="45" y="122"/>
                    </a:lnTo>
                    <a:lnTo>
                      <a:pt x="47" y="131"/>
                    </a:lnTo>
                    <a:lnTo>
                      <a:pt x="48" y="141"/>
                    </a:lnTo>
                    <a:lnTo>
                      <a:pt x="50" y="149"/>
                    </a:lnTo>
                    <a:lnTo>
                      <a:pt x="53" y="156"/>
                    </a:lnTo>
                    <a:lnTo>
                      <a:pt x="57" y="163"/>
                    </a:lnTo>
                    <a:lnTo>
                      <a:pt x="61" y="169"/>
                    </a:lnTo>
                    <a:lnTo>
                      <a:pt x="66" y="174"/>
                    </a:lnTo>
                    <a:lnTo>
                      <a:pt x="71" y="178"/>
                    </a:lnTo>
                    <a:lnTo>
                      <a:pt x="76" y="183"/>
                    </a:lnTo>
                    <a:lnTo>
                      <a:pt x="82" y="186"/>
                    </a:lnTo>
                    <a:lnTo>
                      <a:pt x="89" y="189"/>
                    </a:lnTo>
                    <a:lnTo>
                      <a:pt x="95" y="191"/>
                    </a:lnTo>
                    <a:lnTo>
                      <a:pt x="102" y="192"/>
                    </a:lnTo>
                    <a:lnTo>
                      <a:pt x="110" y="193"/>
                    </a:lnTo>
                    <a:lnTo>
                      <a:pt x="118" y="194"/>
                    </a:lnTo>
                    <a:lnTo>
                      <a:pt x="130" y="193"/>
                    </a:lnTo>
                    <a:lnTo>
                      <a:pt x="142" y="190"/>
                    </a:lnTo>
                    <a:lnTo>
                      <a:pt x="152" y="187"/>
                    </a:lnTo>
                    <a:lnTo>
                      <a:pt x="161" y="180"/>
                    </a:lnTo>
                    <a:lnTo>
                      <a:pt x="169" y="173"/>
                    </a:lnTo>
                    <a:lnTo>
                      <a:pt x="175" y="164"/>
                    </a:lnTo>
                    <a:lnTo>
                      <a:pt x="180" y="153"/>
                    </a:lnTo>
                    <a:lnTo>
                      <a:pt x="182" y="14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56" name="Freeform 271"/>
              <p:cNvSpPr>
                <a:spLocks/>
              </p:cNvSpPr>
              <p:nvPr/>
            </p:nvSpPr>
            <p:spPr bwMode="auto">
              <a:xfrm>
                <a:off x="2970" y="3790"/>
                <a:ext cx="52" cy="54"/>
              </a:xfrm>
              <a:custGeom>
                <a:avLst/>
                <a:gdLst>
                  <a:gd name="T0" fmla="*/ 0 w 210"/>
                  <a:gd name="T1" fmla="*/ 0 h 214"/>
                  <a:gd name="T2" fmla="*/ 210 w 210"/>
                  <a:gd name="T3" fmla="*/ 0 h 214"/>
                  <a:gd name="T4" fmla="*/ 210 w 210"/>
                  <a:gd name="T5" fmla="*/ 30 h 214"/>
                  <a:gd name="T6" fmla="*/ 127 w 210"/>
                  <a:gd name="T7" fmla="*/ 30 h 214"/>
                  <a:gd name="T8" fmla="*/ 127 w 210"/>
                  <a:gd name="T9" fmla="*/ 214 h 214"/>
                  <a:gd name="T10" fmla="*/ 83 w 210"/>
                  <a:gd name="T11" fmla="*/ 214 h 214"/>
                  <a:gd name="T12" fmla="*/ 83 w 210"/>
                  <a:gd name="T13" fmla="*/ 30 h 214"/>
                  <a:gd name="T14" fmla="*/ 0 w 210"/>
                  <a:gd name="T15" fmla="*/ 30 h 214"/>
                  <a:gd name="T16" fmla="*/ 0 w 210"/>
                  <a:gd name="T1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214">
                    <a:moveTo>
                      <a:pt x="0" y="0"/>
                    </a:moveTo>
                    <a:lnTo>
                      <a:pt x="210" y="0"/>
                    </a:lnTo>
                    <a:lnTo>
                      <a:pt x="210" y="30"/>
                    </a:lnTo>
                    <a:lnTo>
                      <a:pt x="127" y="30"/>
                    </a:lnTo>
                    <a:lnTo>
                      <a:pt x="127" y="214"/>
                    </a:lnTo>
                    <a:lnTo>
                      <a:pt x="83" y="214"/>
                    </a:lnTo>
                    <a:lnTo>
                      <a:pt x="83" y="30"/>
                    </a:lnTo>
                    <a:lnTo>
                      <a:pt x="0" y="30"/>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57" name="Freeform 272"/>
              <p:cNvSpPr>
                <a:spLocks noEditPoints="1"/>
              </p:cNvSpPr>
              <p:nvPr/>
            </p:nvSpPr>
            <p:spPr bwMode="auto">
              <a:xfrm>
                <a:off x="3028" y="3789"/>
                <a:ext cx="59" cy="56"/>
              </a:xfrm>
              <a:custGeom>
                <a:avLst/>
                <a:gdLst>
                  <a:gd name="T0" fmla="*/ 160 w 239"/>
                  <a:gd name="T1" fmla="*/ 207 h 224"/>
                  <a:gd name="T2" fmla="*/ 126 w 239"/>
                  <a:gd name="T3" fmla="*/ 219 h 224"/>
                  <a:gd name="T4" fmla="*/ 88 w 239"/>
                  <a:gd name="T5" fmla="*/ 224 h 224"/>
                  <a:gd name="T6" fmla="*/ 58 w 239"/>
                  <a:gd name="T7" fmla="*/ 221 h 224"/>
                  <a:gd name="T8" fmla="*/ 36 w 239"/>
                  <a:gd name="T9" fmla="*/ 214 h 224"/>
                  <a:gd name="T10" fmla="*/ 18 w 239"/>
                  <a:gd name="T11" fmla="*/ 201 h 224"/>
                  <a:gd name="T12" fmla="*/ 5 w 239"/>
                  <a:gd name="T13" fmla="*/ 187 h 224"/>
                  <a:gd name="T14" fmla="*/ 0 w 239"/>
                  <a:gd name="T15" fmla="*/ 169 h 224"/>
                  <a:gd name="T16" fmla="*/ 1 w 239"/>
                  <a:gd name="T17" fmla="*/ 147 h 224"/>
                  <a:gd name="T18" fmla="*/ 13 w 239"/>
                  <a:gd name="T19" fmla="*/ 127 h 224"/>
                  <a:gd name="T20" fmla="*/ 31 w 239"/>
                  <a:gd name="T21" fmla="*/ 112 h 224"/>
                  <a:gd name="T22" fmla="*/ 55 w 239"/>
                  <a:gd name="T23" fmla="*/ 103 h 224"/>
                  <a:gd name="T24" fmla="*/ 79 w 239"/>
                  <a:gd name="T25" fmla="*/ 97 h 224"/>
                  <a:gd name="T26" fmla="*/ 127 w 239"/>
                  <a:gd name="T27" fmla="*/ 92 h 224"/>
                  <a:gd name="T28" fmla="*/ 180 w 239"/>
                  <a:gd name="T29" fmla="*/ 83 h 224"/>
                  <a:gd name="T30" fmla="*/ 179 w 239"/>
                  <a:gd name="T31" fmla="*/ 63 h 224"/>
                  <a:gd name="T32" fmla="*/ 168 w 239"/>
                  <a:gd name="T33" fmla="*/ 42 h 224"/>
                  <a:gd name="T34" fmla="*/ 152 w 239"/>
                  <a:gd name="T35" fmla="*/ 34 h 224"/>
                  <a:gd name="T36" fmla="*/ 118 w 239"/>
                  <a:gd name="T37" fmla="*/ 29 h 224"/>
                  <a:gd name="T38" fmla="*/ 80 w 239"/>
                  <a:gd name="T39" fmla="*/ 34 h 224"/>
                  <a:gd name="T40" fmla="*/ 60 w 239"/>
                  <a:gd name="T41" fmla="*/ 51 h 224"/>
                  <a:gd name="T42" fmla="*/ 8 w 239"/>
                  <a:gd name="T43" fmla="*/ 66 h 224"/>
                  <a:gd name="T44" fmla="*/ 20 w 239"/>
                  <a:gd name="T45" fmla="*/ 37 h 224"/>
                  <a:gd name="T46" fmla="*/ 43 w 239"/>
                  <a:gd name="T47" fmla="*/ 17 h 224"/>
                  <a:gd name="T48" fmla="*/ 79 w 239"/>
                  <a:gd name="T49" fmla="*/ 4 h 224"/>
                  <a:gd name="T50" fmla="*/ 125 w 239"/>
                  <a:gd name="T51" fmla="*/ 0 h 224"/>
                  <a:gd name="T52" fmla="*/ 166 w 239"/>
                  <a:gd name="T53" fmla="*/ 3 h 224"/>
                  <a:gd name="T54" fmla="*/ 196 w 239"/>
                  <a:gd name="T55" fmla="*/ 13 h 224"/>
                  <a:gd name="T56" fmla="*/ 213 w 239"/>
                  <a:gd name="T57" fmla="*/ 27 h 224"/>
                  <a:gd name="T58" fmla="*/ 222 w 239"/>
                  <a:gd name="T59" fmla="*/ 47 h 224"/>
                  <a:gd name="T60" fmla="*/ 225 w 239"/>
                  <a:gd name="T61" fmla="*/ 69 h 224"/>
                  <a:gd name="T62" fmla="*/ 225 w 239"/>
                  <a:gd name="T63" fmla="*/ 152 h 224"/>
                  <a:gd name="T64" fmla="*/ 227 w 239"/>
                  <a:gd name="T65" fmla="*/ 193 h 224"/>
                  <a:gd name="T66" fmla="*/ 235 w 239"/>
                  <a:gd name="T67" fmla="*/ 212 h 224"/>
                  <a:gd name="T68" fmla="*/ 189 w 239"/>
                  <a:gd name="T69" fmla="*/ 213 h 224"/>
                  <a:gd name="T70" fmla="*/ 184 w 239"/>
                  <a:gd name="T71" fmla="*/ 192 h 224"/>
                  <a:gd name="T72" fmla="*/ 150 w 239"/>
                  <a:gd name="T73" fmla="*/ 118 h 224"/>
                  <a:gd name="T74" fmla="*/ 95 w 239"/>
                  <a:gd name="T75" fmla="*/ 127 h 224"/>
                  <a:gd name="T76" fmla="*/ 70 w 239"/>
                  <a:gd name="T77" fmla="*/ 132 h 224"/>
                  <a:gd name="T78" fmla="*/ 56 w 239"/>
                  <a:gd name="T79" fmla="*/ 141 h 224"/>
                  <a:gd name="T80" fmla="*/ 48 w 239"/>
                  <a:gd name="T81" fmla="*/ 152 h 224"/>
                  <a:gd name="T82" fmla="*/ 47 w 239"/>
                  <a:gd name="T83" fmla="*/ 168 h 224"/>
                  <a:gd name="T84" fmla="*/ 60 w 239"/>
                  <a:gd name="T85" fmla="*/ 186 h 224"/>
                  <a:gd name="T86" fmla="*/ 86 w 239"/>
                  <a:gd name="T87" fmla="*/ 194 h 224"/>
                  <a:gd name="T88" fmla="*/ 123 w 239"/>
                  <a:gd name="T89" fmla="*/ 193 h 224"/>
                  <a:gd name="T90" fmla="*/ 152 w 239"/>
                  <a:gd name="T91" fmla="*/ 180 h 224"/>
                  <a:gd name="T92" fmla="*/ 173 w 239"/>
                  <a:gd name="T93" fmla="*/ 160 h 224"/>
                  <a:gd name="T94" fmla="*/ 179 w 239"/>
                  <a:gd name="T95" fmla="*/ 1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9" h="224">
                    <a:moveTo>
                      <a:pt x="184" y="192"/>
                    </a:moveTo>
                    <a:lnTo>
                      <a:pt x="171" y="200"/>
                    </a:lnTo>
                    <a:lnTo>
                      <a:pt x="160" y="207"/>
                    </a:lnTo>
                    <a:lnTo>
                      <a:pt x="149" y="212"/>
                    </a:lnTo>
                    <a:lnTo>
                      <a:pt x="137" y="216"/>
                    </a:lnTo>
                    <a:lnTo>
                      <a:pt x="126" y="219"/>
                    </a:lnTo>
                    <a:lnTo>
                      <a:pt x="113" y="221"/>
                    </a:lnTo>
                    <a:lnTo>
                      <a:pt x="100" y="224"/>
                    </a:lnTo>
                    <a:lnTo>
                      <a:pt x="88" y="224"/>
                    </a:lnTo>
                    <a:lnTo>
                      <a:pt x="78" y="224"/>
                    </a:lnTo>
                    <a:lnTo>
                      <a:pt x="69" y="222"/>
                    </a:lnTo>
                    <a:lnTo>
                      <a:pt x="58" y="221"/>
                    </a:lnTo>
                    <a:lnTo>
                      <a:pt x="51" y="219"/>
                    </a:lnTo>
                    <a:lnTo>
                      <a:pt x="43" y="217"/>
                    </a:lnTo>
                    <a:lnTo>
                      <a:pt x="36" y="214"/>
                    </a:lnTo>
                    <a:lnTo>
                      <a:pt x="29" y="210"/>
                    </a:lnTo>
                    <a:lnTo>
                      <a:pt x="23" y="207"/>
                    </a:lnTo>
                    <a:lnTo>
                      <a:pt x="18" y="201"/>
                    </a:lnTo>
                    <a:lnTo>
                      <a:pt x="13" y="197"/>
                    </a:lnTo>
                    <a:lnTo>
                      <a:pt x="9" y="192"/>
                    </a:lnTo>
                    <a:lnTo>
                      <a:pt x="5" y="187"/>
                    </a:lnTo>
                    <a:lnTo>
                      <a:pt x="3" y="182"/>
                    </a:lnTo>
                    <a:lnTo>
                      <a:pt x="1" y="175"/>
                    </a:lnTo>
                    <a:lnTo>
                      <a:pt x="0" y="169"/>
                    </a:lnTo>
                    <a:lnTo>
                      <a:pt x="0" y="163"/>
                    </a:lnTo>
                    <a:lnTo>
                      <a:pt x="0" y="154"/>
                    </a:lnTo>
                    <a:lnTo>
                      <a:pt x="1" y="147"/>
                    </a:lnTo>
                    <a:lnTo>
                      <a:pt x="5" y="141"/>
                    </a:lnTo>
                    <a:lnTo>
                      <a:pt x="9" y="133"/>
                    </a:lnTo>
                    <a:lnTo>
                      <a:pt x="13" y="127"/>
                    </a:lnTo>
                    <a:lnTo>
                      <a:pt x="18" y="122"/>
                    </a:lnTo>
                    <a:lnTo>
                      <a:pt x="24" y="116"/>
                    </a:lnTo>
                    <a:lnTo>
                      <a:pt x="31" y="112"/>
                    </a:lnTo>
                    <a:lnTo>
                      <a:pt x="38" y="109"/>
                    </a:lnTo>
                    <a:lnTo>
                      <a:pt x="46" y="106"/>
                    </a:lnTo>
                    <a:lnTo>
                      <a:pt x="55" y="103"/>
                    </a:lnTo>
                    <a:lnTo>
                      <a:pt x="62" y="101"/>
                    </a:lnTo>
                    <a:lnTo>
                      <a:pt x="70" y="100"/>
                    </a:lnTo>
                    <a:lnTo>
                      <a:pt x="79" y="97"/>
                    </a:lnTo>
                    <a:lnTo>
                      <a:pt x="89" y="96"/>
                    </a:lnTo>
                    <a:lnTo>
                      <a:pt x="102" y="95"/>
                    </a:lnTo>
                    <a:lnTo>
                      <a:pt x="127" y="92"/>
                    </a:lnTo>
                    <a:lnTo>
                      <a:pt x="147" y="89"/>
                    </a:lnTo>
                    <a:lnTo>
                      <a:pt x="165" y="86"/>
                    </a:lnTo>
                    <a:lnTo>
                      <a:pt x="180" y="83"/>
                    </a:lnTo>
                    <a:lnTo>
                      <a:pt x="180" y="76"/>
                    </a:lnTo>
                    <a:lnTo>
                      <a:pt x="180" y="73"/>
                    </a:lnTo>
                    <a:lnTo>
                      <a:pt x="179" y="63"/>
                    </a:lnTo>
                    <a:lnTo>
                      <a:pt x="177" y="54"/>
                    </a:lnTo>
                    <a:lnTo>
                      <a:pt x="173" y="47"/>
                    </a:lnTo>
                    <a:lnTo>
                      <a:pt x="168" y="42"/>
                    </a:lnTo>
                    <a:lnTo>
                      <a:pt x="164" y="39"/>
                    </a:lnTo>
                    <a:lnTo>
                      <a:pt x="159" y="37"/>
                    </a:lnTo>
                    <a:lnTo>
                      <a:pt x="152" y="34"/>
                    </a:lnTo>
                    <a:lnTo>
                      <a:pt x="147" y="32"/>
                    </a:lnTo>
                    <a:lnTo>
                      <a:pt x="133" y="30"/>
                    </a:lnTo>
                    <a:lnTo>
                      <a:pt x="118" y="29"/>
                    </a:lnTo>
                    <a:lnTo>
                      <a:pt x="103" y="30"/>
                    </a:lnTo>
                    <a:lnTo>
                      <a:pt x="91" y="32"/>
                    </a:lnTo>
                    <a:lnTo>
                      <a:pt x="80" y="34"/>
                    </a:lnTo>
                    <a:lnTo>
                      <a:pt x="72" y="39"/>
                    </a:lnTo>
                    <a:lnTo>
                      <a:pt x="65" y="44"/>
                    </a:lnTo>
                    <a:lnTo>
                      <a:pt x="60" y="51"/>
                    </a:lnTo>
                    <a:lnTo>
                      <a:pt x="55" y="60"/>
                    </a:lnTo>
                    <a:lnTo>
                      <a:pt x="51" y="70"/>
                    </a:lnTo>
                    <a:lnTo>
                      <a:pt x="8" y="66"/>
                    </a:lnTo>
                    <a:lnTo>
                      <a:pt x="10" y="54"/>
                    </a:lnTo>
                    <a:lnTo>
                      <a:pt x="15" y="45"/>
                    </a:lnTo>
                    <a:lnTo>
                      <a:pt x="20" y="37"/>
                    </a:lnTo>
                    <a:lnTo>
                      <a:pt x="27" y="29"/>
                    </a:lnTo>
                    <a:lnTo>
                      <a:pt x="34" y="22"/>
                    </a:lnTo>
                    <a:lnTo>
                      <a:pt x="43" y="17"/>
                    </a:lnTo>
                    <a:lnTo>
                      <a:pt x="53" y="11"/>
                    </a:lnTo>
                    <a:lnTo>
                      <a:pt x="65" y="7"/>
                    </a:lnTo>
                    <a:lnTo>
                      <a:pt x="79" y="4"/>
                    </a:lnTo>
                    <a:lnTo>
                      <a:pt x="93" y="2"/>
                    </a:lnTo>
                    <a:lnTo>
                      <a:pt x="108" y="0"/>
                    </a:lnTo>
                    <a:lnTo>
                      <a:pt x="125" y="0"/>
                    </a:lnTo>
                    <a:lnTo>
                      <a:pt x="140" y="0"/>
                    </a:lnTo>
                    <a:lnTo>
                      <a:pt x="154" y="1"/>
                    </a:lnTo>
                    <a:lnTo>
                      <a:pt x="166" y="3"/>
                    </a:lnTo>
                    <a:lnTo>
                      <a:pt x="178" y="6"/>
                    </a:lnTo>
                    <a:lnTo>
                      <a:pt x="188" y="9"/>
                    </a:lnTo>
                    <a:lnTo>
                      <a:pt x="196" y="13"/>
                    </a:lnTo>
                    <a:lnTo>
                      <a:pt x="203" y="18"/>
                    </a:lnTo>
                    <a:lnTo>
                      <a:pt x="208" y="22"/>
                    </a:lnTo>
                    <a:lnTo>
                      <a:pt x="213" y="27"/>
                    </a:lnTo>
                    <a:lnTo>
                      <a:pt x="217" y="33"/>
                    </a:lnTo>
                    <a:lnTo>
                      <a:pt x="220" y="40"/>
                    </a:lnTo>
                    <a:lnTo>
                      <a:pt x="222" y="47"/>
                    </a:lnTo>
                    <a:lnTo>
                      <a:pt x="224" y="52"/>
                    </a:lnTo>
                    <a:lnTo>
                      <a:pt x="224" y="60"/>
                    </a:lnTo>
                    <a:lnTo>
                      <a:pt x="225" y="69"/>
                    </a:lnTo>
                    <a:lnTo>
                      <a:pt x="225" y="81"/>
                    </a:lnTo>
                    <a:lnTo>
                      <a:pt x="225" y="129"/>
                    </a:lnTo>
                    <a:lnTo>
                      <a:pt x="225" y="152"/>
                    </a:lnTo>
                    <a:lnTo>
                      <a:pt x="225" y="170"/>
                    </a:lnTo>
                    <a:lnTo>
                      <a:pt x="226" y="184"/>
                    </a:lnTo>
                    <a:lnTo>
                      <a:pt x="227" y="193"/>
                    </a:lnTo>
                    <a:lnTo>
                      <a:pt x="229" y="199"/>
                    </a:lnTo>
                    <a:lnTo>
                      <a:pt x="231" y="206"/>
                    </a:lnTo>
                    <a:lnTo>
                      <a:pt x="235" y="212"/>
                    </a:lnTo>
                    <a:lnTo>
                      <a:pt x="239" y="218"/>
                    </a:lnTo>
                    <a:lnTo>
                      <a:pt x="192" y="218"/>
                    </a:lnTo>
                    <a:lnTo>
                      <a:pt x="189" y="213"/>
                    </a:lnTo>
                    <a:lnTo>
                      <a:pt x="187" y="207"/>
                    </a:lnTo>
                    <a:lnTo>
                      <a:pt x="185" y="199"/>
                    </a:lnTo>
                    <a:lnTo>
                      <a:pt x="184" y="192"/>
                    </a:lnTo>
                    <a:close/>
                    <a:moveTo>
                      <a:pt x="180" y="111"/>
                    </a:moveTo>
                    <a:lnTo>
                      <a:pt x="166" y="115"/>
                    </a:lnTo>
                    <a:lnTo>
                      <a:pt x="150" y="118"/>
                    </a:lnTo>
                    <a:lnTo>
                      <a:pt x="131" y="122"/>
                    </a:lnTo>
                    <a:lnTo>
                      <a:pt x="108" y="125"/>
                    </a:lnTo>
                    <a:lnTo>
                      <a:pt x="95" y="127"/>
                    </a:lnTo>
                    <a:lnTo>
                      <a:pt x="85" y="128"/>
                    </a:lnTo>
                    <a:lnTo>
                      <a:pt x="76" y="130"/>
                    </a:lnTo>
                    <a:lnTo>
                      <a:pt x="70" y="132"/>
                    </a:lnTo>
                    <a:lnTo>
                      <a:pt x="65" y="134"/>
                    </a:lnTo>
                    <a:lnTo>
                      <a:pt x="60" y="137"/>
                    </a:lnTo>
                    <a:lnTo>
                      <a:pt x="56" y="141"/>
                    </a:lnTo>
                    <a:lnTo>
                      <a:pt x="52" y="144"/>
                    </a:lnTo>
                    <a:lnTo>
                      <a:pt x="50" y="148"/>
                    </a:lnTo>
                    <a:lnTo>
                      <a:pt x="48" y="152"/>
                    </a:lnTo>
                    <a:lnTo>
                      <a:pt x="47" y="156"/>
                    </a:lnTo>
                    <a:lnTo>
                      <a:pt x="47" y="162"/>
                    </a:lnTo>
                    <a:lnTo>
                      <a:pt x="47" y="168"/>
                    </a:lnTo>
                    <a:lnTo>
                      <a:pt x="50" y="174"/>
                    </a:lnTo>
                    <a:lnTo>
                      <a:pt x="55" y="180"/>
                    </a:lnTo>
                    <a:lnTo>
                      <a:pt x="60" y="186"/>
                    </a:lnTo>
                    <a:lnTo>
                      <a:pt x="67" y="190"/>
                    </a:lnTo>
                    <a:lnTo>
                      <a:pt x="76" y="193"/>
                    </a:lnTo>
                    <a:lnTo>
                      <a:pt x="86" y="194"/>
                    </a:lnTo>
                    <a:lnTo>
                      <a:pt x="99" y="195"/>
                    </a:lnTo>
                    <a:lnTo>
                      <a:pt x="111" y="194"/>
                    </a:lnTo>
                    <a:lnTo>
                      <a:pt x="123" y="193"/>
                    </a:lnTo>
                    <a:lnTo>
                      <a:pt x="133" y="190"/>
                    </a:lnTo>
                    <a:lnTo>
                      <a:pt x="144" y="186"/>
                    </a:lnTo>
                    <a:lnTo>
                      <a:pt x="152" y="180"/>
                    </a:lnTo>
                    <a:lnTo>
                      <a:pt x="161" y="175"/>
                    </a:lnTo>
                    <a:lnTo>
                      <a:pt x="168" y="168"/>
                    </a:lnTo>
                    <a:lnTo>
                      <a:pt x="173" y="160"/>
                    </a:lnTo>
                    <a:lnTo>
                      <a:pt x="177" y="154"/>
                    </a:lnTo>
                    <a:lnTo>
                      <a:pt x="178" y="146"/>
                    </a:lnTo>
                    <a:lnTo>
                      <a:pt x="179" y="135"/>
                    </a:lnTo>
                    <a:lnTo>
                      <a:pt x="180" y="125"/>
                    </a:lnTo>
                    <a:lnTo>
                      <a:pt x="180" y="11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58" name="Freeform 273"/>
              <p:cNvSpPr>
                <a:spLocks/>
              </p:cNvSpPr>
              <p:nvPr/>
            </p:nvSpPr>
            <p:spPr bwMode="auto">
              <a:xfrm>
                <a:off x="3101" y="3790"/>
                <a:ext cx="52" cy="54"/>
              </a:xfrm>
              <a:custGeom>
                <a:avLst/>
                <a:gdLst>
                  <a:gd name="T0" fmla="*/ 0 w 210"/>
                  <a:gd name="T1" fmla="*/ 0 h 214"/>
                  <a:gd name="T2" fmla="*/ 45 w 210"/>
                  <a:gd name="T3" fmla="*/ 0 h 214"/>
                  <a:gd name="T4" fmla="*/ 45 w 210"/>
                  <a:gd name="T5" fmla="*/ 89 h 214"/>
                  <a:gd name="T6" fmla="*/ 167 w 210"/>
                  <a:gd name="T7" fmla="*/ 89 h 214"/>
                  <a:gd name="T8" fmla="*/ 167 w 210"/>
                  <a:gd name="T9" fmla="*/ 0 h 214"/>
                  <a:gd name="T10" fmla="*/ 210 w 210"/>
                  <a:gd name="T11" fmla="*/ 0 h 214"/>
                  <a:gd name="T12" fmla="*/ 210 w 210"/>
                  <a:gd name="T13" fmla="*/ 214 h 214"/>
                  <a:gd name="T14" fmla="*/ 167 w 210"/>
                  <a:gd name="T15" fmla="*/ 214 h 214"/>
                  <a:gd name="T16" fmla="*/ 167 w 210"/>
                  <a:gd name="T17" fmla="*/ 120 h 214"/>
                  <a:gd name="T18" fmla="*/ 45 w 210"/>
                  <a:gd name="T19" fmla="*/ 120 h 214"/>
                  <a:gd name="T20" fmla="*/ 45 w 210"/>
                  <a:gd name="T21" fmla="*/ 214 h 214"/>
                  <a:gd name="T22" fmla="*/ 0 w 210"/>
                  <a:gd name="T23" fmla="*/ 214 h 214"/>
                  <a:gd name="T24" fmla="*/ 0 w 210"/>
                  <a:gd name="T2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4">
                    <a:moveTo>
                      <a:pt x="0" y="0"/>
                    </a:moveTo>
                    <a:lnTo>
                      <a:pt x="45" y="0"/>
                    </a:lnTo>
                    <a:lnTo>
                      <a:pt x="45" y="89"/>
                    </a:lnTo>
                    <a:lnTo>
                      <a:pt x="167" y="89"/>
                    </a:lnTo>
                    <a:lnTo>
                      <a:pt x="167" y="0"/>
                    </a:lnTo>
                    <a:lnTo>
                      <a:pt x="210" y="0"/>
                    </a:lnTo>
                    <a:lnTo>
                      <a:pt x="210" y="214"/>
                    </a:lnTo>
                    <a:lnTo>
                      <a:pt x="167" y="214"/>
                    </a:lnTo>
                    <a:lnTo>
                      <a:pt x="167" y="120"/>
                    </a:lnTo>
                    <a:lnTo>
                      <a:pt x="45" y="120"/>
                    </a:lnTo>
                    <a:lnTo>
                      <a:pt x="45"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59" name="Freeform 274"/>
              <p:cNvSpPr>
                <a:spLocks noEditPoints="1"/>
              </p:cNvSpPr>
              <p:nvPr/>
            </p:nvSpPr>
            <p:spPr bwMode="auto">
              <a:xfrm>
                <a:off x="3166" y="3789"/>
                <a:ext cx="61" cy="56"/>
              </a:xfrm>
              <a:custGeom>
                <a:avLst/>
                <a:gdLst>
                  <a:gd name="T0" fmla="*/ 2 w 243"/>
                  <a:gd name="T1" fmla="*/ 84 h 224"/>
                  <a:gd name="T2" fmla="*/ 16 w 243"/>
                  <a:gd name="T3" fmla="*/ 49 h 224"/>
                  <a:gd name="T4" fmla="*/ 40 w 243"/>
                  <a:gd name="T5" fmla="*/ 23 h 224"/>
                  <a:gd name="T6" fmla="*/ 67 w 243"/>
                  <a:gd name="T7" fmla="*/ 9 h 224"/>
                  <a:gd name="T8" fmla="*/ 98 w 243"/>
                  <a:gd name="T9" fmla="*/ 1 h 224"/>
                  <a:gd name="T10" fmla="*/ 134 w 243"/>
                  <a:gd name="T11" fmla="*/ 0 h 224"/>
                  <a:gd name="T12" fmla="*/ 169 w 243"/>
                  <a:gd name="T13" fmla="*/ 7 h 224"/>
                  <a:gd name="T14" fmla="*/ 200 w 243"/>
                  <a:gd name="T15" fmla="*/ 22 h 224"/>
                  <a:gd name="T16" fmla="*/ 224 w 243"/>
                  <a:gd name="T17" fmla="*/ 44 h 224"/>
                  <a:gd name="T18" fmla="*/ 238 w 243"/>
                  <a:gd name="T19" fmla="*/ 73 h 224"/>
                  <a:gd name="T20" fmla="*/ 243 w 243"/>
                  <a:gd name="T21" fmla="*/ 108 h 224"/>
                  <a:gd name="T22" fmla="*/ 237 w 243"/>
                  <a:gd name="T23" fmla="*/ 153 h 224"/>
                  <a:gd name="T24" fmla="*/ 228 w 243"/>
                  <a:gd name="T25" fmla="*/ 173 h 224"/>
                  <a:gd name="T26" fmla="*/ 197 w 243"/>
                  <a:gd name="T27" fmla="*/ 204 h 224"/>
                  <a:gd name="T28" fmla="*/ 154 w 243"/>
                  <a:gd name="T29" fmla="*/ 220 h 224"/>
                  <a:gd name="T30" fmla="*/ 108 w 243"/>
                  <a:gd name="T31" fmla="*/ 224 h 224"/>
                  <a:gd name="T32" fmla="*/ 72 w 243"/>
                  <a:gd name="T33" fmla="*/ 216 h 224"/>
                  <a:gd name="T34" fmla="*/ 42 w 243"/>
                  <a:gd name="T35" fmla="*/ 201 h 224"/>
                  <a:gd name="T36" fmla="*/ 18 w 243"/>
                  <a:gd name="T37" fmla="*/ 178 h 224"/>
                  <a:gd name="T38" fmla="*/ 4 w 243"/>
                  <a:gd name="T39" fmla="*/ 149 h 224"/>
                  <a:gd name="T40" fmla="*/ 0 w 243"/>
                  <a:gd name="T41" fmla="*/ 111 h 224"/>
                  <a:gd name="T42" fmla="*/ 46 w 243"/>
                  <a:gd name="T43" fmla="*/ 131 h 224"/>
                  <a:gd name="T44" fmla="*/ 54 w 243"/>
                  <a:gd name="T45" fmla="*/ 155 h 224"/>
                  <a:gd name="T46" fmla="*/ 67 w 243"/>
                  <a:gd name="T47" fmla="*/ 173 h 224"/>
                  <a:gd name="T48" fmla="*/ 84 w 243"/>
                  <a:gd name="T49" fmla="*/ 186 h 224"/>
                  <a:gd name="T50" fmla="*/ 106 w 243"/>
                  <a:gd name="T51" fmla="*/ 192 h 224"/>
                  <a:gd name="T52" fmla="*/ 129 w 243"/>
                  <a:gd name="T53" fmla="*/ 193 h 224"/>
                  <a:gd name="T54" fmla="*/ 152 w 243"/>
                  <a:gd name="T55" fmla="*/ 189 h 224"/>
                  <a:gd name="T56" fmla="*/ 171 w 243"/>
                  <a:gd name="T57" fmla="*/ 178 h 224"/>
                  <a:gd name="T58" fmla="*/ 185 w 243"/>
                  <a:gd name="T59" fmla="*/ 162 h 224"/>
                  <a:gd name="T60" fmla="*/ 195 w 243"/>
                  <a:gd name="T61" fmla="*/ 139 h 224"/>
                  <a:gd name="T62" fmla="*/ 197 w 243"/>
                  <a:gd name="T63" fmla="*/ 110 h 224"/>
                  <a:gd name="T64" fmla="*/ 195 w 243"/>
                  <a:gd name="T65" fmla="*/ 83 h 224"/>
                  <a:gd name="T66" fmla="*/ 185 w 243"/>
                  <a:gd name="T67" fmla="*/ 62 h 224"/>
                  <a:gd name="T68" fmla="*/ 169 w 243"/>
                  <a:gd name="T69" fmla="*/ 45 h 224"/>
                  <a:gd name="T70" fmla="*/ 152 w 243"/>
                  <a:gd name="T71" fmla="*/ 34 h 224"/>
                  <a:gd name="T72" fmla="*/ 129 w 243"/>
                  <a:gd name="T73" fmla="*/ 30 h 224"/>
                  <a:gd name="T74" fmla="*/ 106 w 243"/>
                  <a:gd name="T75" fmla="*/ 31 h 224"/>
                  <a:gd name="T76" fmla="*/ 84 w 243"/>
                  <a:gd name="T77" fmla="*/ 38 h 224"/>
                  <a:gd name="T78" fmla="*/ 67 w 243"/>
                  <a:gd name="T79" fmla="*/ 50 h 224"/>
                  <a:gd name="T80" fmla="*/ 54 w 243"/>
                  <a:gd name="T81" fmla="*/ 68 h 224"/>
                  <a:gd name="T82" fmla="*/ 46 w 243"/>
                  <a:gd name="T83" fmla="*/ 9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3" h="224">
                    <a:moveTo>
                      <a:pt x="0" y="111"/>
                    </a:moveTo>
                    <a:lnTo>
                      <a:pt x="0" y="97"/>
                    </a:lnTo>
                    <a:lnTo>
                      <a:pt x="2" y="84"/>
                    </a:lnTo>
                    <a:lnTo>
                      <a:pt x="6" y="71"/>
                    </a:lnTo>
                    <a:lnTo>
                      <a:pt x="9" y="60"/>
                    </a:lnTo>
                    <a:lnTo>
                      <a:pt x="16" y="49"/>
                    </a:lnTo>
                    <a:lnTo>
                      <a:pt x="22" y="40"/>
                    </a:lnTo>
                    <a:lnTo>
                      <a:pt x="31" y="31"/>
                    </a:lnTo>
                    <a:lnTo>
                      <a:pt x="40" y="23"/>
                    </a:lnTo>
                    <a:lnTo>
                      <a:pt x="49" y="18"/>
                    </a:lnTo>
                    <a:lnTo>
                      <a:pt x="58" y="13"/>
                    </a:lnTo>
                    <a:lnTo>
                      <a:pt x="67" y="9"/>
                    </a:lnTo>
                    <a:lnTo>
                      <a:pt x="77" y="5"/>
                    </a:lnTo>
                    <a:lnTo>
                      <a:pt x="87" y="3"/>
                    </a:lnTo>
                    <a:lnTo>
                      <a:pt x="98" y="1"/>
                    </a:lnTo>
                    <a:lnTo>
                      <a:pt x="110" y="0"/>
                    </a:lnTo>
                    <a:lnTo>
                      <a:pt x="121" y="0"/>
                    </a:lnTo>
                    <a:lnTo>
                      <a:pt x="134" y="0"/>
                    </a:lnTo>
                    <a:lnTo>
                      <a:pt x="147" y="2"/>
                    </a:lnTo>
                    <a:lnTo>
                      <a:pt x="159" y="4"/>
                    </a:lnTo>
                    <a:lnTo>
                      <a:pt x="169" y="7"/>
                    </a:lnTo>
                    <a:lnTo>
                      <a:pt x="181" y="11"/>
                    </a:lnTo>
                    <a:lnTo>
                      <a:pt x="191" y="15"/>
                    </a:lnTo>
                    <a:lnTo>
                      <a:pt x="200" y="22"/>
                    </a:lnTo>
                    <a:lnTo>
                      <a:pt x="209" y="28"/>
                    </a:lnTo>
                    <a:lnTo>
                      <a:pt x="216" y="37"/>
                    </a:lnTo>
                    <a:lnTo>
                      <a:pt x="224" y="44"/>
                    </a:lnTo>
                    <a:lnTo>
                      <a:pt x="229" y="53"/>
                    </a:lnTo>
                    <a:lnTo>
                      <a:pt x="234" y="63"/>
                    </a:lnTo>
                    <a:lnTo>
                      <a:pt x="238" y="73"/>
                    </a:lnTo>
                    <a:lnTo>
                      <a:pt x="241" y="85"/>
                    </a:lnTo>
                    <a:lnTo>
                      <a:pt x="242" y="96"/>
                    </a:lnTo>
                    <a:lnTo>
                      <a:pt x="243" y="108"/>
                    </a:lnTo>
                    <a:lnTo>
                      <a:pt x="242" y="128"/>
                    </a:lnTo>
                    <a:lnTo>
                      <a:pt x="239" y="146"/>
                    </a:lnTo>
                    <a:lnTo>
                      <a:pt x="237" y="153"/>
                    </a:lnTo>
                    <a:lnTo>
                      <a:pt x="234" y="160"/>
                    </a:lnTo>
                    <a:lnTo>
                      <a:pt x="232" y="168"/>
                    </a:lnTo>
                    <a:lnTo>
                      <a:pt x="228" y="173"/>
                    </a:lnTo>
                    <a:lnTo>
                      <a:pt x="219" y="185"/>
                    </a:lnTo>
                    <a:lnTo>
                      <a:pt x="209" y="195"/>
                    </a:lnTo>
                    <a:lnTo>
                      <a:pt x="197" y="204"/>
                    </a:lnTo>
                    <a:lnTo>
                      <a:pt x="183" y="211"/>
                    </a:lnTo>
                    <a:lnTo>
                      <a:pt x="169" y="216"/>
                    </a:lnTo>
                    <a:lnTo>
                      <a:pt x="154" y="220"/>
                    </a:lnTo>
                    <a:lnTo>
                      <a:pt x="138" y="222"/>
                    </a:lnTo>
                    <a:lnTo>
                      <a:pt x="121" y="224"/>
                    </a:lnTo>
                    <a:lnTo>
                      <a:pt x="108" y="224"/>
                    </a:lnTo>
                    <a:lnTo>
                      <a:pt x="96" y="221"/>
                    </a:lnTo>
                    <a:lnTo>
                      <a:pt x="83" y="219"/>
                    </a:lnTo>
                    <a:lnTo>
                      <a:pt x="72" y="216"/>
                    </a:lnTo>
                    <a:lnTo>
                      <a:pt x="61" y="212"/>
                    </a:lnTo>
                    <a:lnTo>
                      <a:pt x="51" y="208"/>
                    </a:lnTo>
                    <a:lnTo>
                      <a:pt x="42" y="201"/>
                    </a:lnTo>
                    <a:lnTo>
                      <a:pt x="34" y="195"/>
                    </a:lnTo>
                    <a:lnTo>
                      <a:pt x="26" y="187"/>
                    </a:lnTo>
                    <a:lnTo>
                      <a:pt x="18" y="178"/>
                    </a:lnTo>
                    <a:lnTo>
                      <a:pt x="13" y="170"/>
                    </a:lnTo>
                    <a:lnTo>
                      <a:pt x="8" y="159"/>
                    </a:lnTo>
                    <a:lnTo>
                      <a:pt x="4" y="149"/>
                    </a:lnTo>
                    <a:lnTo>
                      <a:pt x="2" y="137"/>
                    </a:lnTo>
                    <a:lnTo>
                      <a:pt x="0" y="125"/>
                    </a:lnTo>
                    <a:lnTo>
                      <a:pt x="0" y="111"/>
                    </a:lnTo>
                    <a:close/>
                    <a:moveTo>
                      <a:pt x="45" y="111"/>
                    </a:moveTo>
                    <a:lnTo>
                      <a:pt x="45" y="122"/>
                    </a:lnTo>
                    <a:lnTo>
                      <a:pt x="46" y="131"/>
                    </a:lnTo>
                    <a:lnTo>
                      <a:pt x="47" y="139"/>
                    </a:lnTo>
                    <a:lnTo>
                      <a:pt x="50" y="148"/>
                    </a:lnTo>
                    <a:lnTo>
                      <a:pt x="54" y="155"/>
                    </a:lnTo>
                    <a:lnTo>
                      <a:pt x="58" y="162"/>
                    </a:lnTo>
                    <a:lnTo>
                      <a:pt x="61" y="168"/>
                    </a:lnTo>
                    <a:lnTo>
                      <a:pt x="67" y="173"/>
                    </a:lnTo>
                    <a:lnTo>
                      <a:pt x="73" y="178"/>
                    </a:lnTo>
                    <a:lnTo>
                      <a:pt x="78" y="183"/>
                    </a:lnTo>
                    <a:lnTo>
                      <a:pt x="84" y="186"/>
                    </a:lnTo>
                    <a:lnTo>
                      <a:pt x="91" y="189"/>
                    </a:lnTo>
                    <a:lnTo>
                      <a:pt x="98" y="191"/>
                    </a:lnTo>
                    <a:lnTo>
                      <a:pt x="106" y="192"/>
                    </a:lnTo>
                    <a:lnTo>
                      <a:pt x="114" y="193"/>
                    </a:lnTo>
                    <a:lnTo>
                      <a:pt x="121" y="194"/>
                    </a:lnTo>
                    <a:lnTo>
                      <a:pt x="129" y="193"/>
                    </a:lnTo>
                    <a:lnTo>
                      <a:pt x="138" y="192"/>
                    </a:lnTo>
                    <a:lnTo>
                      <a:pt x="144" y="191"/>
                    </a:lnTo>
                    <a:lnTo>
                      <a:pt x="152" y="189"/>
                    </a:lnTo>
                    <a:lnTo>
                      <a:pt x="158" y="186"/>
                    </a:lnTo>
                    <a:lnTo>
                      <a:pt x="164" y="183"/>
                    </a:lnTo>
                    <a:lnTo>
                      <a:pt x="171" y="178"/>
                    </a:lnTo>
                    <a:lnTo>
                      <a:pt x="176" y="173"/>
                    </a:lnTo>
                    <a:lnTo>
                      <a:pt x="181" y="168"/>
                    </a:lnTo>
                    <a:lnTo>
                      <a:pt x="185" y="162"/>
                    </a:lnTo>
                    <a:lnTo>
                      <a:pt x="188" y="154"/>
                    </a:lnTo>
                    <a:lnTo>
                      <a:pt x="192" y="147"/>
                    </a:lnTo>
                    <a:lnTo>
                      <a:pt x="195" y="139"/>
                    </a:lnTo>
                    <a:lnTo>
                      <a:pt x="196" y="130"/>
                    </a:lnTo>
                    <a:lnTo>
                      <a:pt x="197" y="121"/>
                    </a:lnTo>
                    <a:lnTo>
                      <a:pt x="197" y="110"/>
                    </a:lnTo>
                    <a:lnTo>
                      <a:pt x="197" y="101"/>
                    </a:lnTo>
                    <a:lnTo>
                      <a:pt x="196" y="91"/>
                    </a:lnTo>
                    <a:lnTo>
                      <a:pt x="195" y="83"/>
                    </a:lnTo>
                    <a:lnTo>
                      <a:pt x="192" y="75"/>
                    </a:lnTo>
                    <a:lnTo>
                      <a:pt x="188" y="68"/>
                    </a:lnTo>
                    <a:lnTo>
                      <a:pt x="185" y="62"/>
                    </a:lnTo>
                    <a:lnTo>
                      <a:pt x="181" y="55"/>
                    </a:lnTo>
                    <a:lnTo>
                      <a:pt x="176" y="50"/>
                    </a:lnTo>
                    <a:lnTo>
                      <a:pt x="169" y="45"/>
                    </a:lnTo>
                    <a:lnTo>
                      <a:pt x="164" y="41"/>
                    </a:lnTo>
                    <a:lnTo>
                      <a:pt x="158" y="38"/>
                    </a:lnTo>
                    <a:lnTo>
                      <a:pt x="152" y="34"/>
                    </a:lnTo>
                    <a:lnTo>
                      <a:pt x="144" y="32"/>
                    </a:lnTo>
                    <a:lnTo>
                      <a:pt x="136" y="31"/>
                    </a:lnTo>
                    <a:lnTo>
                      <a:pt x="129" y="30"/>
                    </a:lnTo>
                    <a:lnTo>
                      <a:pt x="121" y="29"/>
                    </a:lnTo>
                    <a:lnTo>
                      <a:pt x="114" y="30"/>
                    </a:lnTo>
                    <a:lnTo>
                      <a:pt x="106" y="31"/>
                    </a:lnTo>
                    <a:lnTo>
                      <a:pt x="98" y="32"/>
                    </a:lnTo>
                    <a:lnTo>
                      <a:pt x="91" y="34"/>
                    </a:lnTo>
                    <a:lnTo>
                      <a:pt x="84" y="38"/>
                    </a:lnTo>
                    <a:lnTo>
                      <a:pt x="78" y="41"/>
                    </a:lnTo>
                    <a:lnTo>
                      <a:pt x="73" y="45"/>
                    </a:lnTo>
                    <a:lnTo>
                      <a:pt x="67" y="50"/>
                    </a:lnTo>
                    <a:lnTo>
                      <a:pt x="61" y="55"/>
                    </a:lnTo>
                    <a:lnTo>
                      <a:pt x="58" y="62"/>
                    </a:lnTo>
                    <a:lnTo>
                      <a:pt x="54" y="68"/>
                    </a:lnTo>
                    <a:lnTo>
                      <a:pt x="50" y="75"/>
                    </a:lnTo>
                    <a:lnTo>
                      <a:pt x="47" y="84"/>
                    </a:lnTo>
                    <a:lnTo>
                      <a:pt x="46" y="92"/>
                    </a:lnTo>
                    <a:lnTo>
                      <a:pt x="45" y="102"/>
                    </a:lnTo>
                    <a:lnTo>
                      <a:pt x="45" y="11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60" name="Freeform 275"/>
              <p:cNvSpPr>
                <a:spLocks noEditPoints="1"/>
              </p:cNvSpPr>
              <p:nvPr/>
            </p:nvSpPr>
            <p:spPr bwMode="auto">
              <a:xfrm>
                <a:off x="3239" y="3790"/>
                <a:ext cx="54" cy="54"/>
              </a:xfrm>
              <a:custGeom>
                <a:avLst/>
                <a:gdLst>
                  <a:gd name="T0" fmla="*/ 101 w 213"/>
                  <a:gd name="T1" fmla="*/ 0 h 214"/>
                  <a:gd name="T2" fmla="*/ 134 w 213"/>
                  <a:gd name="T3" fmla="*/ 2 h 214"/>
                  <a:gd name="T4" fmla="*/ 157 w 213"/>
                  <a:gd name="T5" fmla="*/ 5 h 214"/>
                  <a:gd name="T6" fmla="*/ 174 w 213"/>
                  <a:gd name="T7" fmla="*/ 13 h 214"/>
                  <a:gd name="T8" fmla="*/ 188 w 213"/>
                  <a:gd name="T9" fmla="*/ 24 h 214"/>
                  <a:gd name="T10" fmla="*/ 198 w 213"/>
                  <a:gd name="T11" fmla="*/ 40 h 214"/>
                  <a:gd name="T12" fmla="*/ 202 w 213"/>
                  <a:gd name="T13" fmla="*/ 58 h 214"/>
                  <a:gd name="T14" fmla="*/ 199 w 213"/>
                  <a:gd name="T15" fmla="*/ 71 h 214"/>
                  <a:gd name="T16" fmla="*/ 194 w 213"/>
                  <a:gd name="T17" fmla="*/ 84 h 214"/>
                  <a:gd name="T18" fmla="*/ 184 w 213"/>
                  <a:gd name="T19" fmla="*/ 95 h 214"/>
                  <a:gd name="T20" fmla="*/ 170 w 213"/>
                  <a:gd name="T21" fmla="*/ 103 h 214"/>
                  <a:gd name="T22" fmla="*/ 188 w 213"/>
                  <a:gd name="T23" fmla="*/ 110 h 214"/>
                  <a:gd name="T24" fmla="*/ 201 w 213"/>
                  <a:gd name="T25" fmla="*/ 122 h 214"/>
                  <a:gd name="T26" fmla="*/ 209 w 213"/>
                  <a:gd name="T27" fmla="*/ 138 h 214"/>
                  <a:gd name="T28" fmla="*/ 213 w 213"/>
                  <a:gd name="T29" fmla="*/ 154 h 214"/>
                  <a:gd name="T30" fmla="*/ 211 w 213"/>
                  <a:gd name="T31" fmla="*/ 169 h 214"/>
                  <a:gd name="T32" fmla="*/ 206 w 213"/>
                  <a:gd name="T33" fmla="*/ 182 h 214"/>
                  <a:gd name="T34" fmla="*/ 197 w 213"/>
                  <a:gd name="T35" fmla="*/ 191 h 214"/>
                  <a:gd name="T36" fmla="*/ 187 w 213"/>
                  <a:gd name="T37" fmla="*/ 200 h 214"/>
                  <a:gd name="T38" fmla="*/ 174 w 213"/>
                  <a:gd name="T39" fmla="*/ 207 h 214"/>
                  <a:gd name="T40" fmla="*/ 157 w 213"/>
                  <a:gd name="T41" fmla="*/ 211 h 214"/>
                  <a:gd name="T42" fmla="*/ 117 w 213"/>
                  <a:gd name="T43" fmla="*/ 214 h 214"/>
                  <a:gd name="T44" fmla="*/ 0 w 213"/>
                  <a:gd name="T45" fmla="*/ 0 h 214"/>
                  <a:gd name="T46" fmla="*/ 91 w 213"/>
                  <a:gd name="T47" fmla="*/ 90 h 214"/>
                  <a:gd name="T48" fmla="*/ 114 w 213"/>
                  <a:gd name="T49" fmla="*/ 90 h 214"/>
                  <a:gd name="T50" fmla="*/ 129 w 213"/>
                  <a:gd name="T51" fmla="*/ 88 h 214"/>
                  <a:gd name="T52" fmla="*/ 140 w 213"/>
                  <a:gd name="T53" fmla="*/ 84 h 214"/>
                  <a:gd name="T54" fmla="*/ 148 w 213"/>
                  <a:gd name="T55" fmla="*/ 79 h 214"/>
                  <a:gd name="T56" fmla="*/ 155 w 213"/>
                  <a:gd name="T57" fmla="*/ 70 h 214"/>
                  <a:gd name="T58" fmla="*/ 156 w 213"/>
                  <a:gd name="T59" fmla="*/ 61 h 214"/>
                  <a:gd name="T60" fmla="*/ 154 w 213"/>
                  <a:gd name="T61" fmla="*/ 46 h 214"/>
                  <a:gd name="T62" fmla="*/ 142 w 213"/>
                  <a:gd name="T63" fmla="*/ 37 h 214"/>
                  <a:gd name="T64" fmla="*/ 123 w 213"/>
                  <a:gd name="T65" fmla="*/ 33 h 214"/>
                  <a:gd name="T66" fmla="*/ 93 w 213"/>
                  <a:gd name="T67" fmla="*/ 30 h 214"/>
                  <a:gd name="T68" fmla="*/ 44 w 213"/>
                  <a:gd name="T69" fmla="*/ 90 h 214"/>
                  <a:gd name="T70" fmla="*/ 101 w 213"/>
                  <a:gd name="T71" fmla="*/ 185 h 214"/>
                  <a:gd name="T72" fmla="*/ 133 w 213"/>
                  <a:gd name="T73" fmla="*/ 183 h 214"/>
                  <a:gd name="T74" fmla="*/ 154 w 213"/>
                  <a:gd name="T75" fmla="*/ 178 h 214"/>
                  <a:gd name="T76" fmla="*/ 164 w 213"/>
                  <a:gd name="T77" fmla="*/ 168 h 214"/>
                  <a:gd name="T78" fmla="*/ 168 w 213"/>
                  <a:gd name="T79" fmla="*/ 153 h 214"/>
                  <a:gd name="T80" fmla="*/ 166 w 213"/>
                  <a:gd name="T81" fmla="*/ 143 h 214"/>
                  <a:gd name="T82" fmla="*/ 160 w 213"/>
                  <a:gd name="T83" fmla="*/ 134 h 214"/>
                  <a:gd name="T84" fmla="*/ 151 w 213"/>
                  <a:gd name="T85" fmla="*/ 127 h 214"/>
                  <a:gd name="T86" fmla="*/ 138 w 213"/>
                  <a:gd name="T87" fmla="*/ 123 h 214"/>
                  <a:gd name="T88" fmla="*/ 122 w 213"/>
                  <a:gd name="T89" fmla="*/ 121 h 214"/>
                  <a:gd name="T90" fmla="*/ 98 w 213"/>
                  <a:gd name="T91" fmla="*/ 121 h 214"/>
                  <a:gd name="T92" fmla="*/ 44 w 213"/>
                  <a:gd name="T93" fmla="*/ 18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3" h="214">
                    <a:moveTo>
                      <a:pt x="0" y="0"/>
                    </a:moveTo>
                    <a:lnTo>
                      <a:pt x="101" y="0"/>
                    </a:lnTo>
                    <a:lnTo>
                      <a:pt x="119" y="1"/>
                    </a:lnTo>
                    <a:lnTo>
                      <a:pt x="134" y="2"/>
                    </a:lnTo>
                    <a:lnTo>
                      <a:pt x="147" y="3"/>
                    </a:lnTo>
                    <a:lnTo>
                      <a:pt x="157" y="5"/>
                    </a:lnTo>
                    <a:lnTo>
                      <a:pt x="166" y="8"/>
                    </a:lnTo>
                    <a:lnTo>
                      <a:pt x="174" y="13"/>
                    </a:lnTo>
                    <a:lnTo>
                      <a:pt x="181" y="18"/>
                    </a:lnTo>
                    <a:lnTo>
                      <a:pt x="188" y="24"/>
                    </a:lnTo>
                    <a:lnTo>
                      <a:pt x="194" y="31"/>
                    </a:lnTo>
                    <a:lnTo>
                      <a:pt x="198" y="40"/>
                    </a:lnTo>
                    <a:lnTo>
                      <a:pt x="201" y="48"/>
                    </a:lnTo>
                    <a:lnTo>
                      <a:pt x="202" y="58"/>
                    </a:lnTo>
                    <a:lnTo>
                      <a:pt x="201" y="65"/>
                    </a:lnTo>
                    <a:lnTo>
                      <a:pt x="199" y="71"/>
                    </a:lnTo>
                    <a:lnTo>
                      <a:pt x="197" y="78"/>
                    </a:lnTo>
                    <a:lnTo>
                      <a:pt x="194" y="84"/>
                    </a:lnTo>
                    <a:lnTo>
                      <a:pt x="189" y="89"/>
                    </a:lnTo>
                    <a:lnTo>
                      <a:pt x="184" y="95"/>
                    </a:lnTo>
                    <a:lnTo>
                      <a:pt x="178" y="99"/>
                    </a:lnTo>
                    <a:lnTo>
                      <a:pt x="170" y="103"/>
                    </a:lnTo>
                    <a:lnTo>
                      <a:pt x="179" y="106"/>
                    </a:lnTo>
                    <a:lnTo>
                      <a:pt x="188" y="110"/>
                    </a:lnTo>
                    <a:lnTo>
                      <a:pt x="194" y="116"/>
                    </a:lnTo>
                    <a:lnTo>
                      <a:pt x="201" y="122"/>
                    </a:lnTo>
                    <a:lnTo>
                      <a:pt x="206" y="129"/>
                    </a:lnTo>
                    <a:lnTo>
                      <a:pt x="209" y="138"/>
                    </a:lnTo>
                    <a:lnTo>
                      <a:pt x="212" y="146"/>
                    </a:lnTo>
                    <a:lnTo>
                      <a:pt x="213" y="154"/>
                    </a:lnTo>
                    <a:lnTo>
                      <a:pt x="212" y="162"/>
                    </a:lnTo>
                    <a:lnTo>
                      <a:pt x="211" y="169"/>
                    </a:lnTo>
                    <a:lnTo>
                      <a:pt x="208" y="175"/>
                    </a:lnTo>
                    <a:lnTo>
                      <a:pt x="206" y="182"/>
                    </a:lnTo>
                    <a:lnTo>
                      <a:pt x="202" y="187"/>
                    </a:lnTo>
                    <a:lnTo>
                      <a:pt x="197" y="191"/>
                    </a:lnTo>
                    <a:lnTo>
                      <a:pt x="193" y="196"/>
                    </a:lnTo>
                    <a:lnTo>
                      <a:pt x="187" y="200"/>
                    </a:lnTo>
                    <a:lnTo>
                      <a:pt x="180" y="204"/>
                    </a:lnTo>
                    <a:lnTo>
                      <a:pt x="174" y="207"/>
                    </a:lnTo>
                    <a:lnTo>
                      <a:pt x="166" y="209"/>
                    </a:lnTo>
                    <a:lnTo>
                      <a:pt x="157" y="211"/>
                    </a:lnTo>
                    <a:lnTo>
                      <a:pt x="138" y="214"/>
                    </a:lnTo>
                    <a:lnTo>
                      <a:pt x="117" y="214"/>
                    </a:lnTo>
                    <a:lnTo>
                      <a:pt x="0" y="214"/>
                    </a:lnTo>
                    <a:lnTo>
                      <a:pt x="0" y="0"/>
                    </a:lnTo>
                    <a:close/>
                    <a:moveTo>
                      <a:pt x="44" y="90"/>
                    </a:moveTo>
                    <a:lnTo>
                      <a:pt x="91" y="90"/>
                    </a:lnTo>
                    <a:lnTo>
                      <a:pt x="104" y="90"/>
                    </a:lnTo>
                    <a:lnTo>
                      <a:pt x="114" y="90"/>
                    </a:lnTo>
                    <a:lnTo>
                      <a:pt x="123" y="89"/>
                    </a:lnTo>
                    <a:lnTo>
                      <a:pt x="129" y="88"/>
                    </a:lnTo>
                    <a:lnTo>
                      <a:pt x="134" y="87"/>
                    </a:lnTo>
                    <a:lnTo>
                      <a:pt x="140" y="84"/>
                    </a:lnTo>
                    <a:lnTo>
                      <a:pt x="145" y="82"/>
                    </a:lnTo>
                    <a:lnTo>
                      <a:pt x="148" y="79"/>
                    </a:lnTo>
                    <a:lnTo>
                      <a:pt x="152" y="75"/>
                    </a:lnTo>
                    <a:lnTo>
                      <a:pt x="155" y="70"/>
                    </a:lnTo>
                    <a:lnTo>
                      <a:pt x="156" y="66"/>
                    </a:lnTo>
                    <a:lnTo>
                      <a:pt x="156" y="61"/>
                    </a:lnTo>
                    <a:lnTo>
                      <a:pt x="156" y="52"/>
                    </a:lnTo>
                    <a:lnTo>
                      <a:pt x="154" y="46"/>
                    </a:lnTo>
                    <a:lnTo>
                      <a:pt x="148" y="41"/>
                    </a:lnTo>
                    <a:lnTo>
                      <a:pt x="142" y="37"/>
                    </a:lnTo>
                    <a:lnTo>
                      <a:pt x="133" y="35"/>
                    </a:lnTo>
                    <a:lnTo>
                      <a:pt x="123" y="33"/>
                    </a:lnTo>
                    <a:lnTo>
                      <a:pt x="109" y="30"/>
                    </a:lnTo>
                    <a:lnTo>
                      <a:pt x="93" y="30"/>
                    </a:lnTo>
                    <a:lnTo>
                      <a:pt x="44" y="30"/>
                    </a:lnTo>
                    <a:lnTo>
                      <a:pt x="44" y="90"/>
                    </a:lnTo>
                    <a:close/>
                    <a:moveTo>
                      <a:pt x="44" y="185"/>
                    </a:moveTo>
                    <a:lnTo>
                      <a:pt x="101" y="185"/>
                    </a:lnTo>
                    <a:lnTo>
                      <a:pt x="119" y="185"/>
                    </a:lnTo>
                    <a:lnTo>
                      <a:pt x="133" y="183"/>
                    </a:lnTo>
                    <a:lnTo>
                      <a:pt x="145" y="181"/>
                    </a:lnTo>
                    <a:lnTo>
                      <a:pt x="154" y="178"/>
                    </a:lnTo>
                    <a:lnTo>
                      <a:pt x="160" y="173"/>
                    </a:lnTo>
                    <a:lnTo>
                      <a:pt x="164" y="168"/>
                    </a:lnTo>
                    <a:lnTo>
                      <a:pt x="166" y="161"/>
                    </a:lnTo>
                    <a:lnTo>
                      <a:pt x="168" y="153"/>
                    </a:lnTo>
                    <a:lnTo>
                      <a:pt x="168" y="148"/>
                    </a:lnTo>
                    <a:lnTo>
                      <a:pt x="166" y="143"/>
                    </a:lnTo>
                    <a:lnTo>
                      <a:pt x="164" y="139"/>
                    </a:lnTo>
                    <a:lnTo>
                      <a:pt x="160" y="134"/>
                    </a:lnTo>
                    <a:lnTo>
                      <a:pt x="156" y="130"/>
                    </a:lnTo>
                    <a:lnTo>
                      <a:pt x="151" y="127"/>
                    </a:lnTo>
                    <a:lnTo>
                      <a:pt x="145" y="124"/>
                    </a:lnTo>
                    <a:lnTo>
                      <a:pt x="138" y="123"/>
                    </a:lnTo>
                    <a:lnTo>
                      <a:pt x="132" y="122"/>
                    </a:lnTo>
                    <a:lnTo>
                      <a:pt x="122" y="121"/>
                    </a:lnTo>
                    <a:lnTo>
                      <a:pt x="110" y="121"/>
                    </a:lnTo>
                    <a:lnTo>
                      <a:pt x="98" y="121"/>
                    </a:lnTo>
                    <a:lnTo>
                      <a:pt x="44" y="121"/>
                    </a:lnTo>
                    <a:lnTo>
                      <a:pt x="44" y="18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61" name="Freeform 276"/>
              <p:cNvSpPr>
                <a:spLocks/>
              </p:cNvSpPr>
              <p:nvPr/>
            </p:nvSpPr>
            <p:spPr bwMode="auto">
              <a:xfrm>
                <a:off x="3296" y="3790"/>
                <a:ext cx="63" cy="54"/>
              </a:xfrm>
              <a:custGeom>
                <a:avLst/>
                <a:gdLst>
                  <a:gd name="T0" fmla="*/ 48 w 253"/>
                  <a:gd name="T1" fmla="*/ 0 h 216"/>
                  <a:gd name="T2" fmla="*/ 253 w 253"/>
                  <a:gd name="T3" fmla="*/ 0 h 216"/>
                  <a:gd name="T4" fmla="*/ 253 w 253"/>
                  <a:gd name="T5" fmla="*/ 214 h 216"/>
                  <a:gd name="T6" fmla="*/ 208 w 253"/>
                  <a:gd name="T7" fmla="*/ 214 h 216"/>
                  <a:gd name="T8" fmla="*/ 208 w 253"/>
                  <a:gd name="T9" fmla="*/ 30 h 216"/>
                  <a:gd name="T10" fmla="*/ 93 w 253"/>
                  <a:gd name="T11" fmla="*/ 30 h 216"/>
                  <a:gd name="T12" fmla="*/ 93 w 253"/>
                  <a:gd name="T13" fmla="*/ 138 h 216"/>
                  <a:gd name="T14" fmla="*/ 92 w 253"/>
                  <a:gd name="T15" fmla="*/ 154 h 216"/>
                  <a:gd name="T16" fmla="*/ 92 w 253"/>
                  <a:gd name="T17" fmla="*/ 168 h 216"/>
                  <a:gd name="T18" fmla="*/ 90 w 253"/>
                  <a:gd name="T19" fmla="*/ 179 h 216"/>
                  <a:gd name="T20" fmla="*/ 89 w 253"/>
                  <a:gd name="T21" fmla="*/ 187 h 216"/>
                  <a:gd name="T22" fmla="*/ 88 w 253"/>
                  <a:gd name="T23" fmla="*/ 192 h 216"/>
                  <a:gd name="T24" fmla="*/ 84 w 253"/>
                  <a:gd name="T25" fmla="*/ 197 h 216"/>
                  <a:gd name="T26" fmla="*/ 79 w 253"/>
                  <a:gd name="T27" fmla="*/ 203 h 216"/>
                  <a:gd name="T28" fmla="*/ 74 w 253"/>
                  <a:gd name="T29" fmla="*/ 207 h 216"/>
                  <a:gd name="T30" fmla="*/ 66 w 253"/>
                  <a:gd name="T31" fmla="*/ 211 h 216"/>
                  <a:gd name="T32" fmla="*/ 57 w 253"/>
                  <a:gd name="T33" fmla="*/ 214 h 216"/>
                  <a:gd name="T34" fmla="*/ 47 w 253"/>
                  <a:gd name="T35" fmla="*/ 215 h 216"/>
                  <a:gd name="T36" fmla="*/ 36 w 253"/>
                  <a:gd name="T37" fmla="*/ 216 h 216"/>
                  <a:gd name="T38" fmla="*/ 19 w 253"/>
                  <a:gd name="T39" fmla="*/ 215 h 216"/>
                  <a:gd name="T40" fmla="*/ 0 w 253"/>
                  <a:gd name="T41" fmla="*/ 214 h 216"/>
                  <a:gd name="T42" fmla="*/ 0 w 253"/>
                  <a:gd name="T43" fmla="*/ 184 h 216"/>
                  <a:gd name="T44" fmla="*/ 19 w 253"/>
                  <a:gd name="T45" fmla="*/ 184 h 216"/>
                  <a:gd name="T46" fmla="*/ 31 w 253"/>
                  <a:gd name="T47" fmla="*/ 184 h 216"/>
                  <a:gd name="T48" fmla="*/ 38 w 253"/>
                  <a:gd name="T49" fmla="*/ 182 h 216"/>
                  <a:gd name="T50" fmla="*/ 43 w 253"/>
                  <a:gd name="T51" fmla="*/ 179 h 216"/>
                  <a:gd name="T52" fmla="*/ 46 w 253"/>
                  <a:gd name="T53" fmla="*/ 174 h 216"/>
                  <a:gd name="T54" fmla="*/ 47 w 253"/>
                  <a:gd name="T55" fmla="*/ 170 h 216"/>
                  <a:gd name="T56" fmla="*/ 48 w 253"/>
                  <a:gd name="T57" fmla="*/ 164 h 216"/>
                  <a:gd name="T58" fmla="*/ 48 w 253"/>
                  <a:gd name="T59" fmla="*/ 154 h 216"/>
                  <a:gd name="T60" fmla="*/ 48 w 253"/>
                  <a:gd name="T61" fmla="*/ 142 h 216"/>
                  <a:gd name="T62" fmla="*/ 48 w 253"/>
                  <a:gd name="T63"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3" h="216">
                    <a:moveTo>
                      <a:pt x="48" y="0"/>
                    </a:moveTo>
                    <a:lnTo>
                      <a:pt x="253" y="0"/>
                    </a:lnTo>
                    <a:lnTo>
                      <a:pt x="253" y="214"/>
                    </a:lnTo>
                    <a:lnTo>
                      <a:pt x="208" y="214"/>
                    </a:lnTo>
                    <a:lnTo>
                      <a:pt x="208" y="30"/>
                    </a:lnTo>
                    <a:lnTo>
                      <a:pt x="93" y="30"/>
                    </a:lnTo>
                    <a:lnTo>
                      <a:pt x="93" y="138"/>
                    </a:lnTo>
                    <a:lnTo>
                      <a:pt x="92" y="154"/>
                    </a:lnTo>
                    <a:lnTo>
                      <a:pt x="92" y="168"/>
                    </a:lnTo>
                    <a:lnTo>
                      <a:pt x="90" y="179"/>
                    </a:lnTo>
                    <a:lnTo>
                      <a:pt x="89" y="187"/>
                    </a:lnTo>
                    <a:lnTo>
                      <a:pt x="88" y="192"/>
                    </a:lnTo>
                    <a:lnTo>
                      <a:pt x="84" y="197"/>
                    </a:lnTo>
                    <a:lnTo>
                      <a:pt x="79" y="203"/>
                    </a:lnTo>
                    <a:lnTo>
                      <a:pt x="74" y="207"/>
                    </a:lnTo>
                    <a:lnTo>
                      <a:pt x="66" y="211"/>
                    </a:lnTo>
                    <a:lnTo>
                      <a:pt x="57" y="214"/>
                    </a:lnTo>
                    <a:lnTo>
                      <a:pt x="47" y="215"/>
                    </a:lnTo>
                    <a:lnTo>
                      <a:pt x="36" y="216"/>
                    </a:lnTo>
                    <a:lnTo>
                      <a:pt x="19" y="215"/>
                    </a:lnTo>
                    <a:lnTo>
                      <a:pt x="0" y="214"/>
                    </a:lnTo>
                    <a:lnTo>
                      <a:pt x="0" y="184"/>
                    </a:lnTo>
                    <a:lnTo>
                      <a:pt x="19" y="184"/>
                    </a:lnTo>
                    <a:lnTo>
                      <a:pt x="31" y="184"/>
                    </a:lnTo>
                    <a:lnTo>
                      <a:pt x="38" y="182"/>
                    </a:lnTo>
                    <a:lnTo>
                      <a:pt x="43" y="179"/>
                    </a:lnTo>
                    <a:lnTo>
                      <a:pt x="46" y="174"/>
                    </a:lnTo>
                    <a:lnTo>
                      <a:pt x="47" y="170"/>
                    </a:lnTo>
                    <a:lnTo>
                      <a:pt x="48" y="164"/>
                    </a:lnTo>
                    <a:lnTo>
                      <a:pt x="48" y="154"/>
                    </a:lnTo>
                    <a:lnTo>
                      <a:pt x="48" y="142"/>
                    </a:lnTo>
                    <a:lnTo>
                      <a:pt x="48"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62" name="Freeform 277"/>
              <p:cNvSpPr>
                <a:spLocks noEditPoints="1"/>
              </p:cNvSpPr>
              <p:nvPr/>
            </p:nvSpPr>
            <p:spPr bwMode="auto">
              <a:xfrm>
                <a:off x="3372" y="3789"/>
                <a:ext cx="60" cy="56"/>
              </a:xfrm>
              <a:custGeom>
                <a:avLst/>
                <a:gdLst>
                  <a:gd name="T0" fmla="*/ 237 w 238"/>
                  <a:gd name="T1" fmla="*/ 154 h 224"/>
                  <a:gd name="T2" fmla="*/ 231 w 238"/>
                  <a:gd name="T3" fmla="*/ 170 h 224"/>
                  <a:gd name="T4" fmla="*/ 222 w 238"/>
                  <a:gd name="T5" fmla="*/ 184 h 224"/>
                  <a:gd name="T6" fmla="*/ 211 w 238"/>
                  <a:gd name="T7" fmla="*/ 195 h 224"/>
                  <a:gd name="T8" fmla="*/ 198 w 238"/>
                  <a:gd name="T9" fmla="*/ 206 h 224"/>
                  <a:gd name="T10" fmla="*/ 181 w 238"/>
                  <a:gd name="T11" fmla="*/ 213 h 224"/>
                  <a:gd name="T12" fmla="*/ 165 w 238"/>
                  <a:gd name="T13" fmla="*/ 219 h 224"/>
                  <a:gd name="T14" fmla="*/ 145 w 238"/>
                  <a:gd name="T15" fmla="*/ 222 h 224"/>
                  <a:gd name="T16" fmla="*/ 123 w 238"/>
                  <a:gd name="T17" fmla="*/ 224 h 224"/>
                  <a:gd name="T18" fmla="*/ 96 w 238"/>
                  <a:gd name="T19" fmla="*/ 221 h 224"/>
                  <a:gd name="T20" fmla="*/ 72 w 238"/>
                  <a:gd name="T21" fmla="*/ 216 h 224"/>
                  <a:gd name="T22" fmla="*/ 52 w 238"/>
                  <a:gd name="T23" fmla="*/ 208 h 224"/>
                  <a:gd name="T24" fmla="*/ 33 w 238"/>
                  <a:gd name="T25" fmla="*/ 194 h 224"/>
                  <a:gd name="T26" fmla="*/ 19 w 238"/>
                  <a:gd name="T27" fmla="*/ 178 h 224"/>
                  <a:gd name="T28" fmla="*/ 9 w 238"/>
                  <a:gd name="T29" fmla="*/ 159 h 224"/>
                  <a:gd name="T30" fmla="*/ 2 w 238"/>
                  <a:gd name="T31" fmla="*/ 138 h 224"/>
                  <a:gd name="T32" fmla="*/ 0 w 238"/>
                  <a:gd name="T33" fmla="*/ 113 h 224"/>
                  <a:gd name="T34" fmla="*/ 2 w 238"/>
                  <a:gd name="T35" fmla="*/ 88 h 224"/>
                  <a:gd name="T36" fmla="*/ 9 w 238"/>
                  <a:gd name="T37" fmla="*/ 65 h 224"/>
                  <a:gd name="T38" fmla="*/ 19 w 238"/>
                  <a:gd name="T39" fmla="*/ 46 h 224"/>
                  <a:gd name="T40" fmla="*/ 34 w 238"/>
                  <a:gd name="T41" fmla="*/ 29 h 224"/>
                  <a:gd name="T42" fmla="*/ 52 w 238"/>
                  <a:gd name="T43" fmla="*/ 17 h 224"/>
                  <a:gd name="T44" fmla="*/ 72 w 238"/>
                  <a:gd name="T45" fmla="*/ 7 h 224"/>
                  <a:gd name="T46" fmla="*/ 95 w 238"/>
                  <a:gd name="T47" fmla="*/ 2 h 224"/>
                  <a:gd name="T48" fmla="*/ 120 w 238"/>
                  <a:gd name="T49" fmla="*/ 0 h 224"/>
                  <a:gd name="T50" fmla="*/ 146 w 238"/>
                  <a:gd name="T51" fmla="*/ 2 h 224"/>
                  <a:gd name="T52" fmla="*/ 169 w 238"/>
                  <a:gd name="T53" fmla="*/ 7 h 224"/>
                  <a:gd name="T54" fmla="*/ 188 w 238"/>
                  <a:gd name="T55" fmla="*/ 15 h 224"/>
                  <a:gd name="T56" fmla="*/ 205 w 238"/>
                  <a:gd name="T57" fmla="*/ 29 h 224"/>
                  <a:gd name="T58" fmla="*/ 221 w 238"/>
                  <a:gd name="T59" fmla="*/ 45 h 224"/>
                  <a:gd name="T60" fmla="*/ 231 w 238"/>
                  <a:gd name="T61" fmla="*/ 64 h 224"/>
                  <a:gd name="T62" fmla="*/ 237 w 238"/>
                  <a:gd name="T63" fmla="*/ 86 h 224"/>
                  <a:gd name="T64" fmla="*/ 238 w 238"/>
                  <a:gd name="T65" fmla="*/ 111 h 224"/>
                  <a:gd name="T66" fmla="*/ 238 w 238"/>
                  <a:gd name="T67" fmla="*/ 121 h 224"/>
                  <a:gd name="T68" fmla="*/ 47 w 238"/>
                  <a:gd name="T69" fmla="*/ 129 h 224"/>
                  <a:gd name="T70" fmla="*/ 49 w 238"/>
                  <a:gd name="T71" fmla="*/ 145 h 224"/>
                  <a:gd name="T72" fmla="*/ 56 w 238"/>
                  <a:gd name="T73" fmla="*/ 158 h 224"/>
                  <a:gd name="T74" fmla="*/ 64 w 238"/>
                  <a:gd name="T75" fmla="*/ 170 h 224"/>
                  <a:gd name="T76" fmla="*/ 75 w 238"/>
                  <a:gd name="T77" fmla="*/ 179 h 224"/>
                  <a:gd name="T78" fmla="*/ 87 w 238"/>
                  <a:gd name="T79" fmla="*/ 187 h 224"/>
                  <a:gd name="T80" fmla="*/ 100 w 238"/>
                  <a:gd name="T81" fmla="*/ 191 h 224"/>
                  <a:gd name="T82" fmla="*/ 115 w 238"/>
                  <a:gd name="T83" fmla="*/ 193 h 224"/>
                  <a:gd name="T84" fmla="*/ 136 w 238"/>
                  <a:gd name="T85" fmla="*/ 193 h 224"/>
                  <a:gd name="T86" fmla="*/ 156 w 238"/>
                  <a:gd name="T87" fmla="*/ 188 h 224"/>
                  <a:gd name="T88" fmla="*/ 172 w 238"/>
                  <a:gd name="T89" fmla="*/ 177 h 224"/>
                  <a:gd name="T90" fmla="*/ 186 w 238"/>
                  <a:gd name="T91" fmla="*/ 160 h 224"/>
                  <a:gd name="T92" fmla="*/ 48 w 238"/>
                  <a:gd name="T93" fmla="*/ 91 h 224"/>
                  <a:gd name="T94" fmla="*/ 190 w 238"/>
                  <a:gd name="T95" fmla="*/ 79 h 224"/>
                  <a:gd name="T96" fmla="*/ 181 w 238"/>
                  <a:gd name="T97" fmla="*/ 58 h 224"/>
                  <a:gd name="T98" fmla="*/ 170 w 238"/>
                  <a:gd name="T99" fmla="*/ 46 h 224"/>
                  <a:gd name="T100" fmla="*/ 158 w 238"/>
                  <a:gd name="T101" fmla="*/ 38 h 224"/>
                  <a:gd name="T102" fmla="*/ 145 w 238"/>
                  <a:gd name="T103" fmla="*/ 32 h 224"/>
                  <a:gd name="T104" fmla="*/ 129 w 238"/>
                  <a:gd name="T105" fmla="*/ 30 h 224"/>
                  <a:gd name="T106" fmla="*/ 114 w 238"/>
                  <a:gd name="T107" fmla="*/ 29 h 224"/>
                  <a:gd name="T108" fmla="*/ 100 w 238"/>
                  <a:gd name="T109" fmla="*/ 31 h 224"/>
                  <a:gd name="T110" fmla="*/ 87 w 238"/>
                  <a:gd name="T111" fmla="*/ 35 h 224"/>
                  <a:gd name="T112" fmla="*/ 76 w 238"/>
                  <a:gd name="T113" fmla="*/ 42 h 224"/>
                  <a:gd name="T114" fmla="*/ 66 w 238"/>
                  <a:gd name="T115" fmla="*/ 50 h 224"/>
                  <a:gd name="T116" fmla="*/ 58 w 238"/>
                  <a:gd name="T117" fmla="*/ 61 h 224"/>
                  <a:gd name="T118" fmla="*/ 52 w 238"/>
                  <a:gd name="T119" fmla="*/ 71 h 224"/>
                  <a:gd name="T120" fmla="*/ 48 w 238"/>
                  <a:gd name="T121" fmla="*/ 8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224">
                    <a:moveTo>
                      <a:pt x="191" y="150"/>
                    </a:moveTo>
                    <a:lnTo>
                      <a:pt x="237" y="154"/>
                    </a:lnTo>
                    <a:lnTo>
                      <a:pt x="235" y="163"/>
                    </a:lnTo>
                    <a:lnTo>
                      <a:pt x="231" y="170"/>
                    </a:lnTo>
                    <a:lnTo>
                      <a:pt x="227" y="177"/>
                    </a:lnTo>
                    <a:lnTo>
                      <a:pt x="222" y="184"/>
                    </a:lnTo>
                    <a:lnTo>
                      <a:pt x="217" y="190"/>
                    </a:lnTo>
                    <a:lnTo>
                      <a:pt x="211" y="195"/>
                    </a:lnTo>
                    <a:lnTo>
                      <a:pt x="204" y="200"/>
                    </a:lnTo>
                    <a:lnTo>
                      <a:pt x="198" y="206"/>
                    </a:lnTo>
                    <a:lnTo>
                      <a:pt x="190" y="210"/>
                    </a:lnTo>
                    <a:lnTo>
                      <a:pt x="181" y="213"/>
                    </a:lnTo>
                    <a:lnTo>
                      <a:pt x="174" y="216"/>
                    </a:lnTo>
                    <a:lnTo>
                      <a:pt x="165" y="219"/>
                    </a:lnTo>
                    <a:lnTo>
                      <a:pt x="155" y="221"/>
                    </a:lnTo>
                    <a:lnTo>
                      <a:pt x="145" y="222"/>
                    </a:lnTo>
                    <a:lnTo>
                      <a:pt x="134" y="224"/>
                    </a:lnTo>
                    <a:lnTo>
                      <a:pt x="123" y="224"/>
                    </a:lnTo>
                    <a:lnTo>
                      <a:pt x="109" y="224"/>
                    </a:lnTo>
                    <a:lnTo>
                      <a:pt x="96" y="221"/>
                    </a:lnTo>
                    <a:lnTo>
                      <a:pt x="84" y="219"/>
                    </a:lnTo>
                    <a:lnTo>
                      <a:pt x="72" y="216"/>
                    </a:lnTo>
                    <a:lnTo>
                      <a:pt x="62" y="212"/>
                    </a:lnTo>
                    <a:lnTo>
                      <a:pt x="52" y="208"/>
                    </a:lnTo>
                    <a:lnTo>
                      <a:pt x="42" y="201"/>
                    </a:lnTo>
                    <a:lnTo>
                      <a:pt x="33" y="194"/>
                    </a:lnTo>
                    <a:lnTo>
                      <a:pt x="25" y="187"/>
                    </a:lnTo>
                    <a:lnTo>
                      <a:pt x="19" y="178"/>
                    </a:lnTo>
                    <a:lnTo>
                      <a:pt x="12" y="170"/>
                    </a:lnTo>
                    <a:lnTo>
                      <a:pt x="9" y="159"/>
                    </a:lnTo>
                    <a:lnTo>
                      <a:pt x="5" y="149"/>
                    </a:lnTo>
                    <a:lnTo>
                      <a:pt x="2" y="138"/>
                    </a:lnTo>
                    <a:lnTo>
                      <a:pt x="1" y="126"/>
                    </a:lnTo>
                    <a:lnTo>
                      <a:pt x="0" y="113"/>
                    </a:lnTo>
                    <a:lnTo>
                      <a:pt x="1" y="101"/>
                    </a:lnTo>
                    <a:lnTo>
                      <a:pt x="2" y="88"/>
                    </a:lnTo>
                    <a:lnTo>
                      <a:pt x="5" y="76"/>
                    </a:lnTo>
                    <a:lnTo>
                      <a:pt x="9" y="65"/>
                    </a:lnTo>
                    <a:lnTo>
                      <a:pt x="12" y="55"/>
                    </a:lnTo>
                    <a:lnTo>
                      <a:pt x="19" y="46"/>
                    </a:lnTo>
                    <a:lnTo>
                      <a:pt x="25" y="38"/>
                    </a:lnTo>
                    <a:lnTo>
                      <a:pt x="34" y="29"/>
                    </a:lnTo>
                    <a:lnTo>
                      <a:pt x="42" y="23"/>
                    </a:lnTo>
                    <a:lnTo>
                      <a:pt x="52" y="17"/>
                    </a:lnTo>
                    <a:lnTo>
                      <a:pt x="62" y="11"/>
                    </a:lnTo>
                    <a:lnTo>
                      <a:pt x="72" y="7"/>
                    </a:lnTo>
                    <a:lnTo>
                      <a:pt x="84" y="4"/>
                    </a:lnTo>
                    <a:lnTo>
                      <a:pt x="95" y="2"/>
                    </a:lnTo>
                    <a:lnTo>
                      <a:pt x="108" y="0"/>
                    </a:lnTo>
                    <a:lnTo>
                      <a:pt x="120" y="0"/>
                    </a:lnTo>
                    <a:lnTo>
                      <a:pt x="133" y="0"/>
                    </a:lnTo>
                    <a:lnTo>
                      <a:pt x="146" y="2"/>
                    </a:lnTo>
                    <a:lnTo>
                      <a:pt x="157" y="4"/>
                    </a:lnTo>
                    <a:lnTo>
                      <a:pt x="169" y="7"/>
                    </a:lnTo>
                    <a:lnTo>
                      <a:pt x="179" y="11"/>
                    </a:lnTo>
                    <a:lnTo>
                      <a:pt x="188" y="15"/>
                    </a:lnTo>
                    <a:lnTo>
                      <a:pt x="197" y="22"/>
                    </a:lnTo>
                    <a:lnTo>
                      <a:pt x="205" y="29"/>
                    </a:lnTo>
                    <a:lnTo>
                      <a:pt x="213" y="37"/>
                    </a:lnTo>
                    <a:lnTo>
                      <a:pt x="221" y="45"/>
                    </a:lnTo>
                    <a:lnTo>
                      <a:pt x="226" y="54"/>
                    </a:lnTo>
                    <a:lnTo>
                      <a:pt x="231" y="64"/>
                    </a:lnTo>
                    <a:lnTo>
                      <a:pt x="233" y="74"/>
                    </a:lnTo>
                    <a:lnTo>
                      <a:pt x="237" y="86"/>
                    </a:lnTo>
                    <a:lnTo>
                      <a:pt x="238" y="99"/>
                    </a:lnTo>
                    <a:lnTo>
                      <a:pt x="238" y="111"/>
                    </a:lnTo>
                    <a:lnTo>
                      <a:pt x="238" y="115"/>
                    </a:lnTo>
                    <a:lnTo>
                      <a:pt x="238" y="121"/>
                    </a:lnTo>
                    <a:lnTo>
                      <a:pt x="45" y="121"/>
                    </a:lnTo>
                    <a:lnTo>
                      <a:pt x="47" y="129"/>
                    </a:lnTo>
                    <a:lnTo>
                      <a:pt x="48" y="137"/>
                    </a:lnTo>
                    <a:lnTo>
                      <a:pt x="49" y="145"/>
                    </a:lnTo>
                    <a:lnTo>
                      <a:pt x="53" y="152"/>
                    </a:lnTo>
                    <a:lnTo>
                      <a:pt x="56" y="158"/>
                    </a:lnTo>
                    <a:lnTo>
                      <a:pt x="59" y="165"/>
                    </a:lnTo>
                    <a:lnTo>
                      <a:pt x="64" y="170"/>
                    </a:lnTo>
                    <a:lnTo>
                      <a:pt x="70" y="175"/>
                    </a:lnTo>
                    <a:lnTo>
                      <a:pt x="75" y="179"/>
                    </a:lnTo>
                    <a:lnTo>
                      <a:pt x="81" y="184"/>
                    </a:lnTo>
                    <a:lnTo>
                      <a:pt x="87" y="187"/>
                    </a:lnTo>
                    <a:lnTo>
                      <a:pt x="94" y="189"/>
                    </a:lnTo>
                    <a:lnTo>
                      <a:pt x="100" y="191"/>
                    </a:lnTo>
                    <a:lnTo>
                      <a:pt x="108" y="193"/>
                    </a:lnTo>
                    <a:lnTo>
                      <a:pt x="115" y="193"/>
                    </a:lnTo>
                    <a:lnTo>
                      <a:pt x="123" y="194"/>
                    </a:lnTo>
                    <a:lnTo>
                      <a:pt x="136" y="193"/>
                    </a:lnTo>
                    <a:lnTo>
                      <a:pt x="146" y="191"/>
                    </a:lnTo>
                    <a:lnTo>
                      <a:pt x="156" y="188"/>
                    </a:lnTo>
                    <a:lnTo>
                      <a:pt x="165" y="184"/>
                    </a:lnTo>
                    <a:lnTo>
                      <a:pt x="172" y="177"/>
                    </a:lnTo>
                    <a:lnTo>
                      <a:pt x="180" y="170"/>
                    </a:lnTo>
                    <a:lnTo>
                      <a:pt x="186" y="160"/>
                    </a:lnTo>
                    <a:lnTo>
                      <a:pt x="191" y="150"/>
                    </a:lnTo>
                    <a:close/>
                    <a:moveTo>
                      <a:pt x="48" y="91"/>
                    </a:moveTo>
                    <a:lnTo>
                      <a:pt x="193" y="91"/>
                    </a:lnTo>
                    <a:lnTo>
                      <a:pt x="190" y="79"/>
                    </a:lnTo>
                    <a:lnTo>
                      <a:pt x="186" y="67"/>
                    </a:lnTo>
                    <a:lnTo>
                      <a:pt x="181" y="58"/>
                    </a:lnTo>
                    <a:lnTo>
                      <a:pt x="176" y="50"/>
                    </a:lnTo>
                    <a:lnTo>
                      <a:pt x="170" y="46"/>
                    </a:lnTo>
                    <a:lnTo>
                      <a:pt x="165" y="42"/>
                    </a:lnTo>
                    <a:lnTo>
                      <a:pt x="158" y="38"/>
                    </a:lnTo>
                    <a:lnTo>
                      <a:pt x="152" y="34"/>
                    </a:lnTo>
                    <a:lnTo>
                      <a:pt x="145" y="32"/>
                    </a:lnTo>
                    <a:lnTo>
                      <a:pt x="137" y="30"/>
                    </a:lnTo>
                    <a:lnTo>
                      <a:pt x="129" y="30"/>
                    </a:lnTo>
                    <a:lnTo>
                      <a:pt x="122" y="29"/>
                    </a:lnTo>
                    <a:lnTo>
                      <a:pt x="114" y="29"/>
                    </a:lnTo>
                    <a:lnTo>
                      <a:pt x="106" y="30"/>
                    </a:lnTo>
                    <a:lnTo>
                      <a:pt x="100" y="31"/>
                    </a:lnTo>
                    <a:lnTo>
                      <a:pt x="94" y="33"/>
                    </a:lnTo>
                    <a:lnTo>
                      <a:pt x="87" y="35"/>
                    </a:lnTo>
                    <a:lnTo>
                      <a:pt x="81" y="39"/>
                    </a:lnTo>
                    <a:lnTo>
                      <a:pt x="76" y="42"/>
                    </a:lnTo>
                    <a:lnTo>
                      <a:pt x="71" y="46"/>
                    </a:lnTo>
                    <a:lnTo>
                      <a:pt x="66" y="50"/>
                    </a:lnTo>
                    <a:lnTo>
                      <a:pt x="61" y="55"/>
                    </a:lnTo>
                    <a:lnTo>
                      <a:pt x="58" y="61"/>
                    </a:lnTo>
                    <a:lnTo>
                      <a:pt x="54" y="66"/>
                    </a:lnTo>
                    <a:lnTo>
                      <a:pt x="52" y="71"/>
                    </a:lnTo>
                    <a:lnTo>
                      <a:pt x="51" y="77"/>
                    </a:lnTo>
                    <a:lnTo>
                      <a:pt x="48" y="84"/>
                    </a:lnTo>
                    <a:lnTo>
                      <a:pt x="48" y="9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63" name="Freeform 278"/>
              <p:cNvSpPr>
                <a:spLocks/>
              </p:cNvSpPr>
              <p:nvPr/>
            </p:nvSpPr>
            <p:spPr bwMode="auto">
              <a:xfrm>
                <a:off x="3445" y="3790"/>
                <a:ext cx="53" cy="54"/>
              </a:xfrm>
              <a:custGeom>
                <a:avLst/>
                <a:gdLst>
                  <a:gd name="T0" fmla="*/ 0 w 210"/>
                  <a:gd name="T1" fmla="*/ 0 h 214"/>
                  <a:gd name="T2" fmla="*/ 43 w 210"/>
                  <a:gd name="T3" fmla="*/ 0 h 214"/>
                  <a:gd name="T4" fmla="*/ 43 w 210"/>
                  <a:gd name="T5" fmla="*/ 89 h 214"/>
                  <a:gd name="T6" fmla="*/ 165 w 210"/>
                  <a:gd name="T7" fmla="*/ 89 h 214"/>
                  <a:gd name="T8" fmla="*/ 165 w 210"/>
                  <a:gd name="T9" fmla="*/ 0 h 214"/>
                  <a:gd name="T10" fmla="*/ 210 w 210"/>
                  <a:gd name="T11" fmla="*/ 0 h 214"/>
                  <a:gd name="T12" fmla="*/ 210 w 210"/>
                  <a:gd name="T13" fmla="*/ 214 h 214"/>
                  <a:gd name="T14" fmla="*/ 165 w 210"/>
                  <a:gd name="T15" fmla="*/ 214 h 214"/>
                  <a:gd name="T16" fmla="*/ 165 w 210"/>
                  <a:gd name="T17" fmla="*/ 120 h 214"/>
                  <a:gd name="T18" fmla="*/ 43 w 210"/>
                  <a:gd name="T19" fmla="*/ 120 h 214"/>
                  <a:gd name="T20" fmla="*/ 43 w 210"/>
                  <a:gd name="T21" fmla="*/ 214 h 214"/>
                  <a:gd name="T22" fmla="*/ 0 w 210"/>
                  <a:gd name="T23" fmla="*/ 214 h 214"/>
                  <a:gd name="T24" fmla="*/ 0 w 210"/>
                  <a:gd name="T2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4">
                    <a:moveTo>
                      <a:pt x="0" y="0"/>
                    </a:moveTo>
                    <a:lnTo>
                      <a:pt x="43" y="0"/>
                    </a:lnTo>
                    <a:lnTo>
                      <a:pt x="43" y="89"/>
                    </a:lnTo>
                    <a:lnTo>
                      <a:pt x="165" y="89"/>
                    </a:lnTo>
                    <a:lnTo>
                      <a:pt x="165" y="0"/>
                    </a:lnTo>
                    <a:lnTo>
                      <a:pt x="210" y="0"/>
                    </a:lnTo>
                    <a:lnTo>
                      <a:pt x="210" y="214"/>
                    </a:lnTo>
                    <a:lnTo>
                      <a:pt x="165" y="214"/>
                    </a:lnTo>
                    <a:lnTo>
                      <a:pt x="165" y="120"/>
                    </a:lnTo>
                    <a:lnTo>
                      <a:pt x="43" y="120"/>
                    </a:lnTo>
                    <a:lnTo>
                      <a:pt x="43"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64" name="Freeform 279"/>
              <p:cNvSpPr>
                <a:spLocks/>
              </p:cNvSpPr>
              <p:nvPr/>
            </p:nvSpPr>
            <p:spPr bwMode="auto">
              <a:xfrm>
                <a:off x="3514" y="3790"/>
                <a:ext cx="53" cy="54"/>
              </a:xfrm>
              <a:custGeom>
                <a:avLst/>
                <a:gdLst>
                  <a:gd name="T0" fmla="*/ 0 w 212"/>
                  <a:gd name="T1" fmla="*/ 0 h 214"/>
                  <a:gd name="T2" fmla="*/ 43 w 212"/>
                  <a:gd name="T3" fmla="*/ 0 h 214"/>
                  <a:gd name="T4" fmla="*/ 43 w 212"/>
                  <a:gd name="T5" fmla="*/ 164 h 214"/>
                  <a:gd name="T6" fmla="*/ 165 w 212"/>
                  <a:gd name="T7" fmla="*/ 0 h 214"/>
                  <a:gd name="T8" fmla="*/ 212 w 212"/>
                  <a:gd name="T9" fmla="*/ 0 h 214"/>
                  <a:gd name="T10" fmla="*/ 212 w 212"/>
                  <a:gd name="T11" fmla="*/ 214 h 214"/>
                  <a:gd name="T12" fmla="*/ 169 w 212"/>
                  <a:gd name="T13" fmla="*/ 214 h 214"/>
                  <a:gd name="T14" fmla="*/ 169 w 212"/>
                  <a:gd name="T15" fmla="*/ 52 h 214"/>
                  <a:gd name="T16" fmla="*/ 47 w 212"/>
                  <a:gd name="T17" fmla="*/ 214 h 214"/>
                  <a:gd name="T18" fmla="*/ 0 w 212"/>
                  <a:gd name="T19" fmla="*/ 214 h 214"/>
                  <a:gd name="T20" fmla="*/ 0 w 212"/>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214">
                    <a:moveTo>
                      <a:pt x="0" y="0"/>
                    </a:moveTo>
                    <a:lnTo>
                      <a:pt x="43" y="0"/>
                    </a:lnTo>
                    <a:lnTo>
                      <a:pt x="43" y="164"/>
                    </a:lnTo>
                    <a:lnTo>
                      <a:pt x="165" y="0"/>
                    </a:lnTo>
                    <a:lnTo>
                      <a:pt x="212" y="0"/>
                    </a:lnTo>
                    <a:lnTo>
                      <a:pt x="212" y="214"/>
                    </a:lnTo>
                    <a:lnTo>
                      <a:pt x="169" y="214"/>
                    </a:lnTo>
                    <a:lnTo>
                      <a:pt x="169" y="52"/>
                    </a:lnTo>
                    <a:lnTo>
                      <a:pt x="47"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65" name="Freeform 280"/>
              <p:cNvSpPr>
                <a:spLocks noEditPoints="1"/>
              </p:cNvSpPr>
              <p:nvPr/>
            </p:nvSpPr>
            <p:spPr bwMode="auto">
              <a:xfrm>
                <a:off x="3577" y="3790"/>
                <a:ext cx="58" cy="54"/>
              </a:xfrm>
              <a:custGeom>
                <a:avLst/>
                <a:gdLst>
                  <a:gd name="T0" fmla="*/ 230 w 230"/>
                  <a:gd name="T1" fmla="*/ 214 h 214"/>
                  <a:gd name="T2" fmla="*/ 186 w 230"/>
                  <a:gd name="T3" fmla="*/ 131 h 214"/>
                  <a:gd name="T4" fmla="*/ 150 w 230"/>
                  <a:gd name="T5" fmla="*/ 131 h 214"/>
                  <a:gd name="T6" fmla="*/ 132 w 230"/>
                  <a:gd name="T7" fmla="*/ 134 h 214"/>
                  <a:gd name="T8" fmla="*/ 120 w 230"/>
                  <a:gd name="T9" fmla="*/ 140 h 214"/>
                  <a:gd name="T10" fmla="*/ 103 w 230"/>
                  <a:gd name="T11" fmla="*/ 155 h 214"/>
                  <a:gd name="T12" fmla="*/ 55 w 230"/>
                  <a:gd name="T13" fmla="*/ 214 h 214"/>
                  <a:gd name="T14" fmla="*/ 49 w 230"/>
                  <a:gd name="T15" fmla="*/ 156 h 214"/>
                  <a:gd name="T16" fmla="*/ 70 w 230"/>
                  <a:gd name="T17" fmla="*/ 137 h 214"/>
                  <a:gd name="T18" fmla="*/ 80 w 230"/>
                  <a:gd name="T19" fmla="*/ 130 h 214"/>
                  <a:gd name="T20" fmla="*/ 92 w 230"/>
                  <a:gd name="T21" fmla="*/ 127 h 214"/>
                  <a:gd name="T22" fmla="*/ 74 w 230"/>
                  <a:gd name="T23" fmla="*/ 124 h 214"/>
                  <a:gd name="T24" fmla="*/ 59 w 230"/>
                  <a:gd name="T25" fmla="*/ 120 h 214"/>
                  <a:gd name="T26" fmla="*/ 46 w 230"/>
                  <a:gd name="T27" fmla="*/ 113 h 214"/>
                  <a:gd name="T28" fmla="*/ 36 w 230"/>
                  <a:gd name="T29" fmla="*/ 105 h 214"/>
                  <a:gd name="T30" fmla="*/ 22 w 230"/>
                  <a:gd name="T31" fmla="*/ 85 h 214"/>
                  <a:gd name="T32" fmla="*/ 17 w 230"/>
                  <a:gd name="T33" fmla="*/ 63 h 214"/>
                  <a:gd name="T34" fmla="*/ 19 w 230"/>
                  <a:gd name="T35" fmla="*/ 49 h 214"/>
                  <a:gd name="T36" fmla="*/ 23 w 230"/>
                  <a:gd name="T37" fmla="*/ 38 h 214"/>
                  <a:gd name="T38" fmla="*/ 31 w 230"/>
                  <a:gd name="T39" fmla="*/ 27 h 214"/>
                  <a:gd name="T40" fmla="*/ 41 w 230"/>
                  <a:gd name="T41" fmla="*/ 18 h 214"/>
                  <a:gd name="T42" fmla="*/ 55 w 230"/>
                  <a:gd name="T43" fmla="*/ 10 h 214"/>
                  <a:gd name="T44" fmla="*/ 70 w 230"/>
                  <a:gd name="T45" fmla="*/ 5 h 214"/>
                  <a:gd name="T46" fmla="*/ 89 w 230"/>
                  <a:gd name="T47" fmla="*/ 1 h 214"/>
                  <a:gd name="T48" fmla="*/ 110 w 230"/>
                  <a:gd name="T49" fmla="*/ 0 h 214"/>
                  <a:gd name="T50" fmla="*/ 186 w 230"/>
                  <a:gd name="T51" fmla="*/ 30 h 214"/>
                  <a:gd name="T52" fmla="*/ 106 w 230"/>
                  <a:gd name="T53" fmla="*/ 31 h 214"/>
                  <a:gd name="T54" fmla="*/ 86 w 230"/>
                  <a:gd name="T55" fmla="*/ 35 h 214"/>
                  <a:gd name="T56" fmla="*/ 77 w 230"/>
                  <a:gd name="T57" fmla="*/ 38 h 214"/>
                  <a:gd name="T58" fmla="*/ 69 w 230"/>
                  <a:gd name="T59" fmla="*/ 46 h 214"/>
                  <a:gd name="T60" fmla="*/ 63 w 230"/>
                  <a:gd name="T61" fmla="*/ 58 h 214"/>
                  <a:gd name="T62" fmla="*/ 63 w 230"/>
                  <a:gd name="T63" fmla="*/ 73 h 214"/>
                  <a:gd name="T64" fmla="*/ 69 w 230"/>
                  <a:gd name="T65" fmla="*/ 84 h 214"/>
                  <a:gd name="T66" fmla="*/ 75 w 230"/>
                  <a:gd name="T67" fmla="*/ 90 h 214"/>
                  <a:gd name="T68" fmla="*/ 89 w 230"/>
                  <a:gd name="T69" fmla="*/ 97 h 214"/>
                  <a:gd name="T70" fmla="*/ 119 w 230"/>
                  <a:gd name="T71" fmla="*/ 101 h 214"/>
                  <a:gd name="T72" fmla="*/ 186 w 230"/>
                  <a:gd name="T73" fmla="*/ 1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0" h="214">
                    <a:moveTo>
                      <a:pt x="230" y="0"/>
                    </a:moveTo>
                    <a:lnTo>
                      <a:pt x="230" y="214"/>
                    </a:lnTo>
                    <a:lnTo>
                      <a:pt x="186" y="214"/>
                    </a:lnTo>
                    <a:lnTo>
                      <a:pt x="186" y="131"/>
                    </a:lnTo>
                    <a:lnTo>
                      <a:pt x="162" y="131"/>
                    </a:lnTo>
                    <a:lnTo>
                      <a:pt x="150" y="131"/>
                    </a:lnTo>
                    <a:lnTo>
                      <a:pt x="141" y="132"/>
                    </a:lnTo>
                    <a:lnTo>
                      <a:pt x="132" y="134"/>
                    </a:lnTo>
                    <a:lnTo>
                      <a:pt x="126" y="137"/>
                    </a:lnTo>
                    <a:lnTo>
                      <a:pt x="120" y="140"/>
                    </a:lnTo>
                    <a:lnTo>
                      <a:pt x="112" y="147"/>
                    </a:lnTo>
                    <a:lnTo>
                      <a:pt x="103" y="155"/>
                    </a:lnTo>
                    <a:lnTo>
                      <a:pt x="93" y="168"/>
                    </a:lnTo>
                    <a:lnTo>
                      <a:pt x="55" y="214"/>
                    </a:lnTo>
                    <a:lnTo>
                      <a:pt x="0" y="214"/>
                    </a:lnTo>
                    <a:lnTo>
                      <a:pt x="49" y="156"/>
                    </a:lnTo>
                    <a:lnTo>
                      <a:pt x="59" y="145"/>
                    </a:lnTo>
                    <a:lnTo>
                      <a:pt x="70" y="137"/>
                    </a:lnTo>
                    <a:lnTo>
                      <a:pt x="75" y="133"/>
                    </a:lnTo>
                    <a:lnTo>
                      <a:pt x="80" y="130"/>
                    </a:lnTo>
                    <a:lnTo>
                      <a:pt x="86" y="128"/>
                    </a:lnTo>
                    <a:lnTo>
                      <a:pt x="92" y="127"/>
                    </a:lnTo>
                    <a:lnTo>
                      <a:pt x="82" y="126"/>
                    </a:lnTo>
                    <a:lnTo>
                      <a:pt x="74" y="124"/>
                    </a:lnTo>
                    <a:lnTo>
                      <a:pt x="66" y="122"/>
                    </a:lnTo>
                    <a:lnTo>
                      <a:pt x="59" y="120"/>
                    </a:lnTo>
                    <a:lnTo>
                      <a:pt x="52" y="117"/>
                    </a:lnTo>
                    <a:lnTo>
                      <a:pt x="46" y="113"/>
                    </a:lnTo>
                    <a:lnTo>
                      <a:pt x="40" y="109"/>
                    </a:lnTo>
                    <a:lnTo>
                      <a:pt x="36" y="105"/>
                    </a:lnTo>
                    <a:lnTo>
                      <a:pt x="27" y="96"/>
                    </a:lnTo>
                    <a:lnTo>
                      <a:pt x="22" y="85"/>
                    </a:lnTo>
                    <a:lnTo>
                      <a:pt x="18" y="75"/>
                    </a:lnTo>
                    <a:lnTo>
                      <a:pt x="17" y="63"/>
                    </a:lnTo>
                    <a:lnTo>
                      <a:pt x="18" y="57"/>
                    </a:lnTo>
                    <a:lnTo>
                      <a:pt x="19" y="49"/>
                    </a:lnTo>
                    <a:lnTo>
                      <a:pt x="21" y="43"/>
                    </a:lnTo>
                    <a:lnTo>
                      <a:pt x="23" y="38"/>
                    </a:lnTo>
                    <a:lnTo>
                      <a:pt x="27" y="33"/>
                    </a:lnTo>
                    <a:lnTo>
                      <a:pt x="31" y="27"/>
                    </a:lnTo>
                    <a:lnTo>
                      <a:pt x="36" y="22"/>
                    </a:lnTo>
                    <a:lnTo>
                      <a:pt x="41" y="18"/>
                    </a:lnTo>
                    <a:lnTo>
                      <a:pt x="47" y="14"/>
                    </a:lnTo>
                    <a:lnTo>
                      <a:pt x="55" y="10"/>
                    </a:lnTo>
                    <a:lnTo>
                      <a:pt x="63" y="7"/>
                    </a:lnTo>
                    <a:lnTo>
                      <a:pt x="70" y="5"/>
                    </a:lnTo>
                    <a:lnTo>
                      <a:pt x="79" y="3"/>
                    </a:lnTo>
                    <a:lnTo>
                      <a:pt x="89" y="1"/>
                    </a:lnTo>
                    <a:lnTo>
                      <a:pt x="99" y="1"/>
                    </a:lnTo>
                    <a:lnTo>
                      <a:pt x="110" y="0"/>
                    </a:lnTo>
                    <a:lnTo>
                      <a:pt x="230" y="0"/>
                    </a:lnTo>
                    <a:close/>
                    <a:moveTo>
                      <a:pt x="186" y="30"/>
                    </a:moveTo>
                    <a:lnTo>
                      <a:pt x="124" y="30"/>
                    </a:lnTo>
                    <a:lnTo>
                      <a:pt x="106" y="31"/>
                    </a:lnTo>
                    <a:lnTo>
                      <a:pt x="92" y="33"/>
                    </a:lnTo>
                    <a:lnTo>
                      <a:pt x="86" y="35"/>
                    </a:lnTo>
                    <a:lnTo>
                      <a:pt x="80" y="36"/>
                    </a:lnTo>
                    <a:lnTo>
                      <a:pt x="77" y="38"/>
                    </a:lnTo>
                    <a:lnTo>
                      <a:pt x="73" y="41"/>
                    </a:lnTo>
                    <a:lnTo>
                      <a:pt x="69" y="46"/>
                    </a:lnTo>
                    <a:lnTo>
                      <a:pt x="65" y="51"/>
                    </a:lnTo>
                    <a:lnTo>
                      <a:pt x="63" y="58"/>
                    </a:lnTo>
                    <a:lnTo>
                      <a:pt x="63" y="64"/>
                    </a:lnTo>
                    <a:lnTo>
                      <a:pt x="63" y="73"/>
                    </a:lnTo>
                    <a:lnTo>
                      <a:pt x="66" y="81"/>
                    </a:lnTo>
                    <a:lnTo>
                      <a:pt x="69" y="84"/>
                    </a:lnTo>
                    <a:lnTo>
                      <a:pt x="72" y="87"/>
                    </a:lnTo>
                    <a:lnTo>
                      <a:pt x="75" y="90"/>
                    </a:lnTo>
                    <a:lnTo>
                      <a:pt x="79" y="92"/>
                    </a:lnTo>
                    <a:lnTo>
                      <a:pt x="89" y="97"/>
                    </a:lnTo>
                    <a:lnTo>
                      <a:pt x="102" y="99"/>
                    </a:lnTo>
                    <a:lnTo>
                      <a:pt x="119" y="101"/>
                    </a:lnTo>
                    <a:lnTo>
                      <a:pt x="138" y="101"/>
                    </a:lnTo>
                    <a:lnTo>
                      <a:pt x="186" y="101"/>
                    </a:lnTo>
                    <a:lnTo>
                      <a:pt x="186" y="3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66" name="Freeform 281"/>
              <p:cNvSpPr>
                <a:spLocks/>
              </p:cNvSpPr>
              <p:nvPr/>
            </p:nvSpPr>
            <p:spPr bwMode="auto">
              <a:xfrm>
                <a:off x="2927" y="3906"/>
                <a:ext cx="48" cy="53"/>
              </a:xfrm>
              <a:custGeom>
                <a:avLst/>
                <a:gdLst>
                  <a:gd name="T0" fmla="*/ 0 w 190"/>
                  <a:gd name="T1" fmla="*/ 0 h 215"/>
                  <a:gd name="T2" fmla="*/ 44 w 190"/>
                  <a:gd name="T3" fmla="*/ 0 h 215"/>
                  <a:gd name="T4" fmla="*/ 44 w 190"/>
                  <a:gd name="T5" fmla="*/ 93 h 215"/>
                  <a:gd name="T6" fmla="*/ 53 w 190"/>
                  <a:gd name="T7" fmla="*/ 93 h 215"/>
                  <a:gd name="T8" fmla="*/ 62 w 190"/>
                  <a:gd name="T9" fmla="*/ 91 h 215"/>
                  <a:gd name="T10" fmla="*/ 68 w 190"/>
                  <a:gd name="T11" fmla="*/ 89 h 215"/>
                  <a:gd name="T12" fmla="*/ 73 w 190"/>
                  <a:gd name="T13" fmla="*/ 86 h 215"/>
                  <a:gd name="T14" fmla="*/ 78 w 190"/>
                  <a:gd name="T15" fmla="*/ 81 h 215"/>
                  <a:gd name="T16" fmla="*/ 84 w 190"/>
                  <a:gd name="T17" fmla="*/ 73 h 215"/>
                  <a:gd name="T18" fmla="*/ 90 w 190"/>
                  <a:gd name="T19" fmla="*/ 62 h 215"/>
                  <a:gd name="T20" fmla="*/ 98 w 190"/>
                  <a:gd name="T21" fmla="*/ 48 h 215"/>
                  <a:gd name="T22" fmla="*/ 104 w 190"/>
                  <a:gd name="T23" fmla="*/ 36 h 215"/>
                  <a:gd name="T24" fmla="*/ 110 w 190"/>
                  <a:gd name="T25" fmla="*/ 27 h 215"/>
                  <a:gd name="T26" fmla="*/ 114 w 190"/>
                  <a:gd name="T27" fmla="*/ 19 h 215"/>
                  <a:gd name="T28" fmla="*/ 119 w 190"/>
                  <a:gd name="T29" fmla="*/ 14 h 215"/>
                  <a:gd name="T30" fmla="*/ 123 w 190"/>
                  <a:gd name="T31" fmla="*/ 10 h 215"/>
                  <a:gd name="T32" fmla="*/ 128 w 190"/>
                  <a:gd name="T33" fmla="*/ 7 h 215"/>
                  <a:gd name="T34" fmla="*/ 132 w 190"/>
                  <a:gd name="T35" fmla="*/ 4 h 215"/>
                  <a:gd name="T36" fmla="*/ 137 w 190"/>
                  <a:gd name="T37" fmla="*/ 3 h 215"/>
                  <a:gd name="T38" fmla="*/ 151 w 190"/>
                  <a:gd name="T39" fmla="*/ 1 h 215"/>
                  <a:gd name="T40" fmla="*/ 171 w 190"/>
                  <a:gd name="T41" fmla="*/ 0 h 215"/>
                  <a:gd name="T42" fmla="*/ 180 w 190"/>
                  <a:gd name="T43" fmla="*/ 0 h 215"/>
                  <a:gd name="T44" fmla="*/ 180 w 190"/>
                  <a:gd name="T45" fmla="*/ 30 h 215"/>
                  <a:gd name="T46" fmla="*/ 167 w 190"/>
                  <a:gd name="T47" fmla="*/ 30 h 215"/>
                  <a:gd name="T48" fmla="*/ 160 w 190"/>
                  <a:gd name="T49" fmla="*/ 31 h 215"/>
                  <a:gd name="T50" fmla="*/ 153 w 190"/>
                  <a:gd name="T51" fmla="*/ 31 h 215"/>
                  <a:gd name="T52" fmla="*/ 148 w 190"/>
                  <a:gd name="T53" fmla="*/ 33 h 215"/>
                  <a:gd name="T54" fmla="*/ 146 w 190"/>
                  <a:gd name="T55" fmla="*/ 34 h 215"/>
                  <a:gd name="T56" fmla="*/ 139 w 190"/>
                  <a:gd name="T57" fmla="*/ 43 h 215"/>
                  <a:gd name="T58" fmla="*/ 129 w 190"/>
                  <a:gd name="T59" fmla="*/ 60 h 215"/>
                  <a:gd name="T60" fmla="*/ 125 w 190"/>
                  <a:gd name="T61" fmla="*/ 71 h 215"/>
                  <a:gd name="T62" fmla="*/ 120 w 190"/>
                  <a:gd name="T63" fmla="*/ 78 h 215"/>
                  <a:gd name="T64" fmla="*/ 115 w 190"/>
                  <a:gd name="T65" fmla="*/ 85 h 215"/>
                  <a:gd name="T66" fmla="*/ 111 w 190"/>
                  <a:gd name="T67" fmla="*/ 90 h 215"/>
                  <a:gd name="T68" fmla="*/ 106 w 190"/>
                  <a:gd name="T69" fmla="*/ 94 h 215"/>
                  <a:gd name="T70" fmla="*/ 101 w 190"/>
                  <a:gd name="T71" fmla="*/ 97 h 215"/>
                  <a:gd name="T72" fmla="*/ 94 w 190"/>
                  <a:gd name="T73" fmla="*/ 101 h 215"/>
                  <a:gd name="T74" fmla="*/ 86 w 190"/>
                  <a:gd name="T75" fmla="*/ 104 h 215"/>
                  <a:gd name="T76" fmla="*/ 92 w 190"/>
                  <a:gd name="T77" fmla="*/ 106 h 215"/>
                  <a:gd name="T78" fmla="*/ 100 w 190"/>
                  <a:gd name="T79" fmla="*/ 110 h 215"/>
                  <a:gd name="T80" fmla="*/ 106 w 190"/>
                  <a:gd name="T81" fmla="*/ 114 h 215"/>
                  <a:gd name="T82" fmla="*/ 114 w 190"/>
                  <a:gd name="T83" fmla="*/ 119 h 215"/>
                  <a:gd name="T84" fmla="*/ 120 w 190"/>
                  <a:gd name="T85" fmla="*/ 124 h 215"/>
                  <a:gd name="T86" fmla="*/ 128 w 190"/>
                  <a:gd name="T87" fmla="*/ 132 h 215"/>
                  <a:gd name="T88" fmla="*/ 134 w 190"/>
                  <a:gd name="T89" fmla="*/ 139 h 215"/>
                  <a:gd name="T90" fmla="*/ 142 w 190"/>
                  <a:gd name="T91" fmla="*/ 148 h 215"/>
                  <a:gd name="T92" fmla="*/ 190 w 190"/>
                  <a:gd name="T93" fmla="*/ 215 h 215"/>
                  <a:gd name="T94" fmla="*/ 142 w 190"/>
                  <a:gd name="T95" fmla="*/ 215 h 215"/>
                  <a:gd name="T96" fmla="*/ 95 w 190"/>
                  <a:gd name="T97" fmla="*/ 148 h 215"/>
                  <a:gd name="T98" fmla="*/ 87 w 190"/>
                  <a:gd name="T99" fmla="*/ 139 h 215"/>
                  <a:gd name="T100" fmla="*/ 81 w 190"/>
                  <a:gd name="T101" fmla="*/ 132 h 215"/>
                  <a:gd name="T102" fmla="*/ 75 w 190"/>
                  <a:gd name="T103" fmla="*/ 125 h 215"/>
                  <a:gd name="T104" fmla="*/ 70 w 190"/>
                  <a:gd name="T105" fmla="*/ 122 h 215"/>
                  <a:gd name="T106" fmla="*/ 63 w 190"/>
                  <a:gd name="T107" fmla="*/ 119 h 215"/>
                  <a:gd name="T108" fmla="*/ 58 w 190"/>
                  <a:gd name="T109" fmla="*/ 117 h 215"/>
                  <a:gd name="T110" fmla="*/ 51 w 190"/>
                  <a:gd name="T111" fmla="*/ 116 h 215"/>
                  <a:gd name="T112" fmla="*/ 44 w 190"/>
                  <a:gd name="T113" fmla="*/ 116 h 215"/>
                  <a:gd name="T114" fmla="*/ 44 w 190"/>
                  <a:gd name="T115" fmla="*/ 215 h 215"/>
                  <a:gd name="T116" fmla="*/ 0 w 190"/>
                  <a:gd name="T117" fmla="*/ 215 h 215"/>
                  <a:gd name="T118" fmla="*/ 0 w 190"/>
                  <a:gd name="T119"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 h="215">
                    <a:moveTo>
                      <a:pt x="0" y="0"/>
                    </a:moveTo>
                    <a:lnTo>
                      <a:pt x="44" y="0"/>
                    </a:lnTo>
                    <a:lnTo>
                      <a:pt x="44" y="93"/>
                    </a:lnTo>
                    <a:lnTo>
                      <a:pt x="53" y="93"/>
                    </a:lnTo>
                    <a:lnTo>
                      <a:pt x="62" y="91"/>
                    </a:lnTo>
                    <a:lnTo>
                      <a:pt x="68" y="89"/>
                    </a:lnTo>
                    <a:lnTo>
                      <a:pt x="73" y="86"/>
                    </a:lnTo>
                    <a:lnTo>
                      <a:pt x="78" y="81"/>
                    </a:lnTo>
                    <a:lnTo>
                      <a:pt x="84" y="73"/>
                    </a:lnTo>
                    <a:lnTo>
                      <a:pt x="90" y="62"/>
                    </a:lnTo>
                    <a:lnTo>
                      <a:pt x="98" y="48"/>
                    </a:lnTo>
                    <a:lnTo>
                      <a:pt x="104" y="36"/>
                    </a:lnTo>
                    <a:lnTo>
                      <a:pt x="110" y="27"/>
                    </a:lnTo>
                    <a:lnTo>
                      <a:pt x="114" y="19"/>
                    </a:lnTo>
                    <a:lnTo>
                      <a:pt x="119" y="14"/>
                    </a:lnTo>
                    <a:lnTo>
                      <a:pt x="123" y="10"/>
                    </a:lnTo>
                    <a:lnTo>
                      <a:pt x="128" y="7"/>
                    </a:lnTo>
                    <a:lnTo>
                      <a:pt x="132" y="4"/>
                    </a:lnTo>
                    <a:lnTo>
                      <a:pt x="137" y="3"/>
                    </a:lnTo>
                    <a:lnTo>
                      <a:pt x="151" y="1"/>
                    </a:lnTo>
                    <a:lnTo>
                      <a:pt x="171" y="0"/>
                    </a:lnTo>
                    <a:lnTo>
                      <a:pt x="180" y="0"/>
                    </a:lnTo>
                    <a:lnTo>
                      <a:pt x="180" y="30"/>
                    </a:lnTo>
                    <a:lnTo>
                      <a:pt x="167" y="30"/>
                    </a:lnTo>
                    <a:lnTo>
                      <a:pt x="160" y="31"/>
                    </a:lnTo>
                    <a:lnTo>
                      <a:pt x="153" y="31"/>
                    </a:lnTo>
                    <a:lnTo>
                      <a:pt x="148" y="33"/>
                    </a:lnTo>
                    <a:lnTo>
                      <a:pt x="146" y="34"/>
                    </a:lnTo>
                    <a:lnTo>
                      <a:pt x="139" y="43"/>
                    </a:lnTo>
                    <a:lnTo>
                      <a:pt x="129" y="60"/>
                    </a:lnTo>
                    <a:lnTo>
                      <a:pt x="125" y="71"/>
                    </a:lnTo>
                    <a:lnTo>
                      <a:pt x="120" y="78"/>
                    </a:lnTo>
                    <a:lnTo>
                      <a:pt x="115" y="85"/>
                    </a:lnTo>
                    <a:lnTo>
                      <a:pt x="111" y="90"/>
                    </a:lnTo>
                    <a:lnTo>
                      <a:pt x="106" y="94"/>
                    </a:lnTo>
                    <a:lnTo>
                      <a:pt x="101" y="97"/>
                    </a:lnTo>
                    <a:lnTo>
                      <a:pt x="94" y="101"/>
                    </a:lnTo>
                    <a:lnTo>
                      <a:pt x="86" y="104"/>
                    </a:lnTo>
                    <a:lnTo>
                      <a:pt x="92" y="106"/>
                    </a:lnTo>
                    <a:lnTo>
                      <a:pt x="100" y="110"/>
                    </a:lnTo>
                    <a:lnTo>
                      <a:pt x="106" y="114"/>
                    </a:lnTo>
                    <a:lnTo>
                      <a:pt x="114" y="119"/>
                    </a:lnTo>
                    <a:lnTo>
                      <a:pt x="120" y="124"/>
                    </a:lnTo>
                    <a:lnTo>
                      <a:pt x="128" y="132"/>
                    </a:lnTo>
                    <a:lnTo>
                      <a:pt x="134" y="139"/>
                    </a:lnTo>
                    <a:lnTo>
                      <a:pt x="142" y="148"/>
                    </a:lnTo>
                    <a:lnTo>
                      <a:pt x="190" y="215"/>
                    </a:lnTo>
                    <a:lnTo>
                      <a:pt x="142" y="215"/>
                    </a:lnTo>
                    <a:lnTo>
                      <a:pt x="95" y="148"/>
                    </a:lnTo>
                    <a:lnTo>
                      <a:pt x="87" y="139"/>
                    </a:lnTo>
                    <a:lnTo>
                      <a:pt x="81" y="132"/>
                    </a:lnTo>
                    <a:lnTo>
                      <a:pt x="75" y="125"/>
                    </a:lnTo>
                    <a:lnTo>
                      <a:pt x="70" y="122"/>
                    </a:lnTo>
                    <a:lnTo>
                      <a:pt x="63" y="119"/>
                    </a:lnTo>
                    <a:lnTo>
                      <a:pt x="58" y="117"/>
                    </a:lnTo>
                    <a:lnTo>
                      <a:pt x="51" y="116"/>
                    </a:lnTo>
                    <a:lnTo>
                      <a:pt x="44" y="116"/>
                    </a:lnTo>
                    <a:lnTo>
                      <a:pt x="44"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67" name="Freeform 282"/>
              <p:cNvSpPr>
                <a:spLocks noEditPoints="1"/>
              </p:cNvSpPr>
              <p:nvPr/>
            </p:nvSpPr>
            <p:spPr bwMode="auto">
              <a:xfrm>
                <a:off x="2981" y="3904"/>
                <a:ext cx="60" cy="56"/>
              </a:xfrm>
              <a:custGeom>
                <a:avLst/>
                <a:gdLst>
                  <a:gd name="T0" fmla="*/ 160 w 239"/>
                  <a:gd name="T1" fmla="*/ 208 h 224"/>
                  <a:gd name="T2" fmla="*/ 126 w 239"/>
                  <a:gd name="T3" fmla="*/ 221 h 224"/>
                  <a:gd name="T4" fmla="*/ 89 w 239"/>
                  <a:gd name="T5" fmla="*/ 224 h 224"/>
                  <a:gd name="T6" fmla="*/ 60 w 239"/>
                  <a:gd name="T7" fmla="*/ 222 h 224"/>
                  <a:gd name="T8" fmla="*/ 36 w 239"/>
                  <a:gd name="T9" fmla="*/ 214 h 224"/>
                  <a:gd name="T10" fmla="*/ 18 w 239"/>
                  <a:gd name="T11" fmla="*/ 203 h 224"/>
                  <a:gd name="T12" fmla="*/ 7 w 239"/>
                  <a:gd name="T13" fmla="*/ 187 h 224"/>
                  <a:gd name="T14" fmla="*/ 2 w 239"/>
                  <a:gd name="T15" fmla="*/ 169 h 224"/>
                  <a:gd name="T16" fmla="*/ 3 w 239"/>
                  <a:gd name="T17" fmla="*/ 148 h 224"/>
                  <a:gd name="T18" fmla="*/ 14 w 239"/>
                  <a:gd name="T19" fmla="*/ 128 h 224"/>
                  <a:gd name="T20" fmla="*/ 32 w 239"/>
                  <a:gd name="T21" fmla="*/ 114 h 224"/>
                  <a:gd name="T22" fmla="*/ 55 w 239"/>
                  <a:gd name="T23" fmla="*/ 104 h 224"/>
                  <a:gd name="T24" fmla="*/ 80 w 239"/>
                  <a:gd name="T25" fmla="*/ 99 h 224"/>
                  <a:gd name="T26" fmla="*/ 127 w 239"/>
                  <a:gd name="T27" fmla="*/ 94 h 224"/>
                  <a:gd name="T28" fmla="*/ 181 w 239"/>
                  <a:gd name="T29" fmla="*/ 83 h 224"/>
                  <a:gd name="T30" fmla="*/ 181 w 239"/>
                  <a:gd name="T31" fmla="*/ 64 h 224"/>
                  <a:gd name="T32" fmla="*/ 169 w 239"/>
                  <a:gd name="T33" fmla="*/ 43 h 224"/>
                  <a:gd name="T34" fmla="*/ 154 w 239"/>
                  <a:gd name="T35" fmla="*/ 35 h 224"/>
                  <a:gd name="T36" fmla="*/ 118 w 239"/>
                  <a:gd name="T37" fmla="*/ 30 h 224"/>
                  <a:gd name="T38" fmla="*/ 82 w 239"/>
                  <a:gd name="T39" fmla="*/ 36 h 224"/>
                  <a:gd name="T40" fmla="*/ 60 w 239"/>
                  <a:gd name="T41" fmla="*/ 52 h 224"/>
                  <a:gd name="T42" fmla="*/ 8 w 239"/>
                  <a:gd name="T43" fmla="*/ 66 h 224"/>
                  <a:gd name="T44" fmla="*/ 22 w 239"/>
                  <a:gd name="T45" fmla="*/ 37 h 224"/>
                  <a:gd name="T46" fmla="*/ 44 w 239"/>
                  <a:gd name="T47" fmla="*/ 17 h 224"/>
                  <a:gd name="T48" fmla="*/ 79 w 239"/>
                  <a:gd name="T49" fmla="*/ 4 h 224"/>
                  <a:gd name="T50" fmla="*/ 125 w 239"/>
                  <a:gd name="T51" fmla="*/ 0 h 224"/>
                  <a:gd name="T52" fmla="*/ 168 w 239"/>
                  <a:gd name="T53" fmla="*/ 4 h 224"/>
                  <a:gd name="T54" fmla="*/ 197 w 239"/>
                  <a:gd name="T55" fmla="*/ 14 h 224"/>
                  <a:gd name="T56" fmla="*/ 214 w 239"/>
                  <a:gd name="T57" fmla="*/ 28 h 224"/>
                  <a:gd name="T58" fmla="*/ 224 w 239"/>
                  <a:gd name="T59" fmla="*/ 47 h 224"/>
                  <a:gd name="T60" fmla="*/ 225 w 239"/>
                  <a:gd name="T61" fmla="*/ 70 h 224"/>
                  <a:gd name="T62" fmla="*/ 225 w 239"/>
                  <a:gd name="T63" fmla="*/ 152 h 224"/>
                  <a:gd name="T64" fmla="*/ 228 w 239"/>
                  <a:gd name="T65" fmla="*/ 193 h 224"/>
                  <a:gd name="T66" fmla="*/ 235 w 239"/>
                  <a:gd name="T67" fmla="*/ 213 h 224"/>
                  <a:gd name="T68" fmla="*/ 191 w 239"/>
                  <a:gd name="T69" fmla="*/ 213 h 224"/>
                  <a:gd name="T70" fmla="*/ 185 w 239"/>
                  <a:gd name="T71" fmla="*/ 193 h 224"/>
                  <a:gd name="T72" fmla="*/ 151 w 239"/>
                  <a:gd name="T73" fmla="*/ 120 h 224"/>
                  <a:gd name="T74" fmla="*/ 97 w 239"/>
                  <a:gd name="T75" fmla="*/ 127 h 224"/>
                  <a:gd name="T76" fmla="*/ 71 w 239"/>
                  <a:gd name="T77" fmla="*/ 132 h 224"/>
                  <a:gd name="T78" fmla="*/ 58 w 239"/>
                  <a:gd name="T79" fmla="*/ 141 h 224"/>
                  <a:gd name="T80" fmla="*/ 49 w 239"/>
                  <a:gd name="T81" fmla="*/ 152 h 224"/>
                  <a:gd name="T82" fmla="*/ 49 w 239"/>
                  <a:gd name="T83" fmla="*/ 169 h 224"/>
                  <a:gd name="T84" fmla="*/ 61 w 239"/>
                  <a:gd name="T85" fmla="*/ 186 h 224"/>
                  <a:gd name="T86" fmla="*/ 88 w 239"/>
                  <a:gd name="T87" fmla="*/ 195 h 224"/>
                  <a:gd name="T88" fmla="*/ 124 w 239"/>
                  <a:gd name="T89" fmla="*/ 193 h 224"/>
                  <a:gd name="T90" fmla="*/ 154 w 239"/>
                  <a:gd name="T91" fmla="*/ 182 h 224"/>
                  <a:gd name="T92" fmla="*/ 174 w 239"/>
                  <a:gd name="T93" fmla="*/ 162 h 224"/>
                  <a:gd name="T94" fmla="*/ 181 w 239"/>
                  <a:gd name="T95" fmla="*/ 13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9" h="224">
                    <a:moveTo>
                      <a:pt x="185" y="193"/>
                    </a:moveTo>
                    <a:lnTo>
                      <a:pt x="173" y="201"/>
                    </a:lnTo>
                    <a:lnTo>
                      <a:pt x="160" y="208"/>
                    </a:lnTo>
                    <a:lnTo>
                      <a:pt x="149" y="213"/>
                    </a:lnTo>
                    <a:lnTo>
                      <a:pt x="138" y="218"/>
                    </a:lnTo>
                    <a:lnTo>
                      <a:pt x="126" y="221"/>
                    </a:lnTo>
                    <a:lnTo>
                      <a:pt x="115" y="223"/>
                    </a:lnTo>
                    <a:lnTo>
                      <a:pt x="102" y="224"/>
                    </a:lnTo>
                    <a:lnTo>
                      <a:pt x="89" y="224"/>
                    </a:lnTo>
                    <a:lnTo>
                      <a:pt x="79" y="224"/>
                    </a:lnTo>
                    <a:lnTo>
                      <a:pt x="69" y="223"/>
                    </a:lnTo>
                    <a:lnTo>
                      <a:pt x="60" y="222"/>
                    </a:lnTo>
                    <a:lnTo>
                      <a:pt x="51" y="220"/>
                    </a:lnTo>
                    <a:lnTo>
                      <a:pt x="44" y="218"/>
                    </a:lnTo>
                    <a:lnTo>
                      <a:pt x="36" y="214"/>
                    </a:lnTo>
                    <a:lnTo>
                      <a:pt x="30" y="211"/>
                    </a:lnTo>
                    <a:lnTo>
                      <a:pt x="23" y="207"/>
                    </a:lnTo>
                    <a:lnTo>
                      <a:pt x="18" y="203"/>
                    </a:lnTo>
                    <a:lnTo>
                      <a:pt x="13" y="198"/>
                    </a:lnTo>
                    <a:lnTo>
                      <a:pt x="9" y="192"/>
                    </a:lnTo>
                    <a:lnTo>
                      <a:pt x="7" y="187"/>
                    </a:lnTo>
                    <a:lnTo>
                      <a:pt x="4" y="182"/>
                    </a:lnTo>
                    <a:lnTo>
                      <a:pt x="2" y="176"/>
                    </a:lnTo>
                    <a:lnTo>
                      <a:pt x="2" y="169"/>
                    </a:lnTo>
                    <a:lnTo>
                      <a:pt x="0" y="163"/>
                    </a:lnTo>
                    <a:lnTo>
                      <a:pt x="2" y="156"/>
                    </a:lnTo>
                    <a:lnTo>
                      <a:pt x="3" y="148"/>
                    </a:lnTo>
                    <a:lnTo>
                      <a:pt x="5" y="141"/>
                    </a:lnTo>
                    <a:lnTo>
                      <a:pt x="9" y="135"/>
                    </a:lnTo>
                    <a:lnTo>
                      <a:pt x="14" y="128"/>
                    </a:lnTo>
                    <a:lnTo>
                      <a:pt x="19" y="123"/>
                    </a:lnTo>
                    <a:lnTo>
                      <a:pt x="26" y="118"/>
                    </a:lnTo>
                    <a:lnTo>
                      <a:pt x="32" y="114"/>
                    </a:lnTo>
                    <a:lnTo>
                      <a:pt x="40" y="109"/>
                    </a:lnTo>
                    <a:lnTo>
                      <a:pt x="47" y="106"/>
                    </a:lnTo>
                    <a:lnTo>
                      <a:pt x="55" y="104"/>
                    </a:lnTo>
                    <a:lnTo>
                      <a:pt x="64" y="101"/>
                    </a:lnTo>
                    <a:lnTo>
                      <a:pt x="71" y="100"/>
                    </a:lnTo>
                    <a:lnTo>
                      <a:pt x="80" y="99"/>
                    </a:lnTo>
                    <a:lnTo>
                      <a:pt x="91" y="98"/>
                    </a:lnTo>
                    <a:lnTo>
                      <a:pt x="103" y="96"/>
                    </a:lnTo>
                    <a:lnTo>
                      <a:pt x="127" y="94"/>
                    </a:lnTo>
                    <a:lnTo>
                      <a:pt x="149" y="90"/>
                    </a:lnTo>
                    <a:lnTo>
                      <a:pt x="167" y="87"/>
                    </a:lnTo>
                    <a:lnTo>
                      <a:pt x="181" y="83"/>
                    </a:lnTo>
                    <a:lnTo>
                      <a:pt x="181" y="78"/>
                    </a:lnTo>
                    <a:lnTo>
                      <a:pt x="181" y="74"/>
                    </a:lnTo>
                    <a:lnTo>
                      <a:pt x="181" y="64"/>
                    </a:lnTo>
                    <a:lnTo>
                      <a:pt x="178" y="55"/>
                    </a:lnTo>
                    <a:lnTo>
                      <a:pt x="174" y="48"/>
                    </a:lnTo>
                    <a:lnTo>
                      <a:pt x="169" y="43"/>
                    </a:lnTo>
                    <a:lnTo>
                      <a:pt x="164" y="40"/>
                    </a:lnTo>
                    <a:lnTo>
                      <a:pt x="159" y="37"/>
                    </a:lnTo>
                    <a:lnTo>
                      <a:pt x="154" y="35"/>
                    </a:lnTo>
                    <a:lnTo>
                      <a:pt x="148" y="34"/>
                    </a:lnTo>
                    <a:lnTo>
                      <a:pt x="135" y="32"/>
                    </a:lnTo>
                    <a:lnTo>
                      <a:pt x="118" y="30"/>
                    </a:lnTo>
                    <a:lnTo>
                      <a:pt x="104" y="30"/>
                    </a:lnTo>
                    <a:lnTo>
                      <a:pt x="92" y="33"/>
                    </a:lnTo>
                    <a:lnTo>
                      <a:pt x="82" y="36"/>
                    </a:lnTo>
                    <a:lnTo>
                      <a:pt x="73" y="39"/>
                    </a:lnTo>
                    <a:lnTo>
                      <a:pt x="66" y="44"/>
                    </a:lnTo>
                    <a:lnTo>
                      <a:pt x="60" y="52"/>
                    </a:lnTo>
                    <a:lnTo>
                      <a:pt x="55" y="61"/>
                    </a:lnTo>
                    <a:lnTo>
                      <a:pt x="51" y="71"/>
                    </a:lnTo>
                    <a:lnTo>
                      <a:pt x="8" y="66"/>
                    </a:lnTo>
                    <a:lnTo>
                      <a:pt x="12" y="56"/>
                    </a:lnTo>
                    <a:lnTo>
                      <a:pt x="16" y="45"/>
                    </a:lnTo>
                    <a:lnTo>
                      <a:pt x="22" y="37"/>
                    </a:lnTo>
                    <a:lnTo>
                      <a:pt x="27" y="29"/>
                    </a:lnTo>
                    <a:lnTo>
                      <a:pt x="35" y="23"/>
                    </a:lnTo>
                    <a:lnTo>
                      <a:pt x="44" y="17"/>
                    </a:lnTo>
                    <a:lnTo>
                      <a:pt x="55" y="12"/>
                    </a:lnTo>
                    <a:lnTo>
                      <a:pt x="66" y="7"/>
                    </a:lnTo>
                    <a:lnTo>
                      <a:pt x="79" y="4"/>
                    </a:lnTo>
                    <a:lnTo>
                      <a:pt x="94" y="2"/>
                    </a:lnTo>
                    <a:lnTo>
                      <a:pt x="108" y="1"/>
                    </a:lnTo>
                    <a:lnTo>
                      <a:pt x="125" y="0"/>
                    </a:lnTo>
                    <a:lnTo>
                      <a:pt x="141" y="1"/>
                    </a:lnTo>
                    <a:lnTo>
                      <a:pt x="155" y="2"/>
                    </a:lnTo>
                    <a:lnTo>
                      <a:pt x="168" y="4"/>
                    </a:lnTo>
                    <a:lnTo>
                      <a:pt x="179" y="6"/>
                    </a:lnTo>
                    <a:lnTo>
                      <a:pt x="188" y="11"/>
                    </a:lnTo>
                    <a:lnTo>
                      <a:pt x="197" y="14"/>
                    </a:lnTo>
                    <a:lnTo>
                      <a:pt x="204" y="18"/>
                    </a:lnTo>
                    <a:lnTo>
                      <a:pt x="210" y="23"/>
                    </a:lnTo>
                    <a:lnTo>
                      <a:pt x="214" y="28"/>
                    </a:lnTo>
                    <a:lnTo>
                      <a:pt x="218" y="34"/>
                    </a:lnTo>
                    <a:lnTo>
                      <a:pt x="221" y="41"/>
                    </a:lnTo>
                    <a:lnTo>
                      <a:pt x="224" y="47"/>
                    </a:lnTo>
                    <a:lnTo>
                      <a:pt x="224" y="54"/>
                    </a:lnTo>
                    <a:lnTo>
                      <a:pt x="225" y="61"/>
                    </a:lnTo>
                    <a:lnTo>
                      <a:pt x="225" y="70"/>
                    </a:lnTo>
                    <a:lnTo>
                      <a:pt x="225" y="81"/>
                    </a:lnTo>
                    <a:lnTo>
                      <a:pt x="225" y="129"/>
                    </a:lnTo>
                    <a:lnTo>
                      <a:pt x="225" y="152"/>
                    </a:lnTo>
                    <a:lnTo>
                      <a:pt x="226" y="171"/>
                    </a:lnTo>
                    <a:lnTo>
                      <a:pt x="226" y="185"/>
                    </a:lnTo>
                    <a:lnTo>
                      <a:pt x="228" y="193"/>
                    </a:lnTo>
                    <a:lnTo>
                      <a:pt x="230" y="201"/>
                    </a:lnTo>
                    <a:lnTo>
                      <a:pt x="233" y="207"/>
                    </a:lnTo>
                    <a:lnTo>
                      <a:pt x="235" y="213"/>
                    </a:lnTo>
                    <a:lnTo>
                      <a:pt x="239" y="220"/>
                    </a:lnTo>
                    <a:lnTo>
                      <a:pt x="193" y="220"/>
                    </a:lnTo>
                    <a:lnTo>
                      <a:pt x="191" y="213"/>
                    </a:lnTo>
                    <a:lnTo>
                      <a:pt x="188" y="207"/>
                    </a:lnTo>
                    <a:lnTo>
                      <a:pt x="186" y="201"/>
                    </a:lnTo>
                    <a:lnTo>
                      <a:pt x="185" y="193"/>
                    </a:lnTo>
                    <a:close/>
                    <a:moveTo>
                      <a:pt x="181" y="111"/>
                    </a:moveTo>
                    <a:lnTo>
                      <a:pt x="168" y="116"/>
                    </a:lnTo>
                    <a:lnTo>
                      <a:pt x="151" y="120"/>
                    </a:lnTo>
                    <a:lnTo>
                      <a:pt x="131" y="123"/>
                    </a:lnTo>
                    <a:lnTo>
                      <a:pt x="110" y="126"/>
                    </a:lnTo>
                    <a:lnTo>
                      <a:pt x="97" y="127"/>
                    </a:lnTo>
                    <a:lnTo>
                      <a:pt x="87" y="129"/>
                    </a:lnTo>
                    <a:lnTo>
                      <a:pt x="78" y="131"/>
                    </a:lnTo>
                    <a:lnTo>
                      <a:pt x="71" y="132"/>
                    </a:lnTo>
                    <a:lnTo>
                      <a:pt x="65" y="136"/>
                    </a:lnTo>
                    <a:lnTo>
                      <a:pt x="61" y="138"/>
                    </a:lnTo>
                    <a:lnTo>
                      <a:pt x="58" y="141"/>
                    </a:lnTo>
                    <a:lnTo>
                      <a:pt x="54" y="145"/>
                    </a:lnTo>
                    <a:lnTo>
                      <a:pt x="51" y="148"/>
                    </a:lnTo>
                    <a:lnTo>
                      <a:pt x="49" y="152"/>
                    </a:lnTo>
                    <a:lnTo>
                      <a:pt x="47" y="158"/>
                    </a:lnTo>
                    <a:lnTo>
                      <a:pt x="47" y="162"/>
                    </a:lnTo>
                    <a:lnTo>
                      <a:pt x="49" y="169"/>
                    </a:lnTo>
                    <a:lnTo>
                      <a:pt x="51" y="176"/>
                    </a:lnTo>
                    <a:lnTo>
                      <a:pt x="55" y="181"/>
                    </a:lnTo>
                    <a:lnTo>
                      <a:pt x="61" y="186"/>
                    </a:lnTo>
                    <a:lnTo>
                      <a:pt x="68" y="190"/>
                    </a:lnTo>
                    <a:lnTo>
                      <a:pt x="78" y="193"/>
                    </a:lnTo>
                    <a:lnTo>
                      <a:pt x="88" y="195"/>
                    </a:lnTo>
                    <a:lnTo>
                      <a:pt x="99" y="195"/>
                    </a:lnTo>
                    <a:lnTo>
                      <a:pt x="112" y="195"/>
                    </a:lnTo>
                    <a:lnTo>
                      <a:pt x="124" y="193"/>
                    </a:lnTo>
                    <a:lnTo>
                      <a:pt x="135" y="190"/>
                    </a:lnTo>
                    <a:lnTo>
                      <a:pt x="145" y="187"/>
                    </a:lnTo>
                    <a:lnTo>
                      <a:pt x="154" y="182"/>
                    </a:lnTo>
                    <a:lnTo>
                      <a:pt x="162" y="176"/>
                    </a:lnTo>
                    <a:lnTo>
                      <a:pt x="169" y="169"/>
                    </a:lnTo>
                    <a:lnTo>
                      <a:pt x="174" y="162"/>
                    </a:lnTo>
                    <a:lnTo>
                      <a:pt x="177" y="154"/>
                    </a:lnTo>
                    <a:lnTo>
                      <a:pt x="179" y="146"/>
                    </a:lnTo>
                    <a:lnTo>
                      <a:pt x="181" y="137"/>
                    </a:lnTo>
                    <a:lnTo>
                      <a:pt x="181" y="125"/>
                    </a:lnTo>
                    <a:lnTo>
                      <a:pt x="181" y="11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68" name="Freeform 283"/>
              <p:cNvSpPr>
                <a:spLocks/>
              </p:cNvSpPr>
              <p:nvPr/>
            </p:nvSpPr>
            <p:spPr bwMode="auto">
              <a:xfrm>
                <a:off x="3047" y="3906"/>
                <a:ext cx="53" cy="53"/>
              </a:xfrm>
              <a:custGeom>
                <a:avLst/>
                <a:gdLst>
                  <a:gd name="T0" fmla="*/ 0 w 211"/>
                  <a:gd name="T1" fmla="*/ 0 h 215"/>
                  <a:gd name="T2" fmla="*/ 44 w 211"/>
                  <a:gd name="T3" fmla="*/ 0 h 215"/>
                  <a:gd name="T4" fmla="*/ 44 w 211"/>
                  <a:gd name="T5" fmla="*/ 40 h 215"/>
                  <a:gd name="T6" fmla="*/ 44 w 211"/>
                  <a:gd name="T7" fmla="*/ 53 h 215"/>
                  <a:gd name="T8" fmla="*/ 46 w 211"/>
                  <a:gd name="T9" fmla="*/ 63 h 215"/>
                  <a:gd name="T10" fmla="*/ 47 w 211"/>
                  <a:gd name="T11" fmla="*/ 72 h 215"/>
                  <a:gd name="T12" fmla="*/ 48 w 211"/>
                  <a:gd name="T13" fmla="*/ 79 h 215"/>
                  <a:gd name="T14" fmla="*/ 51 w 211"/>
                  <a:gd name="T15" fmla="*/ 84 h 215"/>
                  <a:gd name="T16" fmla="*/ 54 w 211"/>
                  <a:gd name="T17" fmla="*/ 90 h 215"/>
                  <a:gd name="T18" fmla="*/ 59 w 211"/>
                  <a:gd name="T19" fmla="*/ 95 h 215"/>
                  <a:gd name="T20" fmla="*/ 66 w 211"/>
                  <a:gd name="T21" fmla="*/ 99 h 215"/>
                  <a:gd name="T22" fmla="*/ 73 w 211"/>
                  <a:gd name="T23" fmla="*/ 103 h 215"/>
                  <a:gd name="T24" fmla="*/ 82 w 211"/>
                  <a:gd name="T25" fmla="*/ 106 h 215"/>
                  <a:gd name="T26" fmla="*/ 92 w 211"/>
                  <a:gd name="T27" fmla="*/ 107 h 215"/>
                  <a:gd name="T28" fmla="*/ 103 w 211"/>
                  <a:gd name="T29" fmla="*/ 109 h 215"/>
                  <a:gd name="T30" fmla="*/ 115 w 211"/>
                  <a:gd name="T31" fmla="*/ 107 h 215"/>
                  <a:gd name="T32" fmla="*/ 131 w 211"/>
                  <a:gd name="T33" fmla="*/ 105 h 215"/>
                  <a:gd name="T34" fmla="*/ 148 w 211"/>
                  <a:gd name="T35" fmla="*/ 102 h 215"/>
                  <a:gd name="T36" fmla="*/ 166 w 211"/>
                  <a:gd name="T37" fmla="*/ 97 h 215"/>
                  <a:gd name="T38" fmla="*/ 166 w 211"/>
                  <a:gd name="T39" fmla="*/ 0 h 215"/>
                  <a:gd name="T40" fmla="*/ 211 w 211"/>
                  <a:gd name="T41" fmla="*/ 0 h 215"/>
                  <a:gd name="T42" fmla="*/ 211 w 211"/>
                  <a:gd name="T43" fmla="*/ 215 h 215"/>
                  <a:gd name="T44" fmla="*/ 166 w 211"/>
                  <a:gd name="T45" fmla="*/ 215 h 215"/>
                  <a:gd name="T46" fmla="*/ 166 w 211"/>
                  <a:gd name="T47" fmla="*/ 128 h 215"/>
                  <a:gd name="T48" fmla="*/ 147 w 211"/>
                  <a:gd name="T49" fmla="*/ 133 h 215"/>
                  <a:gd name="T50" fmla="*/ 128 w 211"/>
                  <a:gd name="T51" fmla="*/ 136 h 215"/>
                  <a:gd name="T52" fmla="*/ 109 w 211"/>
                  <a:gd name="T53" fmla="*/ 138 h 215"/>
                  <a:gd name="T54" fmla="*/ 91 w 211"/>
                  <a:gd name="T55" fmla="*/ 139 h 215"/>
                  <a:gd name="T56" fmla="*/ 77 w 211"/>
                  <a:gd name="T57" fmla="*/ 138 h 215"/>
                  <a:gd name="T58" fmla="*/ 63 w 211"/>
                  <a:gd name="T59" fmla="*/ 136 h 215"/>
                  <a:gd name="T60" fmla="*/ 51 w 211"/>
                  <a:gd name="T61" fmla="*/ 132 h 215"/>
                  <a:gd name="T62" fmla="*/ 39 w 211"/>
                  <a:gd name="T63" fmla="*/ 126 h 215"/>
                  <a:gd name="T64" fmla="*/ 29 w 211"/>
                  <a:gd name="T65" fmla="*/ 120 h 215"/>
                  <a:gd name="T66" fmla="*/ 20 w 211"/>
                  <a:gd name="T67" fmla="*/ 113 h 215"/>
                  <a:gd name="T68" fmla="*/ 14 w 211"/>
                  <a:gd name="T69" fmla="*/ 104 h 215"/>
                  <a:gd name="T70" fmla="*/ 9 w 211"/>
                  <a:gd name="T71" fmla="*/ 96 h 215"/>
                  <a:gd name="T72" fmla="*/ 5 w 211"/>
                  <a:gd name="T73" fmla="*/ 86 h 215"/>
                  <a:gd name="T74" fmla="*/ 2 w 211"/>
                  <a:gd name="T75" fmla="*/ 77 h 215"/>
                  <a:gd name="T76" fmla="*/ 1 w 211"/>
                  <a:gd name="T77" fmla="*/ 66 h 215"/>
                  <a:gd name="T78" fmla="*/ 0 w 211"/>
                  <a:gd name="T79" fmla="*/ 56 h 215"/>
                  <a:gd name="T80" fmla="*/ 0 w 211"/>
                  <a:gd name="T8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1" h="215">
                    <a:moveTo>
                      <a:pt x="0" y="0"/>
                    </a:moveTo>
                    <a:lnTo>
                      <a:pt x="44" y="0"/>
                    </a:lnTo>
                    <a:lnTo>
                      <a:pt x="44" y="40"/>
                    </a:lnTo>
                    <a:lnTo>
                      <a:pt x="44" y="53"/>
                    </a:lnTo>
                    <a:lnTo>
                      <a:pt x="46" y="63"/>
                    </a:lnTo>
                    <a:lnTo>
                      <a:pt x="47" y="72"/>
                    </a:lnTo>
                    <a:lnTo>
                      <a:pt x="48" y="79"/>
                    </a:lnTo>
                    <a:lnTo>
                      <a:pt x="51" y="84"/>
                    </a:lnTo>
                    <a:lnTo>
                      <a:pt x="54" y="90"/>
                    </a:lnTo>
                    <a:lnTo>
                      <a:pt x="59" y="95"/>
                    </a:lnTo>
                    <a:lnTo>
                      <a:pt x="66" y="99"/>
                    </a:lnTo>
                    <a:lnTo>
                      <a:pt x="73" y="103"/>
                    </a:lnTo>
                    <a:lnTo>
                      <a:pt x="82" y="106"/>
                    </a:lnTo>
                    <a:lnTo>
                      <a:pt x="92" y="107"/>
                    </a:lnTo>
                    <a:lnTo>
                      <a:pt x="103" y="109"/>
                    </a:lnTo>
                    <a:lnTo>
                      <a:pt x="115" y="107"/>
                    </a:lnTo>
                    <a:lnTo>
                      <a:pt x="131" y="105"/>
                    </a:lnTo>
                    <a:lnTo>
                      <a:pt x="148" y="102"/>
                    </a:lnTo>
                    <a:lnTo>
                      <a:pt x="166" y="97"/>
                    </a:lnTo>
                    <a:lnTo>
                      <a:pt x="166" y="0"/>
                    </a:lnTo>
                    <a:lnTo>
                      <a:pt x="211" y="0"/>
                    </a:lnTo>
                    <a:lnTo>
                      <a:pt x="211" y="215"/>
                    </a:lnTo>
                    <a:lnTo>
                      <a:pt x="166" y="215"/>
                    </a:lnTo>
                    <a:lnTo>
                      <a:pt x="166" y="128"/>
                    </a:lnTo>
                    <a:lnTo>
                      <a:pt x="147" y="133"/>
                    </a:lnTo>
                    <a:lnTo>
                      <a:pt x="128" y="136"/>
                    </a:lnTo>
                    <a:lnTo>
                      <a:pt x="109" y="138"/>
                    </a:lnTo>
                    <a:lnTo>
                      <a:pt x="91" y="139"/>
                    </a:lnTo>
                    <a:lnTo>
                      <a:pt x="77" y="138"/>
                    </a:lnTo>
                    <a:lnTo>
                      <a:pt x="63" y="136"/>
                    </a:lnTo>
                    <a:lnTo>
                      <a:pt x="51" y="132"/>
                    </a:lnTo>
                    <a:lnTo>
                      <a:pt x="39" y="126"/>
                    </a:lnTo>
                    <a:lnTo>
                      <a:pt x="29" y="120"/>
                    </a:lnTo>
                    <a:lnTo>
                      <a:pt x="20" y="113"/>
                    </a:lnTo>
                    <a:lnTo>
                      <a:pt x="14" y="104"/>
                    </a:lnTo>
                    <a:lnTo>
                      <a:pt x="9" y="96"/>
                    </a:lnTo>
                    <a:lnTo>
                      <a:pt x="5" y="86"/>
                    </a:lnTo>
                    <a:lnTo>
                      <a:pt x="2" y="77"/>
                    </a:lnTo>
                    <a:lnTo>
                      <a:pt x="1" y="66"/>
                    </a:lnTo>
                    <a:lnTo>
                      <a:pt x="0" y="56"/>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69" name="Freeform 284"/>
              <p:cNvSpPr>
                <a:spLocks noEditPoints="1"/>
              </p:cNvSpPr>
              <p:nvPr/>
            </p:nvSpPr>
            <p:spPr bwMode="auto">
              <a:xfrm>
                <a:off x="3113" y="3904"/>
                <a:ext cx="60" cy="56"/>
              </a:xfrm>
              <a:custGeom>
                <a:avLst/>
                <a:gdLst>
                  <a:gd name="T0" fmla="*/ 236 w 238"/>
                  <a:gd name="T1" fmla="*/ 156 h 224"/>
                  <a:gd name="T2" fmla="*/ 230 w 238"/>
                  <a:gd name="T3" fmla="*/ 170 h 224"/>
                  <a:gd name="T4" fmla="*/ 221 w 238"/>
                  <a:gd name="T5" fmla="*/ 184 h 224"/>
                  <a:gd name="T6" fmla="*/ 210 w 238"/>
                  <a:gd name="T7" fmla="*/ 197 h 224"/>
                  <a:gd name="T8" fmla="*/ 197 w 238"/>
                  <a:gd name="T9" fmla="*/ 206 h 224"/>
                  <a:gd name="T10" fmla="*/ 181 w 238"/>
                  <a:gd name="T11" fmla="*/ 214 h 224"/>
                  <a:gd name="T12" fmla="*/ 164 w 238"/>
                  <a:gd name="T13" fmla="*/ 220 h 224"/>
                  <a:gd name="T14" fmla="*/ 144 w 238"/>
                  <a:gd name="T15" fmla="*/ 223 h 224"/>
                  <a:gd name="T16" fmla="*/ 123 w 238"/>
                  <a:gd name="T17" fmla="*/ 224 h 224"/>
                  <a:gd name="T18" fmla="*/ 96 w 238"/>
                  <a:gd name="T19" fmla="*/ 223 h 224"/>
                  <a:gd name="T20" fmla="*/ 72 w 238"/>
                  <a:gd name="T21" fmla="*/ 218 h 224"/>
                  <a:gd name="T22" fmla="*/ 50 w 238"/>
                  <a:gd name="T23" fmla="*/ 208 h 224"/>
                  <a:gd name="T24" fmla="*/ 33 w 238"/>
                  <a:gd name="T25" fmla="*/ 195 h 224"/>
                  <a:gd name="T26" fmla="*/ 17 w 238"/>
                  <a:gd name="T27" fmla="*/ 180 h 224"/>
                  <a:gd name="T28" fmla="*/ 7 w 238"/>
                  <a:gd name="T29" fmla="*/ 161 h 224"/>
                  <a:gd name="T30" fmla="*/ 1 w 238"/>
                  <a:gd name="T31" fmla="*/ 139 h 224"/>
                  <a:gd name="T32" fmla="*/ 0 w 238"/>
                  <a:gd name="T33" fmla="*/ 115 h 224"/>
                  <a:gd name="T34" fmla="*/ 1 w 238"/>
                  <a:gd name="T35" fmla="*/ 88 h 224"/>
                  <a:gd name="T36" fmla="*/ 7 w 238"/>
                  <a:gd name="T37" fmla="*/ 66 h 224"/>
                  <a:gd name="T38" fmla="*/ 17 w 238"/>
                  <a:gd name="T39" fmla="*/ 46 h 224"/>
                  <a:gd name="T40" fmla="*/ 33 w 238"/>
                  <a:gd name="T41" fmla="*/ 30 h 224"/>
                  <a:gd name="T42" fmla="*/ 50 w 238"/>
                  <a:gd name="T43" fmla="*/ 17 h 224"/>
                  <a:gd name="T44" fmla="*/ 72 w 238"/>
                  <a:gd name="T45" fmla="*/ 7 h 224"/>
                  <a:gd name="T46" fmla="*/ 95 w 238"/>
                  <a:gd name="T47" fmla="*/ 2 h 224"/>
                  <a:gd name="T48" fmla="*/ 120 w 238"/>
                  <a:gd name="T49" fmla="*/ 0 h 224"/>
                  <a:gd name="T50" fmla="*/ 144 w 238"/>
                  <a:gd name="T51" fmla="*/ 2 h 224"/>
                  <a:gd name="T52" fmla="*/ 167 w 238"/>
                  <a:gd name="T53" fmla="*/ 7 h 224"/>
                  <a:gd name="T54" fmla="*/ 188 w 238"/>
                  <a:gd name="T55" fmla="*/ 17 h 224"/>
                  <a:gd name="T56" fmla="*/ 205 w 238"/>
                  <a:gd name="T57" fmla="*/ 29 h 224"/>
                  <a:gd name="T58" fmla="*/ 219 w 238"/>
                  <a:gd name="T59" fmla="*/ 45 h 224"/>
                  <a:gd name="T60" fmla="*/ 230 w 238"/>
                  <a:gd name="T61" fmla="*/ 65 h 224"/>
                  <a:gd name="T62" fmla="*/ 236 w 238"/>
                  <a:gd name="T63" fmla="*/ 87 h 224"/>
                  <a:gd name="T64" fmla="*/ 238 w 238"/>
                  <a:gd name="T65" fmla="*/ 111 h 224"/>
                  <a:gd name="T66" fmla="*/ 237 w 238"/>
                  <a:gd name="T67" fmla="*/ 122 h 224"/>
                  <a:gd name="T68" fmla="*/ 45 w 238"/>
                  <a:gd name="T69" fmla="*/ 130 h 224"/>
                  <a:gd name="T70" fmla="*/ 49 w 238"/>
                  <a:gd name="T71" fmla="*/ 146 h 224"/>
                  <a:gd name="T72" fmla="*/ 56 w 238"/>
                  <a:gd name="T73" fmla="*/ 160 h 224"/>
                  <a:gd name="T74" fmla="*/ 63 w 238"/>
                  <a:gd name="T75" fmla="*/ 170 h 224"/>
                  <a:gd name="T76" fmla="*/ 75 w 238"/>
                  <a:gd name="T77" fmla="*/ 180 h 224"/>
                  <a:gd name="T78" fmla="*/ 86 w 238"/>
                  <a:gd name="T79" fmla="*/ 187 h 224"/>
                  <a:gd name="T80" fmla="*/ 100 w 238"/>
                  <a:gd name="T81" fmla="*/ 192 h 224"/>
                  <a:gd name="T82" fmla="*/ 115 w 238"/>
                  <a:gd name="T83" fmla="*/ 194 h 224"/>
                  <a:gd name="T84" fmla="*/ 134 w 238"/>
                  <a:gd name="T85" fmla="*/ 193 h 224"/>
                  <a:gd name="T86" fmla="*/ 155 w 238"/>
                  <a:gd name="T87" fmla="*/ 188 h 224"/>
                  <a:gd name="T88" fmla="*/ 172 w 238"/>
                  <a:gd name="T89" fmla="*/ 178 h 224"/>
                  <a:gd name="T90" fmla="*/ 185 w 238"/>
                  <a:gd name="T91" fmla="*/ 161 h 224"/>
                  <a:gd name="T92" fmla="*/ 47 w 238"/>
                  <a:gd name="T93" fmla="*/ 91 h 224"/>
                  <a:gd name="T94" fmla="*/ 189 w 238"/>
                  <a:gd name="T95" fmla="*/ 79 h 224"/>
                  <a:gd name="T96" fmla="*/ 181 w 238"/>
                  <a:gd name="T97" fmla="*/ 59 h 224"/>
                  <a:gd name="T98" fmla="*/ 170 w 238"/>
                  <a:gd name="T99" fmla="*/ 46 h 224"/>
                  <a:gd name="T100" fmla="*/ 157 w 238"/>
                  <a:gd name="T101" fmla="*/ 39 h 224"/>
                  <a:gd name="T102" fmla="*/ 144 w 238"/>
                  <a:gd name="T103" fmla="*/ 33 h 224"/>
                  <a:gd name="T104" fmla="*/ 129 w 238"/>
                  <a:gd name="T105" fmla="*/ 30 h 224"/>
                  <a:gd name="T106" fmla="*/ 113 w 238"/>
                  <a:gd name="T107" fmla="*/ 30 h 224"/>
                  <a:gd name="T108" fmla="*/ 99 w 238"/>
                  <a:gd name="T109" fmla="*/ 33 h 224"/>
                  <a:gd name="T110" fmla="*/ 86 w 238"/>
                  <a:gd name="T111" fmla="*/ 37 h 224"/>
                  <a:gd name="T112" fmla="*/ 75 w 238"/>
                  <a:gd name="T113" fmla="*/ 43 h 224"/>
                  <a:gd name="T114" fmla="*/ 64 w 238"/>
                  <a:gd name="T115" fmla="*/ 52 h 224"/>
                  <a:gd name="T116" fmla="*/ 57 w 238"/>
                  <a:gd name="T117" fmla="*/ 61 h 224"/>
                  <a:gd name="T118" fmla="*/ 52 w 238"/>
                  <a:gd name="T119" fmla="*/ 73 h 224"/>
                  <a:gd name="T120" fmla="*/ 48 w 238"/>
                  <a:gd name="T121" fmla="*/ 8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224">
                    <a:moveTo>
                      <a:pt x="191" y="150"/>
                    </a:moveTo>
                    <a:lnTo>
                      <a:pt x="236" y="156"/>
                    </a:lnTo>
                    <a:lnTo>
                      <a:pt x="233" y="163"/>
                    </a:lnTo>
                    <a:lnTo>
                      <a:pt x="230" y="170"/>
                    </a:lnTo>
                    <a:lnTo>
                      <a:pt x="226" y="178"/>
                    </a:lnTo>
                    <a:lnTo>
                      <a:pt x="221" y="184"/>
                    </a:lnTo>
                    <a:lnTo>
                      <a:pt x="216" y="190"/>
                    </a:lnTo>
                    <a:lnTo>
                      <a:pt x="210" y="197"/>
                    </a:lnTo>
                    <a:lnTo>
                      <a:pt x="204" y="202"/>
                    </a:lnTo>
                    <a:lnTo>
                      <a:pt x="197" y="206"/>
                    </a:lnTo>
                    <a:lnTo>
                      <a:pt x="189" y="210"/>
                    </a:lnTo>
                    <a:lnTo>
                      <a:pt x="181" y="214"/>
                    </a:lnTo>
                    <a:lnTo>
                      <a:pt x="172" y="218"/>
                    </a:lnTo>
                    <a:lnTo>
                      <a:pt x="164" y="220"/>
                    </a:lnTo>
                    <a:lnTo>
                      <a:pt x="155" y="222"/>
                    </a:lnTo>
                    <a:lnTo>
                      <a:pt x="144" y="223"/>
                    </a:lnTo>
                    <a:lnTo>
                      <a:pt x="133" y="224"/>
                    </a:lnTo>
                    <a:lnTo>
                      <a:pt x="123" y="224"/>
                    </a:lnTo>
                    <a:lnTo>
                      <a:pt x="109" y="224"/>
                    </a:lnTo>
                    <a:lnTo>
                      <a:pt x="96" y="223"/>
                    </a:lnTo>
                    <a:lnTo>
                      <a:pt x="83" y="221"/>
                    </a:lnTo>
                    <a:lnTo>
                      <a:pt x="72" y="218"/>
                    </a:lnTo>
                    <a:lnTo>
                      <a:pt x="61" y="213"/>
                    </a:lnTo>
                    <a:lnTo>
                      <a:pt x="50" y="208"/>
                    </a:lnTo>
                    <a:lnTo>
                      <a:pt x="42" y="202"/>
                    </a:lnTo>
                    <a:lnTo>
                      <a:pt x="33" y="195"/>
                    </a:lnTo>
                    <a:lnTo>
                      <a:pt x="25" y="188"/>
                    </a:lnTo>
                    <a:lnTo>
                      <a:pt x="17" y="180"/>
                    </a:lnTo>
                    <a:lnTo>
                      <a:pt x="12" y="170"/>
                    </a:lnTo>
                    <a:lnTo>
                      <a:pt x="7" y="161"/>
                    </a:lnTo>
                    <a:lnTo>
                      <a:pt x="3" y="150"/>
                    </a:lnTo>
                    <a:lnTo>
                      <a:pt x="1" y="139"/>
                    </a:lnTo>
                    <a:lnTo>
                      <a:pt x="0" y="127"/>
                    </a:lnTo>
                    <a:lnTo>
                      <a:pt x="0" y="115"/>
                    </a:lnTo>
                    <a:lnTo>
                      <a:pt x="0" y="101"/>
                    </a:lnTo>
                    <a:lnTo>
                      <a:pt x="1" y="88"/>
                    </a:lnTo>
                    <a:lnTo>
                      <a:pt x="3" y="77"/>
                    </a:lnTo>
                    <a:lnTo>
                      <a:pt x="7" y="66"/>
                    </a:lnTo>
                    <a:lnTo>
                      <a:pt x="12" y="56"/>
                    </a:lnTo>
                    <a:lnTo>
                      <a:pt x="17" y="46"/>
                    </a:lnTo>
                    <a:lnTo>
                      <a:pt x="25" y="38"/>
                    </a:lnTo>
                    <a:lnTo>
                      <a:pt x="33" y="30"/>
                    </a:lnTo>
                    <a:lnTo>
                      <a:pt x="42" y="23"/>
                    </a:lnTo>
                    <a:lnTo>
                      <a:pt x="50" y="17"/>
                    </a:lnTo>
                    <a:lnTo>
                      <a:pt x="61" y="12"/>
                    </a:lnTo>
                    <a:lnTo>
                      <a:pt x="72" y="7"/>
                    </a:lnTo>
                    <a:lnTo>
                      <a:pt x="82" y="4"/>
                    </a:lnTo>
                    <a:lnTo>
                      <a:pt x="95" y="2"/>
                    </a:lnTo>
                    <a:lnTo>
                      <a:pt x="108" y="1"/>
                    </a:lnTo>
                    <a:lnTo>
                      <a:pt x="120" y="0"/>
                    </a:lnTo>
                    <a:lnTo>
                      <a:pt x="133" y="1"/>
                    </a:lnTo>
                    <a:lnTo>
                      <a:pt x="144" y="2"/>
                    </a:lnTo>
                    <a:lnTo>
                      <a:pt x="156" y="4"/>
                    </a:lnTo>
                    <a:lnTo>
                      <a:pt x="167" y="7"/>
                    </a:lnTo>
                    <a:lnTo>
                      <a:pt x="177" y="12"/>
                    </a:lnTo>
                    <a:lnTo>
                      <a:pt x="188" y="17"/>
                    </a:lnTo>
                    <a:lnTo>
                      <a:pt x="197" y="23"/>
                    </a:lnTo>
                    <a:lnTo>
                      <a:pt x="205" y="29"/>
                    </a:lnTo>
                    <a:lnTo>
                      <a:pt x="213" y="37"/>
                    </a:lnTo>
                    <a:lnTo>
                      <a:pt x="219" y="45"/>
                    </a:lnTo>
                    <a:lnTo>
                      <a:pt x="224" y="55"/>
                    </a:lnTo>
                    <a:lnTo>
                      <a:pt x="230" y="65"/>
                    </a:lnTo>
                    <a:lnTo>
                      <a:pt x="233" y="76"/>
                    </a:lnTo>
                    <a:lnTo>
                      <a:pt x="236" y="87"/>
                    </a:lnTo>
                    <a:lnTo>
                      <a:pt x="237" y="99"/>
                    </a:lnTo>
                    <a:lnTo>
                      <a:pt x="238" y="111"/>
                    </a:lnTo>
                    <a:lnTo>
                      <a:pt x="238" y="116"/>
                    </a:lnTo>
                    <a:lnTo>
                      <a:pt x="237" y="122"/>
                    </a:lnTo>
                    <a:lnTo>
                      <a:pt x="44" y="122"/>
                    </a:lnTo>
                    <a:lnTo>
                      <a:pt x="45" y="130"/>
                    </a:lnTo>
                    <a:lnTo>
                      <a:pt x="47" y="139"/>
                    </a:lnTo>
                    <a:lnTo>
                      <a:pt x="49" y="146"/>
                    </a:lnTo>
                    <a:lnTo>
                      <a:pt x="52" y="152"/>
                    </a:lnTo>
                    <a:lnTo>
                      <a:pt x="56" y="160"/>
                    </a:lnTo>
                    <a:lnTo>
                      <a:pt x="59" y="165"/>
                    </a:lnTo>
                    <a:lnTo>
                      <a:pt x="63" y="170"/>
                    </a:lnTo>
                    <a:lnTo>
                      <a:pt x="68" y="176"/>
                    </a:lnTo>
                    <a:lnTo>
                      <a:pt x="75" y="180"/>
                    </a:lnTo>
                    <a:lnTo>
                      <a:pt x="80" y="184"/>
                    </a:lnTo>
                    <a:lnTo>
                      <a:pt x="86" y="187"/>
                    </a:lnTo>
                    <a:lnTo>
                      <a:pt x="94" y="190"/>
                    </a:lnTo>
                    <a:lnTo>
                      <a:pt x="100" y="192"/>
                    </a:lnTo>
                    <a:lnTo>
                      <a:pt x="108" y="193"/>
                    </a:lnTo>
                    <a:lnTo>
                      <a:pt x="115" y="194"/>
                    </a:lnTo>
                    <a:lnTo>
                      <a:pt x="123" y="194"/>
                    </a:lnTo>
                    <a:lnTo>
                      <a:pt x="134" y="193"/>
                    </a:lnTo>
                    <a:lnTo>
                      <a:pt x="146" y="192"/>
                    </a:lnTo>
                    <a:lnTo>
                      <a:pt x="155" y="188"/>
                    </a:lnTo>
                    <a:lnTo>
                      <a:pt x="164" y="184"/>
                    </a:lnTo>
                    <a:lnTo>
                      <a:pt x="172" y="178"/>
                    </a:lnTo>
                    <a:lnTo>
                      <a:pt x="179" y="170"/>
                    </a:lnTo>
                    <a:lnTo>
                      <a:pt x="185" y="161"/>
                    </a:lnTo>
                    <a:lnTo>
                      <a:pt x="191" y="150"/>
                    </a:lnTo>
                    <a:close/>
                    <a:moveTo>
                      <a:pt x="47" y="91"/>
                    </a:moveTo>
                    <a:lnTo>
                      <a:pt x="191" y="91"/>
                    </a:lnTo>
                    <a:lnTo>
                      <a:pt x="189" y="79"/>
                    </a:lnTo>
                    <a:lnTo>
                      <a:pt x="186" y="68"/>
                    </a:lnTo>
                    <a:lnTo>
                      <a:pt x="181" y="59"/>
                    </a:lnTo>
                    <a:lnTo>
                      <a:pt x="175" y="52"/>
                    </a:lnTo>
                    <a:lnTo>
                      <a:pt x="170" y="46"/>
                    </a:lnTo>
                    <a:lnTo>
                      <a:pt x="164" y="42"/>
                    </a:lnTo>
                    <a:lnTo>
                      <a:pt x="157" y="39"/>
                    </a:lnTo>
                    <a:lnTo>
                      <a:pt x="151" y="36"/>
                    </a:lnTo>
                    <a:lnTo>
                      <a:pt x="144" y="33"/>
                    </a:lnTo>
                    <a:lnTo>
                      <a:pt x="137" y="32"/>
                    </a:lnTo>
                    <a:lnTo>
                      <a:pt x="129" y="30"/>
                    </a:lnTo>
                    <a:lnTo>
                      <a:pt x="120" y="30"/>
                    </a:lnTo>
                    <a:lnTo>
                      <a:pt x="113" y="30"/>
                    </a:lnTo>
                    <a:lnTo>
                      <a:pt x="106" y="32"/>
                    </a:lnTo>
                    <a:lnTo>
                      <a:pt x="99" y="33"/>
                    </a:lnTo>
                    <a:lnTo>
                      <a:pt x="92" y="35"/>
                    </a:lnTo>
                    <a:lnTo>
                      <a:pt x="86" y="37"/>
                    </a:lnTo>
                    <a:lnTo>
                      <a:pt x="81" y="40"/>
                    </a:lnTo>
                    <a:lnTo>
                      <a:pt x="75" y="43"/>
                    </a:lnTo>
                    <a:lnTo>
                      <a:pt x="70" y="47"/>
                    </a:lnTo>
                    <a:lnTo>
                      <a:pt x="64" y="52"/>
                    </a:lnTo>
                    <a:lnTo>
                      <a:pt x="61" y="56"/>
                    </a:lnTo>
                    <a:lnTo>
                      <a:pt x="57" y="61"/>
                    </a:lnTo>
                    <a:lnTo>
                      <a:pt x="54" y="66"/>
                    </a:lnTo>
                    <a:lnTo>
                      <a:pt x="52" y="73"/>
                    </a:lnTo>
                    <a:lnTo>
                      <a:pt x="49" y="79"/>
                    </a:lnTo>
                    <a:lnTo>
                      <a:pt x="48" y="85"/>
                    </a:lnTo>
                    <a:lnTo>
                      <a:pt x="47" y="9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70" name="Freeform 285"/>
              <p:cNvSpPr>
                <a:spLocks/>
              </p:cNvSpPr>
              <p:nvPr/>
            </p:nvSpPr>
            <p:spPr bwMode="auto">
              <a:xfrm>
                <a:off x="3183" y="3904"/>
                <a:ext cx="56" cy="56"/>
              </a:xfrm>
              <a:custGeom>
                <a:avLst/>
                <a:gdLst>
                  <a:gd name="T0" fmla="*/ 226 w 226"/>
                  <a:gd name="T1" fmla="*/ 146 h 224"/>
                  <a:gd name="T2" fmla="*/ 221 w 226"/>
                  <a:gd name="T3" fmla="*/ 163 h 224"/>
                  <a:gd name="T4" fmla="*/ 213 w 226"/>
                  <a:gd name="T5" fmla="*/ 179 h 224"/>
                  <a:gd name="T6" fmla="*/ 203 w 226"/>
                  <a:gd name="T7" fmla="*/ 192 h 224"/>
                  <a:gd name="T8" fmla="*/ 189 w 226"/>
                  <a:gd name="T9" fmla="*/ 204 h 224"/>
                  <a:gd name="T10" fmla="*/ 174 w 226"/>
                  <a:gd name="T11" fmla="*/ 212 h 224"/>
                  <a:gd name="T12" fmla="*/ 157 w 226"/>
                  <a:gd name="T13" fmla="*/ 219 h 224"/>
                  <a:gd name="T14" fmla="*/ 138 w 226"/>
                  <a:gd name="T15" fmla="*/ 223 h 224"/>
                  <a:gd name="T16" fmla="*/ 118 w 226"/>
                  <a:gd name="T17" fmla="*/ 224 h 224"/>
                  <a:gd name="T18" fmla="*/ 93 w 226"/>
                  <a:gd name="T19" fmla="*/ 223 h 224"/>
                  <a:gd name="T20" fmla="*/ 70 w 226"/>
                  <a:gd name="T21" fmla="*/ 218 h 224"/>
                  <a:gd name="T22" fmla="*/ 49 w 226"/>
                  <a:gd name="T23" fmla="*/ 208 h 224"/>
                  <a:gd name="T24" fmla="*/ 33 w 226"/>
                  <a:gd name="T25" fmla="*/ 195 h 224"/>
                  <a:gd name="T26" fmla="*/ 19 w 226"/>
                  <a:gd name="T27" fmla="*/ 180 h 224"/>
                  <a:gd name="T28" fmla="*/ 9 w 226"/>
                  <a:gd name="T29" fmla="*/ 161 h 224"/>
                  <a:gd name="T30" fmla="*/ 2 w 226"/>
                  <a:gd name="T31" fmla="*/ 139 h 224"/>
                  <a:gd name="T32" fmla="*/ 0 w 226"/>
                  <a:gd name="T33" fmla="*/ 114 h 224"/>
                  <a:gd name="T34" fmla="*/ 4 w 226"/>
                  <a:gd name="T35" fmla="*/ 81 h 224"/>
                  <a:gd name="T36" fmla="*/ 14 w 226"/>
                  <a:gd name="T37" fmla="*/ 53 h 224"/>
                  <a:gd name="T38" fmla="*/ 21 w 226"/>
                  <a:gd name="T39" fmla="*/ 40 h 224"/>
                  <a:gd name="T40" fmla="*/ 32 w 226"/>
                  <a:gd name="T41" fmla="*/ 29 h 224"/>
                  <a:gd name="T42" fmla="*/ 43 w 226"/>
                  <a:gd name="T43" fmla="*/ 21 h 224"/>
                  <a:gd name="T44" fmla="*/ 57 w 226"/>
                  <a:gd name="T45" fmla="*/ 14 h 224"/>
                  <a:gd name="T46" fmla="*/ 86 w 226"/>
                  <a:gd name="T47" fmla="*/ 3 h 224"/>
                  <a:gd name="T48" fmla="*/ 118 w 226"/>
                  <a:gd name="T49" fmla="*/ 0 h 224"/>
                  <a:gd name="T50" fmla="*/ 138 w 226"/>
                  <a:gd name="T51" fmla="*/ 1 h 224"/>
                  <a:gd name="T52" fmla="*/ 156 w 226"/>
                  <a:gd name="T53" fmla="*/ 4 h 224"/>
                  <a:gd name="T54" fmla="*/ 173 w 226"/>
                  <a:gd name="T55" fmla="*/ 11 h 224"/>
                  <a:gd name="T56" fmla="*/ 188 w 226"/>
                  <a:gd name="T57" fmla="*/ 18 h 224"/>
                  <a:gd name="T58" fmla="*/ 199 w 226"/>
                  <a:gd name="T59" fmla="*/ 27 h 224"/>
                  <a:gd name="T60" fmla="*/ 209 w 226"/>
                  <a:gd name="T61" fmla="*/ 39 h 224"/>
                  <a:gd name="T62" fmla="*/ 217 w 226"/>
                  <a:gd name="T63" fmla="*/ 53 h 224"/>
                  <a:gd name="T64" fmla="*/ 222 w 226"/>
                  <a:gd name="T65" fmla="*/ 68 h 224"/>
                  <a:gd name="T66" fmla="*/ 175 w 226"/>
                  <a:gd name="T67" fmla="*/ 63 h 224"/>
                  <a:gd name="T68" fmla="*/ 165 w 226"/>
                  <a:gd name="T69" fmla="*/ 47 h 224"/>
                  <a:gd name="T70" fmla="*/ 150 w 226"/>
                  <a:gd name="T71" fmla="*/ 37 h 224"/>
                  <a:gd name="T72" fmla="*/ 131 w 226"/>
                  <a:gd name="T73" fmla="*/ 30 h 224"/>
                  <a:gd name="T74" fmla="*/ 112 w 226"/>
                  <a:gd name="T75" fmla="*/ 30 h 224"/>
                  <a:gd name="T76" fmla="*/ 96 w 226"/>
                  <a:gd name="T77" fmla="*/ 33 h 224"/>
                  <a:gd name="T78" fmla="*/ 84 w 226"/>
                  <a:gd name="T79" fmla="*/ 38 h 224"/>
                  <a:gd name="T80" fmla="*/ 71 w 226"/>
                  <a:gd name="T81" fmla="*/ 45 h 224"/>
                  <a:gd name="T82" fmla="*/ 61 w 226"/>
                  <a:gd name="T83" fmla="*/ 55 h 224"/>
                  <a:gd name="T84" fmla="*/ 53 w 226"/>
                  <a:gd name="T85" fmla="*/ 68 h 224"/>
                  <a:gd name="T86" fmla="*/ 48 w 226"/>
                  <a:gd name="T87" fmla="*/ 83 h 224"/>
                  <a:gd name="T88" fmla="*/ 46 w 226"/>
                  <a:gd name="T89" fmla="*/ 102 h 224"/>
                  <a:gd name="T90" fmla="*/ 46 w 226"/>
                  <a:gd name="T91" fmla="*/ 123 h 224"/>
                  <a:gd name="T92" fmla="*/ 48 w 226"/>
                  <a:gd name="T93" fmla="*/ 141 h 224"/>
                  <a:gd name="T94" fmla="*/ 53 w 226"/>
                  <a:gd name="T95" fmla="*/ 157 h 224"/>
                  <a:gd name="T96" fmla="*/ 61 w 226"/>
                  <a:gd name="T97" fmla="*/ 169 h 224"/>
                  <a:gd name="T98" fmla="*/ 71 w 226"/>
                  <a:gd name="T99" fmla="*/ 180 h 224"/>
                  <a:gd name="T100" fmla="*/ 82 w 226"/>
                  <a:gd name="T101" fmla="*/ 187 h 224"/>
                  <a:gd name="T102" fmla="*/ 95 w 226"/>
                  <a:gd name="T103" fmla="*/ 191 h 224"/>
                  <a:gd name="T104" fmla="*/ 109 w 226"/>
                  <a:gd name="T105" fmla="*/ 194 h 224"/>
                  <a:gd name="T106" fmla="*/ 129 w 226"/>
                  <a:gd name="T107" fmla="*/ 193 h 224"/>
                  <a:gd name="T108" fmla="*/ 151 w 226"/>
                  <a:gd name="T109" fmla="*/ 187 h 224"/>
                  <a:gd name="T110" fmla="*/ 169 w 226"/>
                  <a:gd name="T111" fmla="*/ 173 h 224"/>
                  <a:gd name="T112" fmla="*/ 179 w 226"/>
                  <a:gd name="T113" fmla="*/ 15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6" h="224">
                    <a:moveTo>
                      <a:pt x="183" y="141"/>
                    </a:moveTo>
                    <a:lnTo>
                      <a:pt x="226" y="146"/>
                    </a:lnTo>
                    <a:lnTo>
                      <a:pt x="223" y="154"/>
                    </a:lnTo>
                    <a:lnTo>
                      <a:pt x="221" y="163"/>
                    </a:lnTo>
                    <a:lnTo>
                      <a:pt x="217" y="171"/>
                    </a:lnTo>
                    <a:lnTo>
                      <a:pt x="213" y="179"/>
                    </a:lnTo>
                    <a:lnTo>
                      <a:pt x="208" y="186"/>
                    </a:lnTo>
                    <a:lnTo>
                      <a:pt x="203" y="192"/>
                    </a:lnTo>
                    <a:lnTo>
                      <a:pt x="197" y="198"/>
                    </a:lnTo>
                    <a:lnTo>
                      <a:pt x="189" y="204"/>
                    </a:lnTo>
                    <a:lnTo>
                      <a:pt x="181" y="208"/>
                    </a:lnTo>
                    <a:lnTo>
                      <a:pt x="174" y="212"/>
                    </a:lnTo>
                    <a:lnTo>
                      <a:pt x="166" y="216"/>
                    </a:lnTo>
                    <a:lnTo>
                      <a:pt x="157" y="219"/>
                    </a:lnTo>
                    <a:lnTo>
                      <a:pt x="148" y="222"/>
                    </a:lnTo>
                    <a:lnTo>
                      <a:pt x="138" y="223"/>
                    </a:lnTo>
                    <a:lnTo>
                      <a:pt x="128" y="224"/>
                    </a:lnTo>
                    <a:lnTo>
                      <a:pt x="118" y="224"/>
                    </a:lnTo>
                    <a:lnTo>
                      <a:pt x="105" y="224"/>
                    </a:lnTo>
                    <a:lnTo>
                      <a:pt x="93" y="223"/>
                    </a:lnTo>
                    <a:lnTo>
                      <a:pt x="81" y="221"/>
                    </a:lnTo>
                    <a:lnTo>
                      <a:pt x="70" y="218"/>
                    </a:lnTo>
                    <a:lnTo>
                      <a:pt x="59" y="213"/>
                    </a:lnTo>
                    <a:lnTo>
                      <a:pt x="49" y="208"/>
                    </a:lnTo>
                    <a:lnTo>
                      <a:pt x="40" y="202"/>
                    </a:lnTo>
                    <a:lnTo>
                      <a:pt x="33" y="195"/>
                    </a:lnTo>
                    <a:lnTo>
                      <a:pt x="25" y="188"/>
                    </a:lnTo>
                    <a:lnTo>
                      <a:pt x="19" y="180"/>
                    </a:lnTo>
                    <a:lnTo>
                      <a:pt x="13" y="170"/>
                    </a:lnTo>
                    <a:lnTo>
                      <a:pt x="9" y="161"/>
                    </a:lnTo>
                    <a:lnTo>
                      <a:pt x="5" y="150"/>
                    </a:lnTo>
                    <a:lnTo>
                      <a:pt x="2" y="139"/>
                    </a:lnTo>
                    <a:lnTo>
                      <a:pt x="1" y="126"/>
                    </a:lnTo>
                    <a:lnTo>
                      <a:pt x="0" y="114"/>
                    </a:lnTo>
                    <a:lnTo>
                      <a:pt x="1" y="97"/>
                    </a:lnTo>
                    <a:lnTo>
                      <a:pt x="4" y="81"/>
                    </a:lnTo>
                    <a:lnTo>
                      <a:pt x="7" y="66"/>
                    </a:lnTo>
                    <a:lnTo>
                      <a:pt x="14" y="53"/>
                    </a:lnTo>
                    <a:lnTo>
                      <a:pt x="18" y="46"/>
                    </a:lnTo>
                    <a:lnTo>
                      <a:pt x="21" y="40"/>
                    </a:lnTo>
                    <a:lnTo>
                      <a:pt x="26" y="35"/>
                    </a:lnTo>
                    <a:lnTo>
                      <a:pt x="32" y="29"/>
                    </a:lnTo>
                    <a:lnTo>
                      <a:pt x="37" y="25"/>
                    </a:lnTo>
                    <a:lnTo>
                      <a:pt x="43" y="21"/>
                    </a:lnTo>
                    <a:lnTo>
                      <a:pt x="49" y="17"/>
                    </a:lnTo>
                    <a:lnTo>
                      <a:pt x="57" y="14"/>
                    </a:lnTo>
                    <a:lnTo>
                      <a:pt x="71" y="7"/>
                    </a:lnTo>
                    <a:lnTo>
                      <a:pt x="86" y="3"/>
                    </a:lnTo>
                    <a:lnTo>
                      <a:pt x="101" y="1"/>
                    </a:lnTo>
                    <a:lnTo>
                      <a:pt x="118" y="0"/>
                    </a:lnTo>
                    <a:lnTo>
                      <a:pt x="128" y="0"/>
                    </a:lnTo>
                    <a:lnTo>
                      <a:pt x="138" y="1"/>
                    </a:lnTo>
                    <a:lnTo>
                      <a:pt x="147" y="3"/>
                    </a:lnTo>
                    <a:lnTo>
                      <a:pt x="156" y="4"/>
                    </a:lnTo>
                    <a:lnTo>
                      <a:pt x="165" y="7"/>
                    </a:lnTo>
                    <a:lnTo>
                      <a:pt x="173" y="11"/>
                    </a:lnTo>
                    <a:lnTo>
                      <a:pt x="180" y="14"/>
                    </a:lnTo>
                    <a:lnTo>
                      <a:pt x="188" y="18"/>
                    </a:lnTo>
                    <a:lnTo>
                      <a:pt x="194" y="22"/>
                    </a:lnTo>
                    <a:lnTo>
                      <a:pt x="199" y="27"/>
                    </a:lnTo>
                    <a:lnTo>
                      <a:pt x="204" y="34"/>
                    </a:lnTo>
                    <a:lnTo>
                      <a:pt x="209" y="39"/>
                    </a:lnTo>
                    <a:lnTo>
                      <a:pt x="213" y="46"/>
                    </a:lnTo>
                    <a:lnTo>
                      <a:pt x="217" y="53"/>
                    </a:lnTo>
                    <a:lnTo>
                      <a:pt x="220" y="60"/>
                    </a:lnTo>
                    <a:lnTo>
                      <a:pt x="222" y="68"/>
                    </a:lnTo>
                    <a:lnTo>
                      <a:pt x="179" y="74"/>
                    </a:lnTo>
                    <a:lnTo>
                      <a:pt x="175" y="63"/>
                    </a:lnTo>
                    <a:lnTo>
                      <a:pt x="170" y="55"/>
                    </a:lnTo>
                    <a:lnTo>
                      <a:pt x="165" y="47"/>
                    </a:lnTo>
                    <a:lnTo>
                      <a:pt x="157" y="41"/>
                    </a:lnTo>
                    <a:lnTo>
                      <a:pt x="150" y="37"/>
                    </a:lnTo>
                    <a:lnTo>
                      <a:pt x="141" y="33"/>
                    </a:lnTo>
                    <a:lnTo>
                      <a:pt x="131" y="30"/>
                    </a:lnTo>
                    <a:lnTo>
                      <a:pt x="120" y="30"/>
                    </a:lnTo>
                    <a:lnTo>
                      <a:pt x="112" y="30"/>
                    </a:lnTo>
                    <a:lnTo>
                      <a:pt x="104" y="32"/>
                    </a:lnTo>
                    <a:lnTo>
                      <a:pt x="96" y="33"/>
                    </a:lnTo>
                    <a:lnTo>
                      <a:pt x="90" y="35"/>
                    </a:lnTo>
                    <a:lnTo>
                      <a:pt x="84" y="38"/>
                    </a:lnTo>
                    <a:lnTo>
                      <a:pt x="77" y="41"/>
                    </a:lnTo>
                    <a:lnTo>
                      <a:pt x="71" y="45"/>
                    </a:lnTo>
                    <a:lnTo>
                      <a:pt x="66" y="49"/>
                    </a:lnTo>
                    <a:lnTo>
                      <a:pt x="61" y="55"/>
                    </a:lnTo>
                    <a:lnTo>
                      <a:pt x="57" y="61"/>
                    </a:lnTo>
                    <a:lnTo>
                      <a:pt x="53" y="68"/>
                    </a:lnTo>
                    <a:lnTo>
                      <a:pt x="51" y="76"/>
                    </a:lnTo>
                    <a:lnTo>
                      <a:pt x="48" y="83"/>
                    </a:lnTo>
                    <a:lnTo>
                      <a:pt x="47" y="92"/>
                    </a:lnTo>
                    <a:lnTo>
                      <a:pt x="46" y="102"/>
                    </a:lnTo>
                    <a:lnTo>
                      <a:pt x="46" y="112"/>
                    </a:lnTo>
                    <a:lnTo>
                      <a:pt x="46" y="123"/>
                    </a:lnTo>
                    <a:lnTo>
                      <a:pt x="47" y="132"/>
                    </a:lnTo>
                    <a:lnTo>
                      <a:pt x="48" y="141"/>
                    </a:lnTo>
                    <a:lnTo>
                      <a:pt x="51" y="149"/>
                    </a:lnTo>
                    <a:lnTo>
                      <a:pt x="53" y="157"/>
                    </a:lnTo>
                    <a:lnTo>
                      <a:pt x="57" y="164"/>
                    </a:lnTo>
                    <a:lnTo>
                      <a:pt x="61" y="169"/>
                    </a:lnTo>
                    <a:lnTo>
                      <a:pt x="66" y="174"/>
                    </a:lnTo>
                    <a:lnTo>
                      <a:pt x="71" y="180"/>
                    </a:lnTo>
                    <a:lnTo>
                      <a:pt x="76" y="184"/>
                    </a:lnTo>
                    <a:lnTo>
                      <a:pt x="82" y="187"/>
                    </a:lnTo>
                    <a:lnTo>
                      <a:pt x="89" y="189"/>
                    </a:lnTo>
                    <a:lnTo>
                      <a:pt x="95" y="191"/>
                    </a:lnTo>
                    <a:lnTo>
                      <a:pt x="103" y="193"/>
                    </a:lnTo>
                    <a:lnTo>
                      <a:pt x="109" y="194"/>
                    </a:lnTo>
                    <a:lnTo>
                      <a:pt x="118" y="194"/>
                    </a:lnTo>
                    <a:lnTo>
                      <a:pt x="129" y="193"/>
                    </a:lnTo>
                    <a:lnTo>
                      <a:pt x="141" y="191"/>
                    </a:lnTo>
                    <a:lnTo>
                      <a:pt x="151" y="187"/>
                    </a:lnTo>
                    <a:lnTo>
                      <a:pt x="161" y="181"/>
                    </a:lnTo>
                    <a:lnTo>
                      <a:pt x="169" y="173"/>
                    </a:lnTo>
                    <a:lnTo>
                      <a:pt x="175" y="165"/>
                    </a:lnTo>
                    <a:lnTo>
                      <a:pt x="179" y="153"/>
                    </a:lnTo>
                    <a:lnTo>
                      <a:pt x="183" y="14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71" name="Freeform 286"/>
              <p:cNvSpPr>
                <a:spLocks/>
              </p:cNvSpPr>
              <p:nvPr/>
            </p:nvSpPr>
            <p:spPr bwMode="auto">
              <a:xfrm>
                <a:off x="3243" y="3906"/>
                <a:ext cx="52" cy="53"/>
              </a:xfrm>
              <a:custGeom>
                <a:avLst/>
                <a:gdLst>
                  <a:gd name="T0" fmla="*/ 0 w 211"/>
                  <a:gd name="T1" fmla="*/ 0 h 215"/>
                  <a:gd name="T2" fmla="*/ 211 w 211"/>
                  <a:gd name="T3" fmla="*/ 0 h 215"/>
                  <a:gd name="T4" fmla="*/ 211 w 211"/>
                  <a:gd name="T5" fmla="*/ 30 h 215"/>
                  <a:gd name="T6" fmla="*/ 127 w 211"/>
                  <a:gd name="T7" fmla="*/ 30 h 215"/>
                  <a:gd name="T8" fmla="*/ 127 w 211"/>
                  <a:gd name="T9" fmla="*/ 215 h 215"/>
                  <a:gd name="T10" fmla="*/ 84 w 211"/>
                  <a:gd name="T11" fmla="*/ 215 h 215"/>
                  <a:gd name="T12" fmla="*/ 84 w 211"/>
                  <a:gd name="T13" fmla="*/ 30 h 215"/>
                  <a:gd name="T14" fmla="*/ 0 w 211"/>
                  <a:gd name="T15" fmla="*/ 30 h 215"/>
                  <a:gd name="T16" fmla="*/ 0 w 211"/>
                  <a:gd name="T1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5">
                    <a:moveTo>
                      <a:pt x="0" y="0"/>
                    </a:moveTo>
                    <a:lnTo>
                      <a:pt x="211" y="0"/>
                    </a:lnTo>
                    <a:lnTo>
                      <a:pt x="211" y="30"/>
                    </a:lnTo>
                    <a:lnTo>
                      <a:pt x="127" y="30"/>
                    </a:lnTo>
                    <a:lnTo>
                      <a:pt x="127" y="215"/>
                    </a:lnTo>
                    <a:lnTo>
                      <a:pt x="84" y="215"/>
                    </a:lnTo>
                    <a:lnTo>
                      <a:pt x="84" y="30"/>
                    </a:lnTo>
                    <a:lnTo>
                      <a:pt x="0" y="30"/>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72" name="Freeform 287"/>
              <p:cNvSpPr>
                <a:spLocks noEditPoints="1"/>
              </p:cNvSpPr>
              <p:nvPr/>
            </p:nvSpPr>
            <p:spPr bwMode="auto">
              <a:xfrm>
                <a:off x="3306" y="3906"/>
                <a:ext cx="53" cy="53"/>
              </a:xfrm>
              <a:custGeom>
                <a:avLst/>
                <a:gdLst>
                  <a:gd name="T0" fmla="*/ 101 w 212"/>
                  <a:gd name="T1" fmla="*/ 0 h 215"/>
                  <a:gd name="T2" fmla="*/ 133 w 212"/>
                  <a:gd name="T3" fmla="*/ 1 h 215"/>
                  <a:gd name="T4" fmla="*/ 156 w 212"/>
                  <a:gd name="T5" fmla="*/ 6 h 215"/>
                  <a:gd name="T6" fmla="*/ 174 w 212"/>
                  <a:gd name="T7" fmla="*/ 13 h 215"/>
                  <a:gd name="T8" fmla="*/ 188 w 212"/>
                  <a:gd name="T9" fmla="*/ 24 h 215"/>
                  <a:gd name="T10" fmla="*/ 198 w 212"/>
                  <a:gd name="T11" fmla="*/ 39 h 215"/>
                  <a:gd name="T12" fmla="*/ 200 w 212"/>
                  <a:gd name="T13" fmla="*/ 57 h 215"/>
                  <a:gd name="T14" fmla="*/ 199 w 212"/>
                  <a:gd name="T15" fmla="*/ 72 h 215"/>
                  <a:gd name="T16" fmla="*/ 193 w 212"/>
                  <a:gd name="T17" fmla="*/ 83 h 215"/>
                  <a:gd name="T18" fmla="*/ 182 w 212"/>
                  <a:gd name="T19" fmla="*/ 94 h 215"/>
                  <a:gd name="T20" fmla="*/ 170 w 212"/>
                  <a:gd name="T21" fmla="*/ 103 h 215"/>
                  <a:gd name="T22" fmla="*/ 186 w 212"/>
                  <a:gd name="T23" fmla="*/ 111 h 215"/>
                  <a:gd name="T24" fmla="*/ 200 w 212"/>
                  <a:gd name="T25" fmla="*/ 122 h 215"/>
                  <a:gd name="T26" fmla="*/ 209 w 212"/>
                  <a:gd name="T27" fmla="*/ 137 h 215"/>
                  <a:gd name="T28" fmla="*/ 212 w 212"/>
                  <a:gd name="T29" fmla="*/ 155 h 215"/>
                  <a:gd name="T30" fmla="*/ 209 w 212"/>
                  <a:gd name="T31" fmla="*/ 168 h 215"/>
                  <a:gd name="T32" fmla="*/ 204 w 212"/>
                  <a:gd name="T33" fmla="*/ 181 h 215"/>
                  <a:gd name="T34" fmla="*/ 196 w 212"/>
                  <a:gd name="T35" fmla="*/ 192 h 215"/>
                  <a:gd name="T36" fmla="*/ 186 w 212"/>
                  <a:gd name="T37" fmla="*/ 200 h 215"/>
                  <a:gd name="T38" fmla="*/ 172 w 212"/>
                  <a:gd name="T39" fmla="*/ 206 h 215"/>
                  <a:gd name="T40" fmla="*/ 156 w 212"/>
                  <a:gd name="T41" fmla="*/ 210 h 215"/>
                  <a:gd name="T42" fmla="*/ 116 w 212"/>
                  <a:gd name="T43" fmla="*/ 215 h 215"/>
                  <a:gd name="T44" fmla="*/ 0 w 212"/>
                  <a:gd name="T45" fmla="*/ 0 h 215"/>
                  <a:gd name="T46" fmla="*/ 90 w 212"/>
                  <a:gd name="T47" fmla="*/ 91 h 215"/>
                  <a:gd name="T48" fmla="*/ 114 w 212"/>
                  <a:gd name="T49" fmla="*/ 90 h 215"/>
                  <a:gd name="T50" fmla="*/ 129 w 212"/>
                  <a:gd name="T51" fmla="*/ 87 h 215"/>
                  <a:gd name="T52" fmla="*/ 138 w 212"/>
                  <a:gd name="T53" fmla="*/ 84 h 215"/>
                  <a:gd name="T54" fmla="*/ 147 w 212"/>
                  <a:gd name="T55" fmla="*/ 78 h 215"/>
                  <a:gd name="T56" fmla="*/ 153 w 212"/>
                  <a:gd name="T57" fmla="*/ 70 h 215"/>
                  <a:gd name="T58" fmla="*/ 156 w 212"/>
                  <a:gd name="T59" fmla="*/ 60 h 215"/>
                  <a:gd name="T60" fmla="*/ 152 w 212"/>
                  <a:gd name="T61" fmla="*/ 47 h 215"/>
                  <a:gd name="T62" fmla="*/ 142 w 212"/>
                  <a:gd name="T63" fmla="*/ 37 h 215"/>
                  <a:gd name="T64" fmla="*/ 121 w 212"/>
                  <a:gd name="T65" fmla="*/ 32 h 215"/>
                  <a:gd name="T66" fmla="*/ 91 w 212"/>
                  <a:gd name="T67" fmla="*/ 30 h 215"/>
                  <a:gd name="T68" fmla="*/ 43 w 212"/>
                  <a:gd name="T69" fmla="*/ 91 h 215"/>
                  <a:gd name="T70" fmla="*/ 101 w 212"/>
                  <a:gd name="T71" fmla="*/ 184 h 215"/>
                  <a:gd name="T72" fmla="*/ 133 w 212"/>
                  <a:gd name="T73" fmla="*/ 183 h 215"/>
                  <a:gd name="T74" fmla="*/ 152 w 212"/>
                  <a:gd name="T75" fmla="*/ 178 h 215"/>
                  <a:gd name="T76" fmla="*/ 163 w 212"/>
                  <a:gd name="T77" fmla="*/ 167 h 215"/>
                  <a:gd name="T78" fmla="*/ 167 w 212"/>
                  <a:gd name="T79" fmla="*/ 153 h 215"/>
                  <a:gd name="T80" fmla="*/ 165 w 212"/>
                  <a:gd name="T81" fmla="*/ 143 h 215"/>
                  <a:gd name="T82" fmla="*/ 158 w 212"/>
                  <a:gd name="T83" fmla="*/ 134 h 215"/>
                  <a:gd name="T84" fmla="*/ 149 w 212"/>
                  <a:gd name="T85" fmla="*/ 126 h 215"/>
                  <a:gd name="T86" fmla="*/ 138 w 212"/>
                  <a:gd name="T87" fmla="*/ 122 h 215"/>
                  <a:gd name="T88" fmla="*/ 121 w 212"/>
                  <a:gd name="T89" fmla="*/ 121 h 215"/>
                  <a:gd name="T90" fmla="*/ 96 w 212"/>
                  <a:gd name="T91" fmla="*/ 120 h 215"/>
                  <a:gd name="T92" fmla="*/ 43 w 212"/>
                  <a:gd name="T93" fmla="*/ 18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2" h="215">
                    <a:moveTo>
                      <a:pt x="0" y="0"/>
                    </a:moveTo>
                    <a:lnTo>
                      <a:pt x="101" y="0"/>
                    </a:lnTo>
                    <a:lnTo>
                      <a:pt x="118" y="0"/>
                    </a:lnTo>
                    <a:lnTo>
                      <a:pt x="133" y="1"/>
                    </a:lnTo>
                    <a:lnTo>
                      <a:pt x="146" y="3"/>
                    </a:lnTo>
                    <a:lnTo>
                      <a:pt x="156" y="6"/>
                    </a:lnTo>
                    <a:lnTo>
                      <a:pt x="165" y="9"/>
                    </a:lnTo>
                    <a:lnTo>
                      <a:pt x="174" y="13"/>
                    </a:lnTo>
                    <a:lnTo>
                      <a:pt x="180" y="18"/>
                    </a:lnTo>
                    <a:lnTo>
                      <a:pt x="188" y="24"/>
                    </a:lnTo>
                    <a:lnTo>
                      <a:pt x="193" y="32"/>
                    </a:lnTo>
                    <a:lnTo>
                      <a:pt x="198" y="39"/>
                    </a:lnTo>
                    <a:lnTo>
                      <a:pt x="199" y="48"/>
                    </a:lnTo>
                    <a:lnTo>
                      <a:pt x="200" y="57"/>
                    </a:lnTo>
                    <a:lnTo>
                      <a:pt x="200" y="64"/>
                    </a:lnTo>
                    <a:lnTo>
                      <a:pt x="199" y="72"/>
                    </a:lnTo>
                    <a:lnTo>
                      <a:pt x="196" y="78"/>
                    </a:lnTo>
                    <a:lnTo>
                      <a:pt x="193" y="83"/>
                    </a:lnTo>
                    <a:lnTo>
                      <a:pt x="189" y="90"/>
                    </a:lnTo>
                    <a:lnTo>
                      <a:pt x="182" y="94"/>
                    </a:lnTo>
                    <a:lnTo>
                      <a:pt x="177" y="99"/>
                    </a:lnTo>
                    <a:lnTo>
                      <a:pt x="170" y="103"/>
                    </a:lnTo>
                    <a:lnTo>
                      <a:pt x="179" y="106"/>
                    </a:lnTo>
                    <a:lnTo>
                      <a:pt x="186" y="111"/>
                    </a:lnTo>
                    <a:lnTo>
                      <a:pt x="194" y="116"/>
                    </a:lnTo>
                    <a:lnTo>
                      <a:pt x="200" y="122"/>
                    </a:lnTo>
                    <a:lnTo>
                      <a:pt x="205" y="128"/>
                    </a:lnTo>
                    <a:lnTo>
                      <a:pt x="209" y="137"/>
                    </a:lnTo>
                    <a:lnTo>
                      <a:pt x="212" y="145"/>
                    </a:lnTo>
                    <a:lnTo>
                      <a:pt x="212" y="155"/>
                    </a:lnTo>
                    <a:lnTo>
                      <a:pt x="212" y="162"/>
                    </a:lnTo>
                    <a:lnTo>
                      <a:pt x="209" y="168"/>
                    </a:lnTo>
                    <a:lnTo>
                      <a:pt x="208" y="175"/>
                    </a:lnTo>
                    <a:lnTo>
                      <a:pt x="204" y="181"/>
                    </a:lnTo>
                    <a:lnTo>
                      <a:pt x="200" y="186"/>
                    </a:lnTo>
                    <a:lnTo>
                      <a:pt x="196" y="192"/>
                    </a:lnTo>
                    <a:lnTo>
                      <a:pt x="191" y="196"/>
                    </a:lnTo>
                    <a:lnTo>
                      <a:pt x="186" y="200"/>
                    </a:lnTo>
                    <a:lnTo>
                      <a:pt x="180" y="203"/>
                    </a:lnTo>
                    <a:lnTo>
                      <a:pt x="172" y="206"/>
                    </a:lnTo>
                    <a:lnTo>
                      <a:pt x="165" y="208"/>
                    </a:lnTo>
                    <a:lnTo>
                      <a:pt x="156" y="210"/>
                    </a:lnTo>
                    <a:lnTo>
                      <a:pt x="138" y="214"/>
                    </a:lnTo>
                    <a:lnTo>
                      <a:pt x="116" y="215"/>
                    </a:lnTo>
                    <a:lnTo>
                      <a:pt x="0" y="215"/>
                    </a:lnTo>
                    <a:lnTo>
                      <a:pt x="0" y="0"/>
                    </a:lnTo>
                    <a:close/>
                    <a:moveTo>
                      <a:pt x="43" y="91"/>
                    </a:moveTo>
                    <a:lnTo>
                      <a:pt x="90" y="91"/>
                    </a:lnTo>
                    <a:lnTo>
                      <a:pt x="102" y="91"/>
                    </a:lnTo>
                    <a:lnTo>
                      <a:pt x="114" y="90"/>
                    </a:lnTo>
                    <a:lnTo>
                      <a:pt x="123" y="89"/>
                    </a:lnTo>
                    <a:lnTo>
                      <a:pt x="129" y="87"/>
                    </a:lnTo>
                    <a:lnTo>
                      <a:pt x="134" y="86"/>
                    </a:lnTo>
                    <a:lnTo>
                      <a:pt x="138" y="84"/>
                    </a:lnTo>
                    <a:lnTo>
                      <a:pt x="143" y="81"/>
                    </a:lnTo>
                    <a:lnTo>
                      <a:pt x="147" y="78"/>
                    </a:lnTo>
                    <a:lnTo>
                      <a:pt x="151" y="74"/>
                    </a:lnTo>
                    <a:lnTo>
                      <a:pt x="153" y="70"/>
                    </a:lnTo>
                    <a:lnTo>
                      <a:pt x="156" y="65"/>
                    </a:lnTo>
                    <a:lnTo>
                      <a:pt x="156" y="60"/>
                    </a:lnTo>
                    <a:lnTo>
                      <a:pt x="155" y="53"/>
                    </a:lnTo>
                    <a:lnTo>
                      <a:pt x="152" y="47"/>
                    </a:lnTo>
                    <a:lnTo>
                      <a:pt x="148" y="41"/>
                    </a:lnTo>
                    <a:lnTo>
                      <a:pt x="142" y="37"/>
                    </a:lnTo>
                    <a:lnTo>
                      <a:pt x="133" y="34"/>
                    </a:lnTo>
                    <a:lnTo>
                      <a:pt x="121" y="32"/>
                    </a:lnTo>
                    <a:lnTo>
                      <a:pt x="108" y="31"/>
                    </a:lnTo>
                    <a:lnTo>
                      <a:pt x="91" y="30"/>
                    </a:lnTo>
                    <a:lnTo>
                      <a:pt x="43" y="30"/>
                    </a:lnTo>
                    <a:lnTo>
                      <a:pt x="43" y="91"/>
                    </a:lnTo>
                    <a:close/>
                    <a:moveTo>
                      <a:pt x="43" y="184"/>
                    </a:moveTo>
                    <a:lnTo>
                      <a:pt x="101" y="184"/>
                    </a:lnTo>
                    <a:lnTo>
                      <a:pt x="118" y="184"/>
                    </a:lnTo>
                    <a:lnTo>
                      <a:pt x="133" y="183"/>
                    </a:lnTo>
                    <a:lnTo>
                      <a:pt x="144" y="181"/>
                    </a:lnTo>
                    <a:lnTo>
                      <a:pt x="152" y="178"/>
                    </a:lnTo>
                    <a:lnTo>
                      <a:pt x="158" y="174"/>
                    </a:lnTo>
                    <a:lnTo>
                      <a:pt x="163" y="167"/>
                    </a:lnTo>
                    <a:lnTo>
                      <a:pt x="166" y="161"/>
                    </a:lnTo>
                    <a:lnTo>
                      <a:pt x="167" y="153"/>
                    </a:lnTo>
                    <a:lnTo>
                      <a:pt x="166" y="147"/>
                    </a:lnTo>
                    <a:lnTo>
                      <a:pt x="165" y="143"/>
                    </a:lnTo>
                    <a:lnTo>
                      <a:pt x="162" y="138"/>
                    </a:lnTo>
                    <a:lnTo>
                      <a:pt x="158" y="134"/>
                    </a:lnTo>
                    <a:lnTo>
                      <a:pt x="155" y="130"/>
                    </a:lnTo>
                    <a:lnTo>
                      <a:pt x="149" y="126"/>
                    </a:lnTo>
                    <a:lnTo>
                      <a:pt x="144" y="124"/>
                    </a:lnTo>
                    <a:lnTo>
                      <a:pt x="138" y="122"/>
                    </a:lnTo>
                    <a:lnTo>
                      <a:pt x="130" y="121"/>
                    </a:lnTo>
                    <a:lnTo>
                      <a:pt x="121" y="121"/>
                    </a:lnTo>
                    <a:lnTo>
                      <a:pt x="110" y="120"/>
                    </a:lnTo>
                    <a:lnTo>
                      <a:pt x="96" y="120"/>
                    </a:lnTo>
                    <a:lnTo>
                      <a:pt x="43" y="120"/>
                    </a:lnTo>
                    <a:lnTo>
                      <a:pt x="43" y="18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73" name="Freeform 288"/>
              <p:cNvSpPr>
                <a:spLocks noEditPoints="1"/>
              </p:cNvSpPr>
              <p:nvPr/>
            </p:nvSpPr>
            <p:spPr bwMode="auto">
              <a:xfrm>
                <a:off x="3367" y="3904"/>
                <a:ext cx="60" cy="56"/>
              </a:xfrm>
              <a:custGeom>
                <a:avLst/>
                <a:gdLst>
                  <a:gd name="T0" fmla="*/ 158 w 237"/>
                  <a:gd name="T1" fmla="*/ 208 h 224"/>
                  <a:gd name="T2" fmla="*/ 124 w 237"/>
                  <a:gd name="T3" fmla="*/ 221 h 224"/>
                  <a:gd name="T4" fmla="*/ 87 w 237"/>
                  <a:gd name="T5" fmla="*/ 224 h 224"/>
                  <a:gd name="T6" fmla="*/ 58 w 237"/>
                  <a:gd name="T7" fmla="*/ 222 h 224"/>
                  <a:gd name="T8" fmla="*/ 35 w 237"/>
                  <a:gd name="T9" fmla="*/ 214 h 224"/>
                  <a:gd name="T10" fmla="*/ 16 w 237"/>
                  <a:gd name="T11" fmla="*/ 203 h 224"/>
                  <a:gd name="T12" fmla="*/ 5 w 237"/>
                  <a:gd name="T13" fmla="*/ 187 h 224"/>
                  <a:gd name="T14" fmla="*/ 0 w 237"/>
                  <a:gd name="T15" fmla="*/ 169 h 224"/>
                  <a:gd name="T16" fmla="*/ 1 w 237"/>
                  <a:gd name="T17" fmla="*/ 148 h 224"/>
                  <a:gd name="T18" fmla="*/ 12 w 237"/>
                  <a:gd name="T19" fmla="*/ 128 h 224"/>
                  <a:gd name="T20" fmla="*/ 30 w 237"/>
                  <a:gd name="T21" fmla="*/ 114 h 224"/>
                  <a:gd name="T22" fmla="*/ 53 w 237"/>
                  <a:gd name="T23" fmla="*/ 104 h 224"/>
                  <a:gd name="T24" fmla="*/ 78 w 237"/>
                  <a:gd name="T25" fmla="*/ 99 h 224"/>
                  <a:gd name="T26" fmla="*/ 125 w 237"/>
                  <a:gd name="T27" fmla="*/ 94 h 224"/>
                  <a:gd name="T28" fmla="*/ 179 w 237"/>
                  <a:gd name="T29" fmla="*/ 83 h 224"/>
                  <a:gd name="T30" fmla="*/ 179 w 237"/>
                  <a:gd name="T31" fmla="*/ 64 h 224"/>
                  <a:gd name="T32" fmla="*/ 167 w 237"/>
                  <a:gd name="T33" fmla="*/ 43 h 224"/>
                  <a:gd name="T34" fmla="*/ 152 w 237"/>
                  <a:gd name="T35" fmla="*/ 35 h 224"/>
                  <a:gd name="T36" fmla="*/ 118 w 237"/>
                  <a:gd name="T37" fmla="*/ 30 h 224"/>
                  <a:gd name="T38" fmla="*/ 80 w 237"/>
                  <a:gd name="T39" fmla="*/ 36 h 224"/>
                  <a:gd name="T40" fmla="*/ 58 w 237"/>
                  <a:gd name="T41" fmla="*/ 52 h 224"/>
                  <a:gd name="T42" fmla="*/ 7 w 237"/>
                  <a:gd name="T43" fmla="*/ 66 h 224"/>
                  <a:gd name="T44" fmla="*/ 20 w 237"/>
                  <a:gd name="T45" fmla="*/ 37 h 224"/>
                  <a:gd name="T46" fmla="*/ 43 w 237"/>
                  <a:gd name="T47" fmla="*/ 17 h 224"/>
                  <a:gd name="T48" fmla="*/ 78 w 237"/>
                  <a:gd name="T49" fmla="*/ 4 h 224"/>
                  <a:gd name="T50" fmla="*/ 123 w 237"/>
                  <a:gd name="T51" fmla="*/ 0 h 224"/>
                  <a:gd name="T52" fmla="*/ 166 w 237"/>
                  <a:gd name="T53" fmla="*/ 4 h 224"/>
                  <a:gd name="T54" fmla="*/ 195 w 237"/>
                  <a:gd name="T55" fmla="*/ 14 h 224"/>
                  <a:gd name="T56" fmla="*/ 212 w 237"/>
                  <a:gd name="T57" fmla="*/ 28 h 224"/>
                  <a:gd name="T58" fmla="*/ 222 w 237"/>
                  <a:gd name="T59" fmla="*/ 47 h 224"/>
                  <a:gd name="T60" fmla="*/ 223 w 237"/>
                  <a:gd name="T61" fmla="*/ 70 h 224"/>
                  <a:gd name="T62" fmla="*/ 224 w 237"/>
                  <a:gd name="T63" fmla="*/ 152 h 224"/>
                  <a:gd name="T64" fmla="*/ 227 w 237"/>
                  <a:gd name="T65" fmla="*/ 193 h 224"/>
                  <a:gd name="T66" fmla="*/ 233 w 237"/>
                  <a:gd name="T67" fmla="*/ 213 h 224"/>
                  <a:gd name="T68" fmla="*/ 189 w 237"/>
                  <a:gd name="T69" fmla="*/ 213 h 224"/>
                  <a:gd name="T70" fmla="*/ 183 w 237"/>
                  <a:gd name="T71" fmla="*/ 193 h 224"/>
                  <a:gd name="T72" fmla="*/ 150 w 237"/>
                  <a:gd name="T73" fmla="*/ 120 h 224"/>
                  <a:gd name="T74" fmla="*/ 95 w 237"/>
                  <a:gd name="T75" fmla="*/ 127 h 224"/>
                  <a:gd name="T76" fmla="*/ 70 w 237"/>
                  <a:gd name="T77" fmla="*/ 132 h 224"/>
                  <a:gd name="T78" fmla="*/ 56 w 237"/>
                  <a:gd name="T79" fmla="*/ 141 h 224"/>
                  <a:gd name="T80" fmla="*/ 48 w 237"/>
                  <a:gd name="T81" fmla="*/ 152 h 224"/>
                  <a:gd name="T82" fmla="*/ 47 w 237"/>
                  <a:gd name="T83" fmla="*/ 169 h 224"/>
                  <a:gd name="T84" fmla="*/ 59 w 237"/>
                  <a:gd name="T85" fmla="*/ 186 h 224"/>
                  <a:gd name="T86" fmla="*/ 86 w 237"/>
                  <a:gd name="T87" fmla="*/ 195 h 224"/>
                  <a:gd name="T88" fmla="*/ 122 w 237"/>
                  <a:gd name="T89" fmla="*/ 193 h 224"/>
                  <a:gd name="T90" fmla="*/ 152 w 237"/>
                  <a:gd name="T91" fmla="*/ 182 h 224"/>
                  <a:gd name="T92" fmla="*/ 172 w 237"/>
                  <a:gd name="T93" fmla="*/ 162 h 224"/>
                  <a:gd name="T94" fmla="*/ 179 w 237"/>
                  <a:gd name="T95" fmla="*/ 13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7" h="224">
                    <a:moveTo>
                      <a:pt x="183" y="193"/>
                    </a:moveTo>
                    <a:lnTo>
                      <a:pt x="171" y="201"/>
                    </a:lnTo>
                    <a:lnTo>
                      <a:pt x="158" y="208"/>
                    </a:lnTo>
                    <a:lnTo>
                      <a:pt x="147" y="213"/>
                    </a:lnTo>
                    <a:lnTo>
                      <a:pt x="136" y="218"/>
                    </a:lnTo>
                    <a:lnTo>
                      <a:pt x="124" y="221"/>
                    </a:lnTo>
                    <a:lnTo>
                      <a:pt x="113" y="223"/>
                    </a:lnTo>
                    <a:lnTo>
                      <a:pt x="100" y="224"/>
                    </a:lnTo>
                    <a:lnTo>
                      <a:pt x="87" y="224"/>
                    </a:lnTo>
                    <a:lnTo>
                      <a:pt x="77" y="224"/>
                    </a:lnTo>
                    <a:lnTo>
                      <a:pt x="67" y="223"/>
                    </a:lnTo>
                    <a:lnTo>
                      <a:pt x="58" y="222"/>
                    </a:lnTo>
                    <a:lnTo>
                      <a:pt x="50" y="220"/>
                    </a:lnTo>
                    <a:lnTo>
                      <a:pt x="42" y="218"/>
                    </a:lnTo>
                    <a:lnTo>
                      <a:pt x="35" y="214"/>
                    </a:lnTo>
                    <a:lnTo>
                      <a:pt x="28" y="211"/>
                    </a:lnTo>
                    <a:lnTo>
                      <a:pt x="23" y="207"/>
                    </a:lnTo>
                    <a:lnTo>
                      <a:pt x="16" y="203"/>
                    </a:lnTo>
                    <a:lnTo>
                      <a:pt x="12" y="198"/>
                    </a:lnTo>
                    <a:lnTo>
                      <a:pt x="9" y="192"/>
                    </a:lnTo>
                    <a:lnTo>
                      <a:pt x="5" y="187"/>
                    </a:lnTo>
                    <a:lnTo>
                      <a:pt x="2" y="182"/>
                    </a:lnTo>
                    <a:lnTo>
                      <a:pt x="1" y="176"/>
                    </a:lnTo>
                    <a:lnTo>
                      <a:pt x="0" y="169"/>
                    </a:lnTo>
                    <a:lnTo>
                      <a:pt x="0" y="163"/>
                    </a:lnTo>
                    <a:lnTo>
                      <a:pt x="0" y="156"/>
                    </a:lnTo>
                    <a:lnTo>
                      <a:pt x="1" y="148"/>
                    </a:lnTo>
                    <a:lnTo>
                      <a:pt x="3" y="141"/>
                    </a:lnTo>
                    <a:lnTo>
                      <a:pt x="7" y="135"/>
                    </a:lnTo>
                    <a:lnTo>
                      <a:pt x="12" y="128"/>
                    </a:lnTo>
                    <a:lnTo>
                      <a:pt x="17" y="123"/>
                    </a:lnTo>
                    <a:lnTo>
                      <a:pt x="24" y="118"/>
                    </a:lnTo>
                    <a:lnTo>
                      <a:pt x="30" y="114"/>
                    </a:lnTo>
                    <a:lnTo>
                      <a:pt x="38" y="109"/>
                    </a:lnTo>
                    <a:lnTo>
                      <a:pt x="45" y="106"/>
                    </a:lnTo>
                    <a:lnTo>
                      <a:pt x="53" y="104"/>
                    </a:lnTo>
                    <a:lnTo>
                      <a:pt x="62" y="101"/>
                    </a:lnTo>
                    <a:lnTo>
                      <a:pt x="70" y="100"/>
                    </a:lnTo>
                    <a:lnTo>
                      <a:pt x="78" y="99"/>
                    </a:lnTo>
                    <a:lnTo>
                      <a:pt x="89" y="98"/>
                    </a:lnTo>
                    <a:lnTo>
                      <a:pt x="101" y="96"/>
                    </a:lnTo>
                    <a:lnTo>
                      <a:pt x="125" y="94"/>
                    </a:lnTo>
                    <a:lnTo>
                      <a:pt x="147" y="90"/>
                    </a:lnTo>
                    <a:lnTo>
                      <a:pt x="165" y="87"/>
                    </a:lnTo>
                    <a:lnTo>
                      <a:pt x="179" y="83"/>
                    </a:lnTo>
                    <a:lnTo>
                      <a:pt x="180" y="78"/>
                    </a:lnTo>
                    <a:lnTo>
                      <a:pt x="180" y="74"/>
                    </a:lnTo>
                    <a:lnTo>
                      <a:pt x="179" y="64"/>
                    </a:lnTo>
                    <a:lnTo>
                      <a:pt x="176" y="55"/>
                    </a:lnTo>
                    <a:lnTo>
                      <a:pt x="172" y="48"/>
                    </a:lnTo>
                    <a:lnTo>
                      <a:pt x="167" y="43"/>
                    </a:lnTo>
                    <a:lnTo>
                      <a:pt x="162" y="40"/>
                    </a:lnTo>
                    <a:lnTo>
                      <a:pt x="157" y="37"/>
                    </a:lnTo>
                    <a:lnTo>
                      <a:pt x="152" y="35"/>
                    </a:lnTo>
                    <a:lnTo>
                      <a:pt x="146" y="34"/>
                    </a:lnTo>
                    <a:lnTo>
                      <a:pt x="133" y="32"/>
                    </a:lnTo>
                    <a:lnTo>
                      <a:pt x="118" y="30"/>
                    </a:lnTo>
                    <a:lnTo>
                      <a:pt x="103" y="30"/>
                    </a:lnTo>
                    <a:lnTo>
                      <a:pt x="90" y="33"/>
                    </a:lnTo>
                    <a:lnTo>
                      <a:pt x="80" y="36"/>
                    </a:lnTo>
                    <a:lnTo>
                      <a:pt x="71" y="39"/>
                    </a:lnTo>
                    <a:lnTo>
                      <a:pt x="64" y="44"/>
                    </a:lnTo>
                    <a:lnTo>
                      <a:pt x="58" y="52"/>
                    </a:lnTo>
                    <a:lnTo>
                      <a:pt x="53" y="61"/>
                    </a:lnTo>
                    <a:lnTo>
                      <a:pt x="49" y="71"/>
                    </a:lnTo>
                    <a:lnTo>
                      <a:pt x="7" y="66"/>
                    </a:lnTo>
                    <a:lnTo>
                      <a:pt x="10" y="56"/>
                    </a:lnTo>
                    <a:lnTo>
                      <a:pt x="15" y="45"/>
                    </a:lnTo>
                    <a:lnTo>
                      <a:pt x="20" y="37"/>
                    </a:lnTo>
                    <a:lnTo>
                      <a:pt x="26" y="29"/>
                    </a:lnTo>
                    <a:lnTo>
                      <a:pt x="34" y="23"/>
                    </a:lnTo>
                    <a:lnTo>
                      <a:pt x="43" y="17"/>
                    </a:lnTo>
                    <a:lnTo>
                      <a:pt x="53" y="12"/>
                    </a:lnTo>
                    <a:lnTo>
                      <a:pt x="64" y="7"/>
                    </a:lnTo>
                    <a:lnTo>
                      <a:pt x="78" y="4"/>
                    </a:lnTo>
                    <a:lnTo>
                      <a:pt x="92" y="2"/>
                    </a:lnTo>
                    <a:lnTo>
                      <a:pt x="108" y="1"/>
                    </a:lnTo>
                    <a:lnTo>
                      <a:pt x="123" y="0"/>
                    </a:lnTo>
                    <a:lnTo>
                      <a:pt x="139" y="1"/>
                    </a:lnTo>
                    <a:lnTo>
                      <a:pt x="153" y="2"/>
                    </a:lnTo>
                    <a:lnTo>
                      <a:pt x="166" y="4"/>
                    </a:lnTo>
                    <a:lnTo>
                      <a:pt x="177" y="6"/>
                    </a:lnTo>
                    <a:lnTo>
                      <a:pt x="188" y="11"/>
                    </a:lnTo>
                    <a:lnTo>
                      <a:pt x="195" y="14"/>
                    </a:lnTo>
                    <a:lnTo>
                      <a:pt x="203" y="18"/>
                    </a:lnTo>
                    <a:lnTo>
                      <a:pt x="208" y="23"/>
                    </a:lnTo>
                    <a:lnTo>
                      <a:pt x="212" y="28"/>
                    </a:lnTo>
                    <a:lnTo>
                      <a:pt x="216" y="34"/>
                    </a:lnTo>
                    <a:lnTo>
                      <a:pt x="219" y="41"/>
                    </a:lnTo>
                    <a:lnTo>
                      <a:pt x="222" y="47"/>
                    </a:lnTo>
                    <a:lnTo>
                      <a:pt x="222" y="54"/>
                    </a:lnTo>
                    <a:lnTo>
                      <a:pt x="223" y="61"/>
                    </a:lnTo>
                    <a:lnTo>
                      <a:pt x="223" y="70"/>
                    </a:lnTo>
                    <a:lnTo>
                      <a:pt x="223" y="81"/>
                    </a:lnTo>
                    <a:lnTo>
                      <a:pt x="223" y="129"/>
                    </a:lnTo>
                    <a:lnTo>
                      <a:pt x="224" y="152"/>
                    </a:lnTo>
                    <a:lnTo>
                      <a:pt x="224" y="171"/>
                    </a:lnTo>
                    <a:lnTo>
                      <a:pt x="226" y="185"/>
                    </a:lnTo>
                    <a:lnTo>
                      <a:pt x="227" y="193"/>
                    </a:lnTo>
                    <a:lnTo>
                      <a:pt x="228" y="201"/>
                    </a:lnTo>
                    <a:lnTo>
                      <a:pt x="231" y="207"/>
                    </a:lnTo>
                    <a:lnTo>
                      <a:pt x="233" y="213"/>
                    </a:lnTo>
                    <a:lnTo>
                      <a:pt x="237" y="220"/>
                    </a:lnTo>
                    <a:lnTo>
                      <a:pt x="191" y="220"/>
                    </a:lnTo>
                    <a:lnTo>
                      <a:pt x="189" y="213"/>
                    </a:lnTo>
                    <a:lnTo>
                      <a:pt x="186" y="207"/>
                    </a:lnTo>
                    <a:lnTo>
                      <a:pt x="184" y="201"/>
                    </a:lnTo>
                    <a:lnTo>
                      <a:pt x="183" y="193"/>
                    </a:lnTo>
                    <a:close/>
                    <a:moveTo>
                      <a:pt x="179" y="111"/>
                    </a:moveTo>
                    <a:lnTo>
                      <a:pt x="166" y="116"/>
                    </a:lnTo>
                    <a:lnTo>
                      <a:pt x="150" y="120"/>
                    </a:lnTo>
                    <a:lnTo>
                      <a:pt x="130" y="123"/>
                    </a:lnTo>
                    <a:lnTo>
                      <a:pt x="108" y="126"/>
                    </a:lnTo>
                    <a:lnTo>
                      <a:pt x="95" y="127"/>
                    </a:lnTo>
                    <a:lnTo>
                      <a:pt x="85" y="129"/>
                    </a:lnTo>
                    <a:lnTo>
                      <a:pt x="76" y="131"/>
                    </a:lnTo>
                    <a:lnTo>
                      <a:pt x="70" y="132"/>
                    </a:lnTo>
                    <a:lnTo>
                      <a:pt x="64" y="136"/>
                    </a:lnTo>
                    <a:lnTo>
                      <a:pt x="59" y="138"/>
                    </a:lnTo>
                    <a:lnTo>
                      <a:pt x="56" y="141"/>
                    </a:lnTo>
                    <a:lnTo>
                      <a:pt x="52" y="145"/>
                    </a:lnTo>
                    <a:lnTo>
                      <a:pt x="49" y="148"/>
                    </a:lnTo>
                    <a:lnTo>
                      <a:pt x="48" y="152"/>
                    </a:lnTo>
                    <a:lnTo>
                      <a:pt x="47" y="158"/>
                    </a:lnTo>
                    <a:lnTo>
                      <a:pt x="45" y="162"/>
                    </a:lnTo>
                    <a:lnTo>
                      <a:pt x="47" y="169"/>
                    </a:lnTo>
                    <a:lnTo>
                      <a:pt x="49" y="176"/>
                    </a:lnTo>
                    <a:lnTo>
                      <a:pt x="53" y="181"/>
                    </a:lnTo>
                    <a:lnTo>
                      <a:pt x="59" y="186"/>
                    </a:lnTo>
                    <a:lnTo>
                      <a:pt x="67" y="190"/>
                    </a:lnTo>
                    <a:lnTo>
                      <a:pt x="76" y="193"/>
                    </a:lnTo>
                    <a:lnTo>
                      <a:pt x="86" y="195"/>
                    </a:lnTo>
                    <a:lnTo>
                      <a:pt x="97" y="195"/>
                    </a:lnTo>
                    <a:lnTo>
                      <a:pt x="110" y="195"/>
                    </a:lnTo>
                    <a:lnTo>
                      <a:pt x="122" y="193"/>
                    </a:lnTo>
                    <a:lnTo>
                      <a:pt x="133" y="190"/>
                    </a:lnTo>
                    <a:lnTo>
                      <a:pt x="143" y="187"/>
                    </a:lnTo>
                    <a:lnTo>
                      <a:pt x="152" y="182"/>
                    </a:lnTo>
                    <a:lnTo>
                      <a:pt x="161" y="176"/>
                    </a:lnTo>
                    <a:lnTo>
                      <a:pt x="167" y="169"/>
                    </a:lnTo>
                    <a:lnTo>
                      <a:pt x="172" y="162"/>
                    </a:lnTo>
                    <a:lnTo>
                      <a:pt x="175" y="154"/>
                    </a:lnTo>
                    <a:lnTo>
                      <a:pt x="177" y="146"/>
                    </a:lnTo>
                    <a:lnTo>
                      <a:pt x="179" y="137"/>
                    </a:lnTo>
                    <a:lnTo>
                      <a:pt x="179" y="125"/>
                    </a:lnTo>
                    <a:lnTo>
                      <a:pt x="179" y="11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74" name="Freeform 289"/>
              <p:cNvSpPr>
                <a:spLocks/>
              </p:cNvSpPr>
              <p:nvPr/>
            </p:nvSpPr>
            <p:spPr bwMode="auto">
              <a:xfrm>
                <a:off x="2811" y="4021"/>
                <a:ext cx="53" cy="53"/>
              </a:xfrm>
              <a:custGeom>
                <a:avLst/>
                <a:gdLst>
                  <a:gd name="T0" fmla="*/ 0 w 212"/>
                  <a:gd name="T1" fmla="*/ 0 h 214"/>
                  <a:gd name="T2" fmla="*/ 44 w 212"/>
                  <a:gd name="T3" fmla="*/ 0 h 214"/>
                  <a:gd name="T4" fmla="*/ 44 w 212"/>
                  <a:gd name="T5" fmla="*/ 164 h 214"/>
                  <a:gd name="T6" fmla="*/ 165 w 212"/>
                  <a:gd name="T7" fmla="*/ 0 h 214"/>
                  <a:gd name="T8" fmla="*/ 212 w 212"/>
                  <a:gd name="T9" fmla="*/ 0 h 214"/>
                  <a:gd name="T10" fmla="*/ 212 w 212"/>
                  <a:gd name="T11" fmla="*/ 214 h 214"/>
                  <a:gd name="T12" fmla="*/ 169 w 212"/>
                  <a:gd name="T13" fmla="*/ 214 h 214"/>
                  <a:gd name="T14" fmla="*/ 169 w 212"/>
                  <a:gd name="T15" fmla="*/ 52 h 214"/>
                  <a:gd name="T16" fmla="*/ 47 w 212"/>
                  <a:gd name="T17" fmla="*/ 214 h 214"/>
                  <a:gd name="T18" fmla="*/ 0 w 212"/>
                  <a:gd name="T19" fmla="*/ 214 h 214"/>
                  <a:gd name="T20" fmla="*/ 0 w 212"/>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214">
                    <a:moveTo>
                      <a:pt x="0" y="0"/>
                    </a:moveTo>
                    <a:lnTo>
                      <a:pt x="44" y="0"/>
                    </a:lnTo>
                    <a:lnTo>
                      <a:pt x="44" y="164"/>
                    </a:lnTo>
                    <a:lnTo>
                      <a:pt x="165" y="0"/>
                    </a:lnTo>
                    <a:lnTo>
                      <a:pt x="212" y="0"/>
                    </a:lnTo>
                    <a:lnTo>
                      <a:pt x="212" y="214"/>
                    </a:lnTo>
                    <a:lnTo>
                      <a:pt x="169" y="214"/>
                    </a:lnTo>
                    <a:lnTo>
                      <a:pt x="169" y="52"/>
                    </a:lnTo>
                    <a:lnTo>
                      <a:pt x="47"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75" name="Freeform 290"/>
              <p:cNvSpPr>
                <a:spLocks/>
              </p:cNvSpPr>
              <p:nvPr/>
            </p:nvSpPr>
            <p:spPr bwMode="auto">
              <a:xfrm>
                <a:off x="2880" y="4021"/>
                <a:ext cx="53" cy="53"/>
              </a:xfrm>
              <a:custGeom>
                <a:avLst/>
                <a:gdLst>
                  <a:gd name="T0" fmla="*/ 0 w 209"/>
                  <a:gd name="T1" fmla="*/ 0 h 214"/>
                  <a:gd name="T2" fmla="*/ 43 w 209"/>
                  <a:gd name="T3" fmla="*/ 0 h 214"/>
                  <a:gd name="T4" fmla="*/ 43 w 209"/>
                  <a:gd name="T5" fmla="*/ 89 h 214"/>
                  <a:gd name="T6" fmla="*/ 165 w 209"/>
                  <a:gd name="T7" fmla="*/ 89 h 214"/>
                  <a:gd name="T8" fmla="*/ 165 w 209"/>
                  <a:gd name="T9" fmla="*/ 0 h 214"/>
                  <a:gd name="T10" fmla="*/ 209 w 209"/>
                  <a:gd name="T11" fmla="*/ 0 h 214"/>
                  <a:gd name="T12" fmla="*/ 209 w 209"/>
                  <a:gd name="T13" fmla="*/ 214 h 214"/>
                  <a:gd name="T14" fmla="*/ 165 w 209"/>
                  <a:gd name="T15" fmla="*/ 214 h 214"/>
                  <a:gd name="T16" fmla="*/ 165 w 209"/>
                  <a:gd name="T17" fmla="*/ 119 h 214"/>
                  <a:gd name="T18" fmla="*/ 43 w 209"/>
                  <a:gd name="T19" fmla="*/ 119 h 214"/>
                  <a:gd name="T20" fmla="*/ 43 w 209"/>
                  <a:gd name="T21" fmla="*/ 214 h 214"/>
                  <a:gd name="T22" fmla="*/ 0 w 209"/>
                  <a:gd name="T23" fmla="*/ 214 h 214"/>
                  <a:gd name="T24" fmla="*/ 0 w 209"/>
                  <a:gd name="T2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214">
                    <a:moveTo>
                      <a:pt x="0" y="0"/>
                    </a:moveTo>
                    <a:lnTo>
                      <a:pt x="43" y="0"/>
                    </a:lnTo>
                    <a:lnTo>
                      <a:pt x="43" y="89"/>
                    </a:lnTo>
                    <a:lnTo>
                      <a:pt x="165" y="89"/>
                    </a:lnTo>
                    <a:lnTo>
                      <a:pt x="165" y="0"/>
                    </a:lnTo>
                    <a:lnTo>
                      <a:pt x="209" y="0"/>
                    </a:lnTo>
                    <a:lnTo>
                      <a:pt x="209" y="214"/>
                    </a:lnTo>
                    <a:lnTo>
                      <a:pt x="165" y="214"/>
                    </a:lnTo>
                    <a:lnTo>
                      <a:pt x="165" y="119"/>
                    </a:lnTo>
                    <a:lnTo>
                      <a:pt x="43" y="119"/>
                    </a:lnTo>
                    <a:lnTo>
                      <a:pt x="43"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76" name="Freeform 291"/>
              <p:cNvSpPr>
                <a:spLocks noEditPoints="1"/>
              </p:cNvSpPr>
              <p:nvPr/>
            </p:nvSpPr>
            <p:spPr bwMode="auto">
              <a:xfrm>
                <a:off x="2946" y="4001"/>
                <a:ext cx="93" cy="94"/>
              </a:xfrm>
              <a:custGeom>
                <a:avLst/>
                <a:gdLst>
                  <a:gd name="T0" fmla="*/ 216 w 375"/>
                  <a:gd name="T1" fmla="*/ 95 h 377"/>
                  <a:gd name="T2" fmla="*/ 248 w 375"/>
                  <a:gd name="T3" fmla="*/ 80 h 377"/>
                  <a:gd name="T4" fmla="*/ 286 w 375"/>
                  <a:gd name="T5" fmla="*/ 76 h 377"/>
                  <a:gd name="T6" fmla="*/ 325 w 375"/>
                  <a:gd name="T7" fmla="*/ 88 h 377"/>
                  <a:gd name="T8" fmla="*/ 354 w 375"/>
                  <a:gd name="T9" fmla="*/ 116 h 377"/>
                  <a:gd name="T10" fmla="*/ 371 w 375"/>
                  <a:gd name="T11" fmla="*/ 154 h 377"/>
                  <a:gd name="T12" fmla="*/ 373 w 375"/>
                  <a:gd name="T13" fmla="*/ 200 h 377"/>
                  <a:gd name="T14" fmla="*/ 363 w 375"/>
                  <a:gd name="T15" fmla="*/ 243 h 377"/>
                  <a:gd name="T16" fmla="*/ 338 w 375"/>
                  <a:gd name="T17" fmla="*/ 276 h 377"/>
                  <a:gd name="T18" fmla="*/ 304 w 375"/>
                  <a:gd name="T19" fmla="*/ 296 h 377"/>
                  <a:gd name="T20" fmla="*/ 259 w 375"/>
                  <a:gd name="T21" fmla="*/ 299 h 377"/>
                  <a:gd name="T22" fmla="*/ 220 w 375"/>
                  <a:gd name="T23" fmla="*/ 284 h 377"/>
                  <a:gd name="T24" fmla="*/ 165 w 375"/>
                  <a:gd name="T25" fmla="*/ 277 h 377"/>
                  <a:gd name="T26" fmla="*/ 136 w 375"/>
                  <a:gd name="T27" fmla="*/ 294 h 377"/>
                  <a:gd name="T28" fmla="*/ 102 w 375"/>
                  <a:gd name="T29" fmla="*/ 300 h 377"/>
                  <a:gd name="T30" fmla="*/ 64 w 375"/>
                  <a:gd name="T31" fmla="*/ 293 h 377"/>
                  <a:gd name="T32" fmla="*/ 31 w 375"/>
                  <a:gd name="T33" fmla="*/ 271 h 377"/>
                  <a:gd name="T34" fmla="*/ 8 w 375"/>
                  <a:gd name="T35" fmla="*/ 235 h 377"/>
                  <a:gd name="T36" fmla="*/ 0 w 375"/>
                  <a:gd name="T37" fmla="*/ 186 h 377"/>
                  <a:gd name="T38" fmla="*/ 6 w 375"/>
                  <a:gd name="T39" fmla="*/ 143 h 377"/>
                  <a:gd name="T40" fmla="*/ 28 w 375"/>
                  <a:gd name="T41" fmla="*/ 108 h 377"/>
                  <a:gd name="T42" fmla="*/ 60 w 375"/>
                  <a:gd name="T43" fmla="*/ 84 h 377"/>
                  <a:gd name="T44" fmla="*/ 102 w 375"/>
                  <a:gd name="T45" fmla="*/ 76 h 377"/>
                  <a:gd name="T46" fmla="*/ 137 w 375"/>
                  <a:gd name="T47" fmla="*/ 83 h 377"/>
                  <a:gd name="T48" fmla="*/ 165 w 375"/>
                  <a:gd name="T49" fmla="*/ 102 h 377"/>
                  <a:gd name="T50" fmla="*/ 213 w 375"/>
                  <a:gd name="T51" fmla="*/ 230 h 377"/>
                  <a:gd name="T52" fmla="*/ 225 w 375"/>
                  <a:gd name="T53" fmla="*/ 254 h 377"/>
                  <a:gd name="T54" fmla="*/ 244 w 375"/>
                  <a:gd name="T55" fmla="*/ 267 h 377"/>
                  <a:gd name="T56" fmla="*/ 266 w 375"/>
                  <a:gd name="T57" fmla="*/ 271 h 377"/>
                  <a:gd name="T58" fmla="*/ 291 w 375"/>
                  <a:gd name="T59" fmla="*/ 266 h 377"/>
                  <a:gd name="T60" fmla="*/ 311 w 375"/>
                  <a:gd name="T61" fmla="*/ 250 h 377"/>
                  <a:gd name="T62" fmla="*/ 325 w 375"/>
                  <a:gd name="T63" fmla="*/ 223 h 377"/>
                  <a:gd name="T64" fmla="*/ 330 w 375"/>
                  <a:gd name="T65" fmla="*/ 187 h 377"/>
                  <a:gd name="T66" fmla="*/ 320 w 375"/>
                  <a:gd name="T67" fmla="*/ 137 h 377"/>
                  <a:gd name="T68" fmla="*/ 304 w 375"/>
                  <a:gd name="T69" fmla="*/ 117 h 377"/>
                  <a:gd name="T70" fmla="*/ 281 w 375"/>
                  <a:gd name="T71" fmla="*/ 107 h 377"/>
                  <a:gd name="T72" fmla="*/ 254 w 375"/>
                  <a:gd name="T73" fmla="*/ 107 h 377"/>
                  <a:gd name="T74" fmla="*/ 233 w 375"/>
                  <a:gd name="T75" fmla="*/ 117 h 377"/>
                  <a:gd name="T76" fmla="*/ 217 w 375"/>
                  <a:gd name="T77" fmla="*/ 138 h 377"/>
                  <a:gd name="T78" fmla="*/ 210 w 375"/>
                  <a:gd name="T79" fmla="*/ 189 h 377"/>
                  <a:gd name="T80" fmla="*/ 47 w 375"/>
                  <a:gd name="T81" fmla="*/ 215 h 377"/>
                  <a:gd name="T82" fmla="*/ 59 w 375"/>
                  <a:gd name="T83" fmla="*/ 245 h 377"/>
                  <a:gd name="T84" fmla="*/ 79 w 375"/>
                  <a:gd name="T85" fmla="*/ 262 h 377"/>
                  <a:gd name="T86" fmla="*/ 102 w 375"/>
                  <a:gd name="T87" fmla="*/ 270 h 377"/>
                  <a:gd name="T88" fmla="*/ 128 w 375"/>
                  <a:gd name="T89" fmla="*/ 268 h 377"/>
                  <a:gd name="T90" fmla="*/ 147 w 375"/>
                  <a:gd name="T91" fmla="*/ 255 h 377"/>
                  <a:gd name="T92" fmla="*/ 160 w 375"/>
                  <a:gd name="T93" fmla="*/ 233 h 377"/>
                  <a:gd name="T94" fmla="*/ 165 w 375"/>
                  <a:gd name="T95" fmla="*/ 171 h 377"/>
                  <a:gd name="T96" fmla="*/ 154 w 375"/>
                  <a:gd name="T97" fmla="*/ 133 h 377"/>
                  <a:gd name="T98" fmla="*/ 137 w 375"/>
                  <a:gd name="T99" fmla="*/ 114 h 377"/>
                  <a:gd name="T100" fmla="*/ 113 w 375"/>
                  <a:gd name="T101" fmla="*/ 106 h 377"/>
                  <a:gd name="T102" fmla="*/ 86 w 375"/>
                  <a:gd name="T103" fmla="*/ 109 h 377"/>
                  <a:gd name="T104" fmla="*/ 66 w 375"/>
                  <a:gd name="T105" fmla="*/ 122 h 377"/>
                  <a:gd name="T106" fmla="*/ 51 w 375"/>
                  <a:gd name="T107" fmla="*/ 145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5" h="377">
                    <a:moveTo>
                      <a:pt x="165" y="0"/>
                    </a:moveTo>
                    <a:lnTo>
                      <a:pt x="210" y="0"/>
                    </a:lnTo>
                    <a:lnTo>
                      <a:pt x="210" y="102"/>
                    </a:lnTo>
                    <a:lnTo>
                      <a:pt x="216" y="95"/>
                    </a:lnTo>
                    <a:lnTo>
                      <a:pt x="224" y="90"/>
                    </a:lnTo>
                    <a:lnTo>
                      <a:pt x="231" y="86"/>
                    </a:lnTo>
                    <a:lnTo>
                      <a:pt x="239" y="83"/>
                    </a:lnTo>
                    <a:lnTo>
                      <a:pt x="248" y="80"/>
                    </a:lnTo>
                    <a:lnTo>
                      <a:pt x="257" y="77"/>
                    </a:lnTo>
                    <a:lnTo>
                      <a:pt x="266" y="76"/>
                    </a:lnTo>
                    <a:lnTo>
                      <a:pt x="274" y="76"/>
                    </a:lnTo>
                    <a:lnTo>
                      <a:pt x="286" y="76"/>
                    </a:lnTo>
                    <a:lnTo>
                      <a:pt x="296" y="78"/>
                    </a:lnTo>
                    <a:lnTo>
                      <a:pt x="306" y="81"/>
                    </a:lnTo>
                    <a:lnTo>
                      <a:pt x="316" y="84"/>
                    </a:lnTo>
                    <a:lnTo>
                      <a:pt x="325" y="88"/>
                    </a:lnTo>
                    <a:lnTo>
                      <a:pt x="333" y="94"/>
                    </a:lnTo>
                    <a:lnTo>
                      <a:pt x="340" y="101"/>
                    </a:lnTo>
                    <a:lnTo>
                      <a:pt x="348" y="108"/>
                    </a:lnTo>
                    <a:lnTo>
                      <a:pt x="354" y="116"/>
                    </a:lnTo>
                    <a:lnTo>
                      <a:pt x="360" y="125"/>
                    </a:lnTo>
                    <a:lnTo>
                      <a:pt x="365" y="134"/>
                    </a:lnTo>
                    <a:lnTo>
                      <a:pt x="368" y="144"/>
                    </a:lnTo>
                    <a:lnTo>
                      <a:pt x="371" y="154"/>
                    </a:lnTo>
                    <a:lnTo>
                      <a:pt x="373" y="165"/>
                    </a:lnTo>
                    <a:lnTo>
                      <a:pt x="375" y="176"/>
                    </a:lnTo>
                    <a:lnTo>
                      <a:pt x="375" y="188"/>
                    </a:lnTo>
                    <a:lnTo>
                      <a:pt x="373" y="200"/>
                    </a:lnTo>
                    <a:lnTo>
                      <a:pt x="372" y="212"/>
                    </a:lnTo>
                    <a:lnTo>
                      <a:pt x="371" y="222"/>
                    </a:lnTo>
                    <a:lnTo>
                      <a:pt x="367" y="233"/>
                    </a:lnTo>
                    <a:lnTo>
                      <a:pt x="363" y="243"/>
                    </a:lnTo>
                    <a:lnTo>
                      <a:pt x="358" y="253"/>
                    </a:lnTo>
                    <a:lnTo>
                      <a:pt x="352" y="261"/>
                    </a:lnTo>
                    <a:lnTo>
                      <a:pt x="346" y="269"/>
                    </a:lnTo>
                    <a:lnTo>
                      <a:pt x="338" y="276"/>
                    </a:lnTo>
                    <a:lnTo>
                      <a:pt x="330" y="282"/>
                    </a:lnTo>
                    <a:lnTo>
                      <a:pt x="321" y="288"/>
                    </a:lnTo>
                    <a:lnTo>
                      <a:pt x="313" y="292"/>
                    </a:lnTo>
                    <a:lnTo>
                      <a:pt x="304" y="296"/>
                    </a:lnTo>
                    <a:lnTo>
                      <a:pt x="293" y="298"/>
                    </a:lnTo>
                    <a:lnTo>
                      <a:pt x="283" y="299"/>
                    </a:lnTo>
                    <a:lnTo>
                      <a:pt x="273" y="300"/>
                    </a:lnTo>
                    <a:lnTo>
                      <a:pt x="259" y="299"/>
                    </a:lnTo>
                    <a:lnTo>
                      <a:pt x="244" y="296"/>
                    </a:lnTo>
                    <a:lnTo>
                      <a:pt x="236" y="294"/>
                    </a:lnTo>
                    <a:lnTo>
                      <a:pt x="229" y="290"/>
                    </a:lnTo>
                    <a:lnTo>
                      <a:pt x="220" y="284"/>
                    </a:lnTo>
                    <a:lnTo>
                      <a:pt x="210" y="277"/>
                    </a:lnTo>
                    <a:lnTo>
                      <a:pt x="210" y="377"/>
                    </a:lnTo>
                    <a:lnTo>
                      <a:pt x="165" y="377"/>
                    </a:lnTo>
                    <a:lnTo>
                      <a:pt x="165" y="277"/>
                    </a:lnTo>
                    <a:lnTo>
                      <a:pt x="159" y="282"/>
                    </a:lnTo>
                    <a:lnTo>
                      <a:pt x="151" y="287"/>
                    </a:lnTo>
                    <a:lnTo>
                      <a:pt x="144" y="291"/>
                    </a:lnTo>
                    <a:lnTo>
                      <a:pt x="136" y="294"/>
                    </a:lnTo>
                    <a:lnTo>
                      <a:pt x="128" y="297"/>
                    </a:lnTo>
                    <a:lnTo>
                      <a:pt x="119" y="298"/>
                    </a:lnTo>
                    <a:lnTo>
                      <a:pt x="111" y="299"/>
                    </a:lnTo>
                    <a:lnTo>
                      <a:pt x="102" y="300"/>
                    </a:lnTo>
                    <a:lnTo>
                      <a:pt x="92" y="299"/>
                    </a:lnTo>
                    <a:lnTo>
                      <a:pt x="83" y="298"/>
                    </a:lnTo>
                    <a:lnTo>
                      <a:pt x="73" y="296"/>
                    </a:lnTo>
                    <a:lnTo>
                      <a:pt x="64" y="293"/>
                    </a:lnTo>
                    <a:lnTo>
                      <a:pt x="55" y="289"/>
                    </a:lnTo>
                    <a:lnTo>
                      <a:pt x="47" y="283"/>
                    </a:lnTo>
                    <a:lnTo>
                      <a:pt x="38" y="277"/>
                    </a:lnTo>
                    <a:lnTo>
                      <a:pt x="31" y="271"/>
                    </a:lnTo>
                    <a:lnTo>
                      <a:pt x="23" y="262"/>
                    </a:lnTo>
                    <a:lnTo>
                      <a:pt x="18" y="254"/>
                    </a:lnTo>
                    <a:lnTo>
                      <a:pt x="12" y="245"/>
                    </a:lnTo>
                    <a:lnTo>
                      <a:pt x="8" y="235"/>
                    </a:lnTo>
                    <a:lnTo>
                      <a:pt x="4" y="223"/>
                    </a:lnTo>
                    <a:lnTo>
                      <a:pt x="3" y="212"/>
                    </a:lnTo>
                    <a:lnTo>
                      <a:pt x="0" y="199"/>
                    </a:lnTo>
                    <a:lnTo>
                      <a:pt x="0" y="186"/>
                    </a:lnTo>
                    <a:lnTo>
                      <a:pt x="0" y="174"/>
                    </a:lnTo>
                    <a:lnTo>
                      <a:pt x="1" y="164"/>
                    </a:lnTo>
                    <a:lnTo>
                      <a:pt x="4" y="153"/>
                    </a:lnTo>
                    <a:lnTo>
                      <a:pt x="6" y="143"/>
                    </a:lnTo>
                    <a:lnTo>
                      <a:pt x="10" y="133"/>
                    </a:lnTo>
                    <a:lnTo>
                      <a:pt x="15" y="125"/>
                    </a:lnTo>
                    <a:lnTo>
                      <a:pt x="22" y="115"/>
                    </a:lnTo>
                    <a:lnTo>
                      <a:pt x="28" y="108"/>
                    </a:lnTo>
                    <a:lnTo>
                      <a:pt x="34" y="101"/>
                    </a:lnTo>
                    <a:lnTo>
                      <a:pt x="43" y="94"/>
                    </a:lnTo>
                    <a:lnTo>
                      <a:pt x="51" y="88"/>
                    </a:lnTo>
                    <a:lnTo>
                      <a:pt x="60" y="84"/>
                    </a:lnTo>
                    <a:lnTo>
                      <a:pt x="70" y="81"/>
                    </a:lnTo>
                    <a:lnTo>
                      <a:pt x="80" y="78"/>
                    </a:lnTo>
                    <a:lnTo>
                      <a:pt x="90" y="76"/>
                    </a:lnTo>
                    <a:lnTo>
                      <a:pt x="102" y="76"/>
                    </a:lnTo>
                    <a:lnTo>
                      <a:pt x="112" y="76"/>
                    </a:lnTo>
                    <a:lnTo>
                      <a:pt x="121" y="77"/>
                    </a:lnTo>
                    <a:lnTo>
                      <a:pt x="130" y="80"/>
                    </a:lnTo>
                    <a:lnTo>
                      <a:pt x="137" y="83"/>
                    </a:lnTo>
                    <a:lnTo>
                      <a:pt x="145" y="86"/>
                    </a:lnTo>
                    <a:lnTo>
                      <a:pt x="153" y="90"/>
                    </a:lnTo>
                    <a:lnTo>
                      <a:pt x="159" y="95"/>
                    </a:lnTo>
                    <a:lnTo>
                      <a:pt x="165" y="102"/>
                    </a:lnTo>
                    <a:lnTo>
                      <a:pt x="165" y="0"/>
                    </a:lnTo>
                    <a:close/>
                    <a:moveTo>
                      <a:pt x="210" y="189"/>
                    </a:moveTo>
                    <a:lnTo>
                      <a:pt x="210" y="211"/>
                    </a:lnTo>
                    <a:lnTo>
                      <a:pt x="213" y="230"/>
                    </a:lnTo>
                    <a:lnTo>
                      <a:pt x="216" y="237"/>
                    </a:lnTo>
                    <a:lnTo>
                      <a:pt x="219" y="243"/>
                    </a:lnTo>
                    <a:lnTo>
                      <a:pt x="221" y="250"/>
                    </a:lnTo>
                    <a:lnTo>
                      <a:pt x="225" y="254"/>
                    </a:lnTo>
                    <a:lnTo>
                      <a:pt x="230" y="258"/>
                    </a:lnTo>
                    <a:lnTo>
                      <a:pt x="234" y="261"/>
                    </a:lnTo>
                    <a:lnTo>
                      <a:pt x="239" y="264"/>
                    </a:lnTo>
                    <a:lnTo>
                      <a:pt x="244" y="267"/>
                    </a:lnTo>
                    <a:lnTo>
                      <a:pt x="249" y="269"/>
                    </a:lnTo>
                    <a:lnTo>
                      <a:pt x="254" y="270"/>
                    </a:lnTo>
                    <a:lnTo>
                      <a:pt x="259" y="271"/>
                    </a:lnTo>
                    <a:lnTo>
                      <a:pt x="266" y="271"/>
                    </a:lnTo>
                    <a:lnTo>
                      <a:pt x="272" y="271"/>
                    </a:lnTo>
                    <a:lnTo>
                      <a:pt x="278" y="270"/>
                    </a:lnTo>
                    <a:lnTo>
                      <a:pt x="285" y="268"/>
                    </a:lnTo>
                    <a:lnTo>
                      <a:pt x="291" y="266"/>
                    </a:lnTo>
                    <a:lnTo>
                      <a:pt x="296" y="262"/>
                    </a:lnTo>
                    <a:lnTo>
                      <a:pt x="301" y="259"/>
                    </a:lnTo>
                    <a:lnTo>
                      <a:pt x="306" y="255"/>
                    </a:lnTo>
                    <a:lnTo>
                      <a:pt x="311" y="250"/>
                    </a:lnTo>
                    <a:lnTo>
                      <a:pt x="315" y="245"/>
                    </a:lnTo>
                    <a:lnTo>
                      <a:pt x="320" y="238"/>
                    </a:lnTo>
                    <a:lnTo>
                      <a:pt x="323" y="232"/>
                    </a:lnTo>
                    <a:lnTo>
                      <a:pt x="325" y="223"/>
                    </a:lnTo>
                    <a:lnTo>
                      <a:pt x="328" y="216"/>
                    </a:lnTo>
                    <a:lnTo>
                      <a:pt x="329" y="207"/>
                    </a:lnTo>
                    <a:lnTo>
                      <a:pt x="330" y="197"/>
                    </a:lnTo>
                    <a:lnTo>
                      <a:pt x="330" y="187"/>
                    </a:lnTo>
                    <a:lnTo>
                      <a:pt x="329" y="168"/>
                    </a:lnTo>
                    <a:lnTo>
                      <a:pt x="325" y="151"/>
                    </a:lnTo>
                    <a:lnTo>
                      <a:pt x="324" y="144"/>
                    </a:lnTo>
                    <a:lnTo>
                      <a:pt x="320" y="137"/>
                    </a:lnTo>
                    <a:lnTo>
                      <a:pt x="316" y="131"/>
                    </a:lnTo>
                    <a:lnTo>
                      <a:pt x="313" y="126"/>
                    </a:lnTo>
                    <a:lnTo>
                      <a:pt x="309" y="121"/>
                    </a:lnTo>
                    <a:lnTo>
                      <a:pt x="304" y="117"/>
                    </a:lnTo>
                    <a:lnTo>
                      <a:pt x="299" y="113"/>
                    </a:lnTo>
                    <a:lnTo>
                      <a:pt x="292" y="111"/>
                    </a:lnTo>
                    <a:lnTo>
                      <a:pt x="287" y="109"/>
                    </a:lnTo>
                    <a:lnTo>
                      <a:pt x="281" y="107"/>
                    </a:lnTo>
                    <a:lnTo>
                      <a:pt x="274" y="106"/>
                    </a:lnTo>
                    <a:lnTo>
                      <a:pt x="268" y="106"/>
                    </a:lnTo>
                    <a:lnTo>
                      <a:pt x="260" y="106"/>
                    </a:lnTo>
                    <a:lnTo>
                      <a:pt x="254" y="107"/>
                    </a:lnTo>
                    <a:lnTo>
                      <a:pt x="248" y="109"/>
                    </a:lnTo>
                    <a:lnTo>
                      <a:pt x="243" y="111"/>
                    </a:lnTo>
                    <a:lnTo>
                      <a:pt x="238" y="114"/>
                    </a:lnTo>
                    <a:lnTo>
                      <a:pt x="233" y="117"/>
                    </a:lnTo>
                    <a:lnTo>
                      <a:pt x="227" y="122"/>
                    </a:lnTo>
                    <a:lnTo>
                      <a:pt x="224" y="127"/>
                    </a:lnTo>
                    <a:lnTo>
                      <a:pt x="221" y="132"/>
                    </a:lnTo>
                    <a:lnTo>
                      <a:pt x="217" y="138"/>
                    </a:lnTo>
                    <a:lnTo>
                      <a:pt x="215" y="145"/>
                    </a:lnTo>
                    <a:lnTo>
                      <a:pt x="213" y="152"/>
                    </a:lnTo>
                    <a:lnTo>
                      <a:pt x="210" y="170"/>
                    </a:lnTo>
                    <a:lnTo>
                      <a:pt x="210" y="189"/>
                    </a:lnTo>
                    <a:close/>
                    <a:moveTo>
                      <a:pt x="45" y="185"/>
                    </a:moveTo>
                    <a:lnTo>
                      <a:pt x="45" y="196"/>
                    </a:lnTo>
                    <a:lnTo>
                      <a:pt x="46" y="206"/>
                    </a:lnTo>
                    <a:lnTo>
                      <a:pt x="47" y="215"/>
                    </a:lnTo>
                    <a:lnTo>
                      <a:pt x="50" y="223"/>
                    </a:lnTo>
                    <a:lnTo>
                      <a:pt x="52" y="232"/>
                    </a:lnTo>
                    <a:lnTo>
                      <a:pt x="55" y="238"/>
                    </a:lnTo>
                    <a:lnTo>
                      <a:pt x="59" y="245"/>
                    </a:lnTo>
                    <a:lnTo>
                      <a:pt x="64" y="250"/>
                    </a:lnTo>
                    <a:lnTo>
                      <a:pt x="67" y="255"/>
                    </a:lnTo>
                    <a:lnTo>
                      <a:pt x="73" y="259"/>
                    </a:lnTo>
                    <a:lnTo>
                      <a:pt x="79" y="262"/>
                    </a:lnTo>
                    <a:lnTo>
                      <a:pt x="84" y="266"/>
                    </a:lnTo>
                    <a:lnTo>
                      <a:pt x="90" y="268"/>
                    </a:lnTo>
                    <a:lnTo>
                      <a:pt x="95" y="269"/>
                    </a:lnTo>
                    <a:lnTo>
                      <a:pt x="102" y="270"/>
                    </a:lnTo>
                    <a:lnTo>
                      <a:pt x="109" y="270"/>
                    </a:lnTo>
                    <a:lnTo>
                      <a:pt x="116" y="270"/>
                    </a:lnTo>
                    <a:lnTo>
                      <a:pt x="122" y="269"/>
                    </a:lnTo>
                    <a:lnTo>
                      <a:pt x="128" y="268"/>
                    </a:lnTo>
                    <a:lnTo>
                      <a:pt x="133" y="266"/>
                    </a:lnTo>
                    <a:lnTo>
                      <a:pt x="139" y="262"/>
                    </a:lnTo>
                    <a:lnTo>
                      <a:pt x="144" y="259"/>
                    </a:lnTo>
                    <a:lnTo>
                      <a:pt x="147" y="255"/>
                    </a:lnTo>
                    <a:lnTo>
                      <a:pt x="151" y="250"/>
                    </a:lnTo>
                    <a:lnTo>
                      <a:pt x="155" y="245"/>
                    </a:lnTo>
                    <a:lnTo>
                      <a:pt x="158" y="239"/>
                    </a:lnTo>
                    <a:lnTo>
                      <a:pt x="160" y="233"/>
                    </a:lnTo>
                    <a:lnTo>
                      <a:pt x="163" y="226"/>
                    </a:lnTo>
                    <a:lnTo>
                      <a:pt x="165" y="209"/>
                    </a:lnTo>
                    <a:lnTo>
                      <a:pt x="165" y="191"/>
                    </a:lnTo>
                    <a:lnTo>
                      <a:pt x="165" y="171"/>
                    </a:lnTo>
                    <a:lnTo>
                      <a:pt x="161" y="153"/>
                    </a:lnTo>
                    <a:lnTo>
                      <a:pt x="160" y="146"/>
                    </a:lnTo>
                    <a:lnTo>
                      <a:pt x="158" y="139"/>
                    </a:lnTo>
                    <a:lnTo>
                      <a:pt x="154" y="133"/>
                    </a:lnTo>
                    <a:lnTo>
                      <a:pt x="151" y="127"/>
                    </a:lnTo>
                    <a:lnTo>
                      <a:pt x="147" y="123"/>
                    </a:lnTo>
                    <a:lnTo>
                      <a:pt x="142" y="117"/>
                    </a:lnTo>
                    <a:lnTo>
                      <a:pt x="137" y="114"/>
                    </a:lnTo>
                    <a:lnTo>
                      <a:pt x="132" y="111"/>
                    </a:lnTo>
                    <a:lnTo>
                      <a:pt x="126" y="109"/>
                    </a:lnTo>
                    <a:lnTo>
                      <a:pt x="119" y="107"/>
                    </a:lnTo>
                    <a:lnTo>
                      <a:pt x="113" y="106"/>
                    </a:lnTo>
                    <a:lnTo>
                      <a:pt x="106" y="106"/>
                    </a:lnTo>
                    <a:lnTo>
                      <a:pt x="99" y="106"/>
                    </a:lnTo>
                    <a:lnTo>
                      <a:pt x="93" y="107"/>
                    </a:lnTo>
                    <a:lnTo>
                      <a:pt x="86" y="109"/>
                    </a:lnTo>
                    <a:lnTo>
                      <a:pt x="81" y="111"/>
                    </a:lnTo>
                    <a:lnTo>
                      <a:pt x="76" y="114"/>
                    </a:lnTo>
                    <a:lnTo>
                      <a:pt x="71" y="117"/>
                    </a:lnTo>
                    <a:lnTo>
                      <a:pt x="66" y="122"/>
                    </a:lnTo>
                    <a:lnTo>
                      <a:pt x="62" y="127"/>
                    </a:lnTo>
                    <a:lnTo>
                      <a:pt x="57" y="132"/>
                    </a:lnTo>
                    <a:lnTo>
                      <a:pt x="55" y="138"/>
                    </a:lnTo>
                    <a:lnTo>
                      <a:pt x="51" y="145"/>
                    </a:lnTo>
                    <a:lnTo>
                      <a:pt x="50" y="151"/>
                    </a:lnTo>
                    <a:lnTo>
                      <a:pt x="46" y="167"/>
                    </a:lnTo>
                    <a:lnTo>
                      <a:pt x="45" y="18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77" name="Freeform 292"/>
              <p:cNvSpPr>
                <a:spLocks noEditPoints="1"/>
              </p:cNvSpPr>
              <p:nvPr/>
            </p:nvSpPr>
            <p:spPr bwMode="auto">
              <a:xfrm>
                <a:off x="3048" y="4020"/>
                <a:ext cx="60" cy="56"/>
              </a:xfrm>
              <a:custGeom>
                <a:avLst/>
                <a:gdLst>
                  <a:gd name="T0" fmla="*/ 3 w 243"/>
                  <a:gd name="T1" fmla="*/ 84 h 224"/>
                  <a:gd name="T2" fmla="*/ 17 w 243"/>
                  <a:gd name="T3" fmla="*/ 50 h 224"/>
                  <a:gd name="T4" fmla="*/ 41 w 243"/>
                  <a:gd name="T5" fmla="*/ 23 h 224"/>
                  <a:gd name="T6" fmla="*/ 67 w 243"/>
                  <a:gd name="T7" fmla="*/ 10 h 224"/>
                  <a:gd name="T8" fmla="*/ 99 w 243"/>
                  <a:gd name="T9" fmla="*/ 1 h 224"/>
                  <a:gd name="T10" fmla="*/ 135 w 243"/>
                  <a:gd name="T11" fmla="*/ 0 h 224"/>
                  <a:gd name="T12" fmla="*/ 170 w 243"/>
                  <a:gd name="T13" fmla="*/ 8 h 224"/>
                  <a:gd name="T14" fmla="*/ 201 w 243"/>
                  <a:gd name="T15" fmla="*/ 22 h 224"/>
                  <a:gd name="T16" fmla="*/ 224 w 243"/>
                  <a:gd name="T17" fmla="*/ 45 h 224"/>
                  <a:gd name="T18" fmla="*/ 239 w 243"/>
                  <a:gd name="T19" fmla="*/ 74 h 224"/>
                  <a:gd name="T20" fmla="*/ 243 w 243"/>
                  <a:gd name="T21" fmla="*/ 109 h 224"/>
                  <a:gd name="T22" fmla="*/ 238 w 243"/>
                  <a:gd name="T23" fmla="*/ 154 h 224"/>
                  <a:gd name="T24" fmla="*/ 229 w 243"/>
                  <a:gd name="T25" fmla="*/ 174 h 224"/>
                  <a:gd name="T26" fmla="*/ 198 w 243"/>
                  <a:gd name="T27" fmla="*/ 204 h 224"/>
                  <a:gd name="T28" fmla="*/ 155 w 243"/>
                  <a:gd name="T29" fmla="*/ 221 h 224"/>
                  <a:gd name="T30" fmla="*/ 109 w 243"/>
                  <a:gd name="T31" fmla="*/ 223 h 224"/>
                  <a:gd name="T32" fmla="*/ 72 w 243"/>
                  <a:gd name="T33" fmla="*/ 217 h 224"/>
                  <a:gd name="T34" fmla="*/ 43 w 243"/>
                  <a:gd name="T35" fmla="*/ 202 h 224"/>
                  <a:gd name="T36" fmla="*/ 19 w 243"/>
                  <a:gd name="T37" fmla="*/ 179 h 224"/>
                  <a:gd name="T38" fmla="*/ 5 w 243"/>
                  <a:gd name="T39" fmla="*/ 150 h 224"/>
                  <a:gd name="T40" fmla="*/ 0 w 243"/>
                  <a:gd name="T41" fmla="*/ 112 h 224"/>
                  <a:gd name="T42" fmla="*/ 47 w 243"/>
                  <a:gd name="T43" fmla="*/ 132 h 224"/>
                  <a:gd name="T44" fmla="*/ 55 w 243"/>
                  <a:gd name="T45" fmla="*/ 156 h 224"/>
                  <a:gd name="T46" fmla="*/ 67 w 243"/>
                  <a:gd name="T47" fmla="*/ 174 h 224"/>
                  <a:gd name="T48" fmla="*/ 85 w 243"/>
                  <a:gd name="T49" fmla="*/ 186 h 224"/>
                  <a:gd name="T50" fmla="*/ 107 w 243"/>
                  <a:gd name="T51" fmla="*/ 193 h 224"/>
                  <a:gd name="T52" fmla="*/ 130 w 243"/>
                  <a:gd name="T53" fmla="*/ 194 h 224"/>
                  <a:gd name="T54" fmla="*/ 152 w 243"/>
                  <a:gd name="T55" fmla="*/ 190 h 224"/>
                  <a:gd name="T56" fmla="*/ 170 w 243"/>
                  <a:gd name="T57" fmla="*/ 178 h 224"/>
                  <a:gd name="T58" fmla="*/ 185 w 243"/>
                  <a:gd name="T59" fmla="*/ 162 h 224"/>
                  <a:gd name="T60" fmla="*/ 194 w 243"/>
                  <a:gd name="T61" fmla="*/ 139 h 224"/>
                  <a:gd name="T62" fmla="*/ 198 w 243"/>
                  <a:gd name="T63" fmla="*/ 111 h 224"/>
                  <a:gd name="T64" fmla="*/ 194 w 243"/>
                  <a:gd name="T65" fmla="*/ 83 h 224"/>
                  <a:gd name="T66" fmla="*/ 185 w 243"/>
                  <a:gd name="T67" fmla="*/ 62 h 224"/>
                  <a:gd name="T68" fmla="*/ 170 w 243"/>
                  <a:gd name="T69" fmla="*/ 46 h 224"/>
                  <a:gd name="T70" fmla="*/ 151 w 243"/>
                  <a:gd name="T71" fmla="*/ 35 h 224"/>
                  <a:gd name="T72" fmla="*/ 130 w 243"/>
                  <a:gd name="T73" fmla="*/ 31 h 224"/>
                  <a:gd name="T74" fmla="*/ 107 w 243"/>
                  <a:gd name="T75" fmla="*/ 32 h 224"/>
                  <a:gd name="T76" fmla="*/ 85 w 243"/>
                  <a:gd name="T77" fmla="*/ 38 h 224"/>
                  <a:gd name="T78" fmla="*/ 67 w 243"/>
                  <a:gd name="T79" fmla="*/ 51 h 224"/>
                  <a:gd name="T80" fmla="*/ 55 w 243"/>
                  <a:gd name="T81" fmla="*/ 69 h 224"/>
                  <a:gd name="T82" fmla="*/ 47 w 243"/>
                  <a:gd name="T83" fmla="*/ 9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3" h="224">
                    <a:moveTo>
                      <a:pt x="0" y="112"/>
                    </a:moveTo>
                    <a:lnTo>
                      <a:pt x="1" y="98"/>
                    </a:lnTo>
                    <a:lnTo>
                      <a:pt x="3" y="84"/>
                    </a:lnTo>
                    <a:lnTo>
                      <a:pt x="6" y="72"/>
                    </a:lnTo>
                    <a:lnTo>
                      <a:pt x="10" y="60"/>
                    </a:lnTo>
                    <a:lnTo>
                      <a:pt x="17" y="50"/>
                    </a:lnTo>
                    <a:lnTo>
                      <a:pt x="23" y="40"/>
                    </a:lnTo>
                    <a:lnTo>
                      <a:pt x="31" y="32"/>
                    </a:lnTo>
                    <a:lnTo>
                      <a:pt x="41" y="23"/>
                    </a:lnTo>
                    <a:lnTo>
                      <a:pt x="50" y="18"/>
                    </a:lnTo>
                    <a:lnTo>
                      <a:pt x="58" y="13"/>
                    </a:lnTo>
                    <a:lnTo>
                      <a:pt x="67" y="10"/>
                    </a:lnTo>
                    <a:lnTo>
                      <a:pt x="78" y="6"/>
                    </a:lnTo>
                    <a:lnTo>
                      <a:pt x="88" y="4"/>
                    </a:lnTo>
                    <a:lnTo>
                      <a:pt x="99" y="1"/>
                    </a:lnTo>
                    <a:lnTo>
                      <a:pt x="111" y="0"/>
                    </a:lnTo>
                    <a:lnTo>
                      <a:pt x="122" y="0"/>
                    </a:lnTo>
                    <a:lnTo>
                      <a:pt x="135" y="0"/>
                    </a:lnTo>
                    <a:lnTo>
                      <a:pt x="147" y="1"/>
                    </a:lnTo>
                    <a:lnTo>
                      <a:pt x="159" y="5"/>
                    </a:lnTo>
                    <a:lnTo>
                      <a:pt x="170" y="8"/>
                    </a:lnTo>
                    <a:lnTo>
                      <a:pt x="182" y="11"/>
                    </a:lnTo>
                    <a:lnTo>
                      <a:pt x="191" y="16"/>
                    </a:lnTo>
                    <a:lnTo>
                      <a:pt x="201" y="22"/>
                    </a:lnTo>
                    <a:lnTo>
                      <a:pt x="210" y="29"/>
                    </a:lnTo>
                    <a:lnTo>
                      <a:pt x="217" y="36"/>
                    </a:lnTo>
                    <a:lnTo>
                      <a:pt x="224" y="45"/>
                    </a:lnTo>
                    <a:lnTo>
                      <a:pt x="230" y="54"/>
                    </a:lnTo>
                    <a:lnTo>
                      <a:pt x="235" y="63"/>
                    </a:lnTo>
                    <a:lnTo>
                      <a:pt x="239" y="74"/>
                    </a:lnTo>
                    <a:lnTo>
                      <a:pt x="241" y="84"/>
                    </a:lnTo>
                    <a:lnTo>
                      <a:pt x="243" y="97"/>
                    </a:lnTo>
                    <a:lnTo>
                      <a:pt x="243" y="109"/>
                    </a:lnTo>
                    <a:lnTo>
                      <a:pt x="243" y="129"/>
                    </a:lnTo>
                    <a:lnTo>
                      <a:pt x="239" y="146"/>
                    </a:lnTo>
                    <a:lnTo>
                      <a:pt x="238" y="154"/>
                    </a:lnTo>
                    <a:lnTo>
                      <a:pt x="235" y="161"/>
                    </a:lnTo>
                    <a:lnTo>
                      <a:pt x="231" y="167"/>
                    </a:lnTo>
                    <a:lnTo>
                      <a:pt x="229" y="174"/>
                    </a:lnTo>
                    <a:lnTo>
                      <a:pt x="220" y="185"/>
                    </a:lnTo>
                    <a:lnTo>
                      <a:pt x="210" y="195"/>
                    </a:lnTo>
                    <a:lnTo>
                      <a:pt x="198" y="204"/>
                    </a:lnTo>
                    <a:lnTo>
                      <a:pt x="184" y="211"/>
                    </a:lnTo>
                    <a:lnTo>
                      <a:pt x="170" y="217"/>
                    </a:lnTo>
                    <a:lnTo>
                      <a:pt x="155" y="221"/>
                    </a:lnTo>
                    <a:lnTo>
                      <a:pt x="138" y="223"/>
                    </a:lnTo>
                    <a:lnTo>
                      <a:pt x="122" y="224"/>
                    </a:lnTo>
                    <a:lnTo>
                      <a:pt x="109" y="223"/>
                    </a:lnTo>
                    <a:lnTo>
                      <a:pt x="97" y="222"/>
                    </a:lnTo>
                    <a:lnTo>
                      <a:pt x="84" y="220"/>
                    </a:lnTo>
                    <a:lnTo>
                      <a:pt x="72" y="217"/>
                    </a:lnTo>
                    <a:lnTo>
                      <a:pt x="62" y="213"/>
                    </a:lnTo>
                    <a:lnTo>
                      <a:pt x="52" y="207"/>
                    </a:lnTo>
                    <a:lnTo>
                      <a:pt x="43" y="202"/>
                    </a:lnTo>
                    <a:lnTo>
                      <a:pt x="34" y="195"/>
                    </a:lnTo>
                    <a:lnTo>
                      <a:pt x="27" y="187"/>
                    </a:lnTo>
                    <a:lnTo>
                      <a:pt x="19" y="179"/>
                    </a:lnTo>
                    <a:lnTo>
                      <a:pt x="14" y="170"/>
                    </a:lnTo>
                    <a:lnTo>
                      <a:pt x="9" y="160"/>
                    </a:lnTo>
                    <a:lnTo>
                      <a:pt x="5" y="150"/>
                    </a:lnTo>
                    <a:lnTo>
                      <a:pt x="3" y="138"/>
                    </a:lnTo>
                    <a:lnTo>
                      <a:pt x="1" y="125"/>
                    </a:lnTo>
                    <a:lnTo>
                      <a:pt x="0" y="112"/>
                    </a:lnTo>
                    <a:close/>
                    <a:moveTo>
                      <a:pt x="46" y="112"/>
                    </a:moveTo>
                    <a:lnTo>
                      <a:pt x="46" y="122"/>
                    </a:lnTo>
                    <a:lnTo>
                      <a:pt x="47" y="132"/>
                    </a:lnTo>
                    <a:lnTo>
                      <a:pt x="48" y="140"/>
                    </a:lnTo>
                    <a:lnTo>
                      <a:pt x="51" y="149"/>
                    </a:lnTo>
                    <a:lnTo>
                      <a:pt x="55" y="156"/>
                    </a:lnTo>
                    <a:lnTo>
                      <a:pt x="57" y="162"/>
                    </a:lnTo>
                    <a:lnTo>
                      <a:pt x="62" y="169"/>
                    </a:lnTo>
                    <a:lnTo>
                      <a:pt x="67" y="174"/>
                    </a:lnTo>
                    <a:lnTo>
                      <a:pt x="72" y="179"/>
                    </a:lnTo>
                    <a:lnTo>
                      <a:pt x="79" y="182"/>
                    </a:lnTo>
                    <a:lnTo>
                      <a:pt x="85" y="186"/>
                    </a:lnTo>
                    <a:lnTo>
                      <a:pt x="91" y="190"/>
                    </a:lnTo>
                    <a:lnTo>
                      <a:pt x="99" y="192"/>
                    </a:lnTo>
                    <a:lnTo>
                      <a:pt x="107" y="193"/>
                    </a:lnTo>
                    <a:lnTo>
                      <a:pt x="114" y="194"/>
                    </a:lnTo>
                    <a:lnTo>
                      <a:pt x="122" y="194"/>
                    </a:lnTo>
                    <a:lnTo>
                      <a:pt x="130" y="194"/>
                    </a:lnTo>
                    <a:lnTo>
                      <a:pt x="137" y="193"/>
                    </a:lnTo>
                    <a:lnTo>
                      <a:pt x="145" y="192"/>
                    </a:lnTo>
                    <a:lnTo>
                      <a:pt x="152" y="190"/>
                    </a:lnTo>
                    <a:lnTo>
                      <a:pt x="159" y="186"/>
                    </a:lnTo>
                    <a:lnTo>
                      <a:pt x="165" y="182"/>
                    </a:lnTo>
                    <a:lnTo>
                      <a:pt x="170" y="178"/>
                    </a:lnTo>
                    <a:lnTo>
                      <a:pt x="177" y="174"/>
                    </a:lnTo>
                    <a:lnTo>
                      <a:pt x="182" y="169"/>
                    </a:lnTo>
                    <a:lnTo>
                      <a:pt x="185" y="162"/>
                    </a:lnTo>
                    <a:lnTo>
                      <a:pt x="189" y="155"/>
                    </a:lnTo>
                    <a:lnTo>
                      <a:pt x="193" y="147"/>
                    </a:lnTo>
                    <a:lnTo>
                      <a:pt x="194" y="139"/>
                    </a:lnTo>
                    <a:lnTo>
                      <a:pt x="197" y="131"/>
                    </a:lnTo>
                    <a:lnTo>
                      <a:pt x="198" y="121"/>
                    </a:lnTo>
                    <a:lnTo>
                      <a:pt x="198" y="111"/>
                    </a:lnTo>
                    <a:lnTo>
                      <a:pt x="198" y="101"/>
                    </a:lnTo>
                    <a:lnTo>
                      <a:pt x="197" y="92"/>
                    </a:lnTo>
                    <a:lnTo>
                      <a:pt x="194" y="83"/>
                    </a:lnTo>
                    <a:lnTo>
                      <a:pt x="193" y="76"/>
                    </a:lnTo>
                    <a:lnTo>
                      <a:pt x="189" y="69"/>
                    </a:lnTo>
                    <a:lnTo>
                      <a:pt x="185" y="62"/>
                    </a:lnTo>
                    <a:lnTo>
                      <a:pt x="182" y="56"/>
                    </a:lnTo>
                    <a:lnTo>
                      <a:pt x="177" y="51"/>
                    </a:lnTo>
                    <a:lnTo>
                      <a:pt x="170" y="46"/>
                    </a:lnTo>
                    <a:lnTo>
                      <a:pt x="165" y="41"/>
                    </a:lnTo>
                    <a:lnTo>
                      <a:pt x="159" y="38"/>
                    </a:lnTo>
                    <a:lnTo>
                      <a:pt x="151" y="35"/>
                    </a:lnTo>
                    <a:lnTo>
                      <a:pt x="145" y="33"/>
                    </a:lnTo>
                    <a:lnTo>
                      <a:pt x="137" y="32"/>
                    </a:lnTo>
                    <a:lnTo>
                      <a:pt x="130" y="31"/>
                    </a:lnTo>
                    <a:lnTo>
                      <a:pt x="122" y="30"/>
                    </a:lnTo>
                    <a:lnTo>
                      <a:pt x="114" y="31"/>
                    </a:lnTo>
                    <a:lnTo>
                      <a:pt x="107" y="32"/>
                    </a:lnTo>
                    <a:lnTo>
                      <a:pt x="99" y="33"/>
                    </a:lnTo>
                    <a:lnTo>
                      <a:pt x="91" y="35"/>
                    </a:lnTo>
                    <a:lnTo>
                      <a:pt x="85" y="38"/>
                    </a:lnTo>
                    <a:lnTo>
                      <a:pt x="79" y="41"/>
                    </a:lnTo>
                    <a:lnTo>
                      <a:pt x="72" y="46"/>
                    </a:lnTo>
                    <a:lnTo>
                      <a:pt x="67" y="51"/>
                    </a:lnTo>
                    <a:lnTo>
                      <a:pt x="62" y="56"/>
                    </a:lnTo>
                    <a:lnTo>
                      <a:pt x="57" y="62"/>
                    </a:lnTo>
                    <a:lnTo>
                      <a:pt x="55" y="69"/>
                    </a:lnTo>
                    <a:lnTo>
                      <a:pt x="51" y="76"/>
                    </a:lnTo>
                    <a:lnTo>
                      <a:pt x="48" y="84"/>
                    </a:lnTo>
                    <a:lnTo>
                      <a:pt x="47" y="93"/>
                    </a:lnTo>
                    <a:lnTo>
                      <a:pt x="46" y="102"/>
                    </a:lnTo>
                    <a:lnTo>
                      <a:pt x="46"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78" name="Freeform 293"/>
              <p:cNvSpPr>
                <a:spLocks noEditPoints="1"/>
              </p:cNvSpPr>
              <p:nvPr/>
            </p:nvSpPr>
            <p:spPr bwMode="auto">
              <a:xfrm>
                <a:off x="3121" y="4020"/>
                <a:ext cx="57" cy="75"/>
              </a:xfrm>
              <a:custGeom>
                <a:avLst/>
                <a:gdLst>
                  <a:gd name="T0" fmla="*/ 0 w 224"/>
                  <a:gd name="T1" fmla="*/ 5 h 301"/>
                  <a:gd name="T2" fmla="*/ 39 w 224"/>
                  <a:gd name="T3" fmla="*/ 33 h 301"/>
                  <a:gd name="T4" fmla="*/ 54 w 224"/>
                  <a:gd name="T5" fmla="*/ 18 h 301"/>
                  <a:gd name="T6" fmla="*/ 72 w 224"/>
                  <a:gd name="T7" fmla="*/ 8 h 301"/>
                  <a:gd name="T8" fmla="*/ 91 w 224"/>
                  <a:gd name="T9" fmla="*/ 2 h 301"/>
                  <a:gd name="T10" fmla="*/ 115 w 224"/>
                  <a:gd name="T11" fmla="*/ 0 h 301"/>
                  <a:gd name="T12" fmla="*/ 146 w 224"/>
                  <a:gd name="T13" fmla="*/ 4 h 301"/>
                  <a:gd name="T14" fmla="*/ 174 w 224"/>
                  <a:gd name="T15" fmla="*/ 14 h 301"/>
                  <a:gd name="T16" fmla="*/ 195 w 224"/>
                  <a:gd name="T17" fmla="*/ 31 h 301"/>
                  <a:gd name="T18" fmla="*/ 212 w 224"/>
                  <a:gd name="T19" fmla="*/ 54 h 301"/>
                  <a:gd name="T20" fmla="*/ 221 w 224"/>
                  <a:gd name="T21" fmla="*/ 81 h 301"/>
                  <a:gd name="T22" fmla="*/ 224 w 224"/>
                  <a:gd name="T23" fmla="*/ 111 h 301"/>
                  <a:gd name="T24" fmla="*/ 221 w 224"/>
                  <a:gd name="T25" fmla="*/ 141 h 301"/>
                  <a:gd name="T26" fmla="*/ 211 w 224"/>
                  <a:gd name="T27" fmla="*/ 170 h 301"/>
                  <a:gd name="T28" fmla="*/ 193 w 224"/>
                  <a:gd name="T29" fmla="*/ 193 h 301"/>
                  <a:gd name="T30" fmla="*/ 169 w 224"/>
                  <a:gd name="T31" fmla="*/ 211 h 301"/>
                  <a:gd name="T32" fmla="*/ 141 w 224"/>
                  <a:gd name="T33" fmla="*/ 220 h 301"/>
                  <a:gd name="T34" fmla="*/ 111 w 224"/>
                  <a:gd name="T35" fmla="*/ 224 h 301"/>
                  <a:gd name="T36" fmla="*/ 91 w 224"/>
                  <a:gd name="T37" fmla="*/ 222 h 301"/>
                  <a:gd name="T38" fmla="*/ 72 w 224"/>
                  <a:gd name="T39" fmla="*/ 217 h 301"/>
                  <a:gd name="T40" fmla="*/ 57 w 224"/>
                  <a:gd name="T41" fmla="*/ 207 h 301"/>
                  <a:gd name="T42" fmla="*/ 44 w 224"/>
                  <a:gd name="T43" fmla="*/ 197 h 301"/>
                  <a:gd name="T44" fmla="*/ 0 w 224"/>
                  <a:gd name="T45" fmla="*/ 301 h 301"/>
                  <a:gd name="T46" fmla="*/ 39 w 224"/>
                  <a:gd name="T47" fmla="*/ 123 h 301"/>
                  <a:gd name="T48" fmla="*/ 42 w 224"/>
                  <a:gd name="T49" fmla="*/ 141 h 301"/>
                  <a:gd name="T50" fmla="*/ 47 w 224"/>
                  <a:gd name="T51" fmla="*/ 157 h 301"/>
                  <a:gd name="T52" fmla="*/ 54 w 224"/>
                  <a:gd name="T53" fmla="*/ 170 h 301"/>
                  <a:gd name="T54" fmla="*/ 64 w 224"/>
                  <a:gd name="T55" fmla="*/ 179 h 301"/>
                  <a:gd name="T56" fmla="*/ 76 w 224"/>
                  <a:gd name="T57" fmla="*/ 186 h 301"/>
                  <a:gd name="T58" fmla="*/ 89 w 224"/>
                  <a:gd name="T59" fmla="*/ 192 h 301"/>
                  <a:gd name="T60" fmla="*/ 101 w 224"/>
                  <a:gd name="T61" fmla="*/ 194 h 301"/>
                  <a:gd name="T62" fmla="*/ 115 w 224"/>
                  <a:gd name="T63" fmla="*/ 194 h 301"/>
                  <a:gd name="T64" fmla="*/ 129 w 224"/>
                  <a:gd name="T65" fmla="*/ 192 h 301"/>
                  <a:gd name="T66" fmla="*/ 142 w 224"/>
                  <a:gd name="T67" fmla="*/ 186 h 301"/>
                  <a:gd name="T68" fmla="*/ 153 w 224"/>
                  <a:gd name="T69" fmla="*/ 179 h 301"/>
                  <a:gd name="T70" fmla="*/ 164 w 224"/>
                  <a:gd name="T71" fmla="*/ 169 h 301"/>
                  <a:gd name="T72" fmla="*/ 171 w 224"/>
                  <a:gd name="T73" fmla="*/ 155 h 301"/>
                  <a:gd name="T74" fmla="*/ 176 w 224"/>
                  <a:gd name="T75" fmla="*/ 139 h 301"/>
                  <a:gd name="T76" fmla="*/ 179 w 224"/>
                  <a:gd name="T77" fmla="*/ 120 h 301"/>
                  <a:gd name="T78" fmla="*/ 179 w 224"/>
                  <a:gd name="T79" fmla="*/ 100 h 301"/>
                  <a:gd name="T80" fmla="*/ 176 w 224"/>
                  <a:gd name="T81" fmla="*/ 82 h 301"/>
                  <a:gd name="T82" fmla="*/ 171 w 224"/>
                  <a:gd name="T83" fmla="*/ 67 h 301"/>
                  <a:gd name="T84" fmla="*/ 164 w 224"/>
                  <a:gd name="T85" fmla="*/ 54 h 301"/>
                  <a:gd name="T86" fmla="*/ 155 w 224"/>
                  <a:gd name="T87" fmla="*/ 45 h 301"/>
                  <a:gd name="T88" fmla="*/ 143 w 224"/>
                  <a:gd name="T89" fmla="*/ 36 h 301"/>
                  <a:gd name="T90" fmla="*/ 131 w 224"/>
                  <a:gd name="T91" fmla="*/ 31 h 301"/>
                  <a:gd name="T92" fmla="*/ 118 w 224"/>
                  <a:gd name="T93" fmla="*/ 29 h 301"/>
                  <a:gd name="T94" fmla="*/ 104 w 224"/>
                  <a:gd name="T95" fmla="*/ 29 h 301"/>
                  <a:gd name="T96" fmla="*/ 90 w 224"/>
                  <a:gd name="T97" fmla="*/ 32 h 301"/>
                  <a:gd name="T98" fmla="*/ 78 w 224"/>
                  <a:gd name="T99" fmla="*/ 37 h 301"/>
                  <a:gd name="T100" fmla="*/ 67 w 224"/>
                  <a:gd name="T101" fmla="*/ 46 h 301"/>
                  <a:gd name="T102" fmla="*/ 56 w 224"/>
                  <a:gd name="T103" fmla="*/ 56 h 301"/>
                  <a:gd name="T104" fmla="*/ 48 w 224"/>
                  <a:gd name="T105" fmla="*/ 70 h 301"/>
                  <a:gd name="T106" fmla="*/ 43 w 224"/>
                  <a:gd name="T107" fmla="*/ 85 h 301"/>
                  <a:gd name="T108" fmla="*/ 40 w 224"/>
                  <a:gd name="T109" fmla="*/ 103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4" h="301">
                    <a:moveTo>
                      <a:pt x="0" y="301"/>
                    </a:moveTo>
                    <a:lnTo>
                      <a:pt x="0" y="5"/>
                    </a:lnTo>
                    <a:lnTo>
                      <a:pt x="39" y="5"/>
                    </a:lnTo>
                    <a:lnTo>
                      <a:pt x="39" y="33"/>
                    </a:lnTo>
                    <a:lnTo>
                      <a:pt x="47" y="25"/>
                    </a:lnTo>
                    <a:lnTo>
                      <a:pt x="54" y="18"/>
                    </a:lnTo>
                    <a:lnTo>
                      <a:pt x="63" y="13"/>
                    </a:lnTo>
                    <a:lnTo>
                      <a:pt x="72" y="8"/>
                    </a:lnTo>
                    <a:lnTo>
                      <a:pt x="81" y="5"/>
                    </a:lnTo>
                    <a:lnTo>
                      <a:pt x="91" y="2"/>
                    </a:lnTo>
                    <a:lnTo>
                      <a:pt x="103" y="0"/>
                    </a:lnTo>
                    <a:lnTo>
                      <a:pt x="115" y="0"/>
                    </a:lnTo>
                    <a:lnTo>
                      <a:pt x="131" y="0"/>
                    </a:lnTo>
                    <a:lnTo>
                      <a:pt x="146" y="4"/>
                    </a:lnTo>
                    <a:lnTo>
                      <a:pt x="160" y="8"/>
                    </a:lnTo>
                    <a:lnTo>
                      <a:pt x="174" y="14"/>
                    </a:lnTo>
                    <a:lnTo>
                      <a:pt x="185" y="22"/>
                    </a:lnTo>
                    <a:lnTo>
                      <a:pt x="195" y="31"/>
                    </a:lnTo>
                    <a:lnTo>
                      <a:pt x="204" y="41"/>
                    </a:lnTo>
                    <a:lnTo>
                      <a:pt x="212" y="54"/>
                    </a:lnTo>
                    <a:lnTo>
                      <a:pt x="217" y="68"/>
                    </a:lnTo>
                    <a:lnTo>
                      <a:pt x="221" y="81"/>
                    </a:lnTo>
                    <a:lnTo>
                      <a:pt x="223" y="95"/>
                    </a:lnTo>
                    <a:lnTo>
                      <a:pt x="224" y="111"/>
                    </a:lnTo>
                    <a:lnTo>
                      <a:pt x="223" y="126"/>
                    </a:lnTo>
                    <a:lnTo>
                      <a:pt x="221" y="141"/>
                    </a:lnTo>
                    <a:lnTo>
                      <a:pt x="217" y="156"/>
                    </a:lnTo>
                    <a:lnTo>
                      <a:pt x="211" y="170"/>
                    </a:lnTo>
                    <a:lnTo>
                      <a:pt x="203" y="182"/>
                    </a:lnTo>
                    <a:lnTo>
                      <a:pt x="193" y="193"/>
                    </a:lnTo>
                    <a:lnTo>
                      <a:pt x="181" y="202"/>
                    </a:lnTo>
                    <a:lnTo>
                      <a:pt x="169" y="211"/>
                    </a:lnTo>
                    <a:lnTo>
                      <a:pt x="155" y="216"/>
                    </a:lnTo>
                    <a:lnTo>
                      <a:pt x="141" y="220"/>
                    </a:lnTo>
                    <a:lnTo>
                      <a:pt x="127" y="223"/>
                    </a:lnTo>
                    <a:lnTo>
                      <a:pt x="111" y="224"/>
                    </a:lnTo>
                    <a:lnTo>
                      <a:pt x="101" y="223"/>
                    </a:lnTo>
                    <a:lnTo>
                      <a:pt x="91" y="222"/>
                    </a:lnTo>
                    <a:lnTo>
                      <a:pt x="81" y="220"/>
                    </a:lnTo>
                    <a:lnTo>
                      <a:pt x="72" y="217"/>
                    </a:lnTo>
                    <a:lnTo>
                      <a:pt x="64" y="213"/>
                    </a:lnTo>
                    <a:lnTo>
                      <a:pt x="57" y="207"/>
                    </a:lnTo>
                    <a:lnTo>
                      <a:pt x="49" y="202"/>
                    </a:lnTo>
                    <a:lnTo>
                      <a:pt x="44" y="197"/>
                    </a:lnTo>
                    <a:lnTo>
                      <a:pt x="44" y="301"/>
                    </a:lnTo>
                    <a:lnTo>
                      <a:pt x="0" y="301"/>
                    </a:lnTo>
                    <a:close/>
                    <a:moveTo>
                      <a:pt x="39" y="113"/>
                    </a:moveTo>
                    <a:lnTo>
                      <a:pt x="39" y="123"/>
                    </a:lnTo>
                    <a:lnTo>
                      <a:pt x="40" y="133"/>
                    </a:lnTo>
                    <a:lnTo>
                      <a:pt x="42" y="141"/>
                    </a:lnTo>
                    <a:lnTo>
                      <a:pt x="44" y="150"/>
                    </a:lnTo>
                    <a:lnTo>
                      <a:pt x="47" y="157"/>
                    </a:lnTo>
                    <a:lnTo>
                      <a:pt x="50" y="163"/>
                    </a:lnTo>
                    <a:lnTo>
                      <a:pt x="54" y="170"/>
                    </a:lnTo>
                    <a:lnTo>
                      <a:pt x="59" y="175"/>
                    </a:lnTo>
                    <a:lnTo>
                      <a:pt x="64" y="179"/>
                    </a:lnTo>
                    <a:lnTo>
                      <a:pt x="71" y="183"/>
                    </a:lnTo>
                    <a:lnTo>
                      <a:pt x="76" y="186"/>
                    </a:lnTo>
                    <a:lnTo>
                      <a:pt x="82" y="190"/>
                    </a:lnTo>
                    <a:lnTo>
                      <a:pt x="89" y="192"/>
                    </a:lnTo>
                    <a:lnTo>
                      <a:pt x="95" y="193"/>
                    </a:lnTo>
                    <a:lnTo>
                      <a:pt x="101" y="194"/>
                    </a:lnTo>
                    <a:lnTo>
                      <a:pt x="109" y="194"/>
                    </a:lnTo>
                    <a:lnTo>
                      <a:pt x="115" y="194"/>
                    </a:lnTo>
                    <a:lnTo>
                      <a:pt x="123" y="193"/>
                    </a:lnTo>
                    <a:lnTo>
                      <a:pt x="129" y="192"/>
                    </a:lnTo>
                    <a:lnTo>
                      <a:pt x="136" y="190"/>
                    </a:lnTo>
                    <a:lnTo>
                      <a:pt x="142" y="186"/>
                    </a:lnTo>
                    <a:lnTo>
                      <a:pt x="148" y="182"/>
                    </a:lnTo>
                    <a:lnTo>
                      <a:pt x="153" y="179"/>
                    </a:lnTo>
                    <a:lnTo>
                      <a:pt x="158" y="174"/>
                    </a:lnTo>
                    <a:lnTo>
                      <a:pt x="164" y="169"/>
                    </a:lnTo>
                    <a:lnTo>
                      <a:pt x="167" y="162"/>
                    </a:lnTo>
                    <a:lnTo>
                      <a:pt x="171" y="155"/>
                    </a:lnTo>
                    <a:lnTo>
                      <a:pt x="175" y="147"/>
                    </a:lnTo>
                    <a:lnTo>
                      <a:pt x="176" y="139"/>
                    </a:lnTo>
                    <a:lnTo>
                      <a:pt x="179" y="131"/>
                    </a:lnTo>
                    <a:lnTo>
                      <a:pt x="179" y="120"/>
                    </a:lnTo>
                    <a:lnTo>
                      <a:pt x="180" y="111"/>
                    </a:lnTo>
                    <a:lnTo>
                      <a:pt x="179" y="100"/>
                    </a:lnTo>
                    <a:lnTo>
                      <a:pt x="179" y="91"/>
                    </a:lnTo>
                    <a:lnTo>
                      <a:pt x="176" y="82"/>
                    </a:lnTo>
                    <a:lnTo>
                      <a:pt x="175" y="74"/>
                    </a:lnTo>
                    <a:lnTo>
                      <a:pt x="171" y="67"/>
                    </a:lnTo>
                    <a:lnTo>
                      <a:pt x="169" y="60"/>
                    </a:lnTo>
                    <a:lnTo>
                      <a:pt x="164" y="54"/>
                    </a:lnTo>
                    <a:lnTo>
                      <a:pt x="160" y="49"/>
                    </a:lnTo>
                    <a:lnTo>
                      <a:pt x="155" y="45"/>
                    </a:lnTo>
                    <a:lnTo>
                      <a:pt x="148" y="40"/>
                    </a:lnTo>
                    <a:lnTo>
                      <a:pt x="143" y="36"/>
                    </a:lnTo>
                    <a:lnTo>
                      <a:pt x="137" y="34"/>
                    </a:lnTo>
                    <a:lnTo>
                      <a:pt x="131" y="31"/>
                    </a:lnTo>
                    <a:lnTo>
                      <a:pt x="124" y="30"/>
                    </a:lnTo>
                    <a:lnTo>
                      <a:pt x="118" y="29"/>
                    </a:lnTo>
                    <a:lnTo>
                      <a:pt x="110" y="29"/>
                    </a:lnTo>
                    <a:lnTo>
                      <a:pt x="104" y="29"/>
                    </a:lnTo>
                    <a:lnTo>
                      <a:pt x="97" y="30"/>
                    </a:lnTo>
                    <a:lnTo>
                      <a:pt x="90" y="32"/>
                    </a:lnTo>
                    <a:lnTo>
                      <a:pt x="85" y="34"/>
                    </a:lnTo>
                    <a:lnTo>
                      <a:pt x="78" y="37"/>
                    </a:lnTo>
                    <a:lnTo>
                      <a:pt x="72" y="40"/>
                    </a:lnTo>
                    <a:lnTo>
                      <a:pt x="67" y="46"/>
                    </a:lnTo>
                    <a:lnTo>
                      <a:pt x="61" y="50"/>
                    </a:lnTo>
                    <a:lnTo>
                      <a:pt x="56" y="56"/>
                    </a:lnTo>
                    <a:lnTo>
                      <a:pt x="52" y="62"/>
                    </a:lnTo>
                    <a:lnTo>
                      <a:pt x="48" y="70"/>
                    </a:lnTo>
                    <a:lnTo>
                      <a:pt x="44" y="77"/>
                    </a:lnTo>
                    <a:lnTo>
                      <a:pt x="43" y="85"/>
                    </a:lnTo>
                    <a:lnTo>
                      <a:pt x="40" y="94"/>
                    </a:lnTo>
                    <a:lnTo>
                      <a:pt x="40" y="103"/>
                    </a:lnTo>
                    <a:lnTo>
                      <a:pt x="39" y="11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79" name="Freeform 294"/>
              <p:cNvSpPr>
                <a:spLocks/>
              </p:cNvSpPr>
              <p:nvPr/>
            </p:nvSpPr>
            <p:spPr bwMode="auto">
              <a:xfrm>
                <a:off x="3191" y="4021"/>
                <a:ext cx="69" cy="53"/>
              </a:xfrm>
              <a:custGeom>
                <a:avLst/>
                <a:gdLst>
                  <a:gd name="T0" fmla="*/ 0 w 274"/>
                  <a:gd name="T1" fmla="*/ 0 h 214"/>
                  <a:gd name="T2" fmla="*/ 67 w 274"/>
                  <a:gd name="T3" fmla="*/ 0 h 214"/>
                  <a:gd name="T4" fmla="*/ 136 w 274"/>
                  <a:gd name="T5" fmla="*/ 172 h 214"/>
                  <a:gd name="T6" fmla="*/ 212 w 274"/>
                  <a:gd name="T7" fmla="*/ 0 h 214"/>
                  <a:gd name="T8" fmla="*/ 274 w 274"/>
                  <a:gd name="T9" fmla="*/ 0 h 214"/>
                  <a:gd name="T10" fmla="*/ 274 w 274"/>
                  <a:gd name="T11" fmla="*/ 214 h 214"/>
                  <a:gd name="T12" fmla="*/ 231 w 274"/>
                  <a:gd name="T13" fmla="*/ 214 h 214"/>
                  <a:gd name="T14" fmla="*/ 231 w 274"/>
                  <a:gd name="T15" fmla="*/ 42 h 214"/>
                  <a:gd name="T16" fmla="*/ 154 w 274"/>
                  <a:gd name="T17" fmla="*/ 214 h 214"/>
                  <a:gd name="T18" fmla="*/ 116 w 274"/>
                  <a:gd name="T19" fmla="*/ 214 h 214"/>
                  <a:gd name="T20" fmla="*/ 42 w 274"/>
                  <a:gd name="T21" fmla="*/ 33 h 214"/>
                  <a:gd name="T22" fmla="*/ 42 w 274"/>
                  <a:gd name="T23" fmla="*/ 214 h 214"/>
                  <a:gd name="T24" fmla="*/ 0 w 274"/>
                  <a:gd name="T25" fmla="*/ 214 h 214"/>
                  <a:gd name="T26" fmla="*/ 0 w 274"/>
                  <a:gd name="T2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4" h="214">
                    <a:moveTo>
                      <a:pt x="0" y="0"/>
                    </a:moveTo>
                    <a:lnTo>
                      <a:pt x="67" y="0"/>
                    </a:lnTo>
                    <a:lnTo>
                      <a:pt x="136" y="172"/>
                    </a:lnTo>
                    <a:lnTo>
                      <a:pt x="212" y="0"/>
                    </a:lnTo>
                    <a:lnTo>
                      <a:pt x="274" y="0"/>
                    </a:lnTo>
                    <a:lnTo>
                      <a:pt x="274" y="214"/>
                    </a:lnTo>
                    <a:lnTo>
                      <a:pt x="231" y="214"/>
                    </a:lnTo>
                    <a:lnTo>
                      <a:pt x="231" y="42"/>
                    </a:lnTo>
                    <a:lnTo>
                      <a:pt x="154" y="214"/>
                    </a:lnTo>
                    <a:lnTo>
                      <a:pt x="116" y="214"/>
                    </a:lnTo>
                    <a:lnTo>
                      <a:pt x="42" y="33"/>
                    </a:lnTo>
                    <a:lnTo>
                      <a:pt x="42"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80" name="Freeform 295"/>
              <p:cNvSpPr>
                <a:spLocks noEditPoints="1"/>
              </p:cNvSpPr>
              <p:nvPr/>
            </p:nvSpPr>
            <p:spPr bwMode="auto">
              <a:xfrm>
                <a:off x="3273" y="4020"/>
                <a:ext cx="60" cy="56"/>
              </a:xfrm>
              <a:custGeom>
                <a:avLst/>
                <a:gdLst>
                  <a:gd name="T0" fmla="*/ 161 w 239"/>
                  <a:gd name="T1" fmla="*/ 207 h 224"/>
                  <a:gd name="T2" fmla="*/ 126 w 239"/>
                  <a:gd name="T3" fmla="*/ 220 h 224"/>
                  <a:gd name="T4" fmla="*/ 89 w 239"/>
                  <a:gd name="T5" fmla="*/ 224 h 224"/>
                  <a:gd name="T6" fmla="*/ 60 w 239"/>
                  <a:gd name="T7" fmla="*/ 222 h 224"/>
                  <a:gd name="T8" fmla="*/ 36 w 239"/>
                  <a:gd name="T9" fmla="*/ 215 h 224"/>
                  <a:gd name="T10" fmla="*/ 18 w 239"/>
                  <a:gd name="T11" fmla="*/ 202 h 224"/>
                  <a:gd name="T12" fmla="*/ 7 w 239"/>
                  <a:gd name="T13" fmla="*/ 187 h 224"/>
                  <a:gd name="T14" fmla="*/ 2 w 239"/>
                  <a:gd name="T15" fmla="*/ 170 h 224"/>
                  <a:gd name="T16" fmla="*/ 3 w 239"/>
                  <a:gd name="T17" fmla="*/ 147 h 224"/>
                  <a:gd name="T18" fmla="*/ 14 w 239"/>
                  <a:gd name="T19" fmla="*/ 128 h 224"/>
                  <a:gd name="T20" fmla="*/ 32 w 239"/>
                  <a:gd name="T21" fmla="*/ 113 h 224"/>
                  <a:gd name="T22" fmla="*/ 55 w 239"/>
                  <a:gd name="T23" fmla="*/ 103 h 224"/>
                  <a:gd name="T24" fmla="*/ 80 w 239"/>
                  <a:gd name="T25" fmla="*/ 98 h 224"/>
                  <a:gd name="T26" fmla="*/ 127 w 239"/>
                  <a:gd name="T27" fmla="*/ 93 h 224"/>
                  <a:gd name="T28" fmla="*/ 181 w 239"/>
                  <a:gd name="T29" fmla="*/ 83 h 224"/>
                  <a:gd name="T30" fmla="*/ 181 w 239"/>
                  <a:gd name="T31" fmla="*/ 63 h 224"/>
                  <a:gd name="T32" fmla="*/ 169 w 239"/>
                  <a:gd name="T33" fmla="*/ 42 h 224"/>
                  <a:gd name="T34" fmla="*/ 154 w 239"/>
                  <a:gd name="T35" fmla="*/ 35 h 224"/>
                  <a:gd name="T36" fmla="*/ 119 w 239"/>
                  <a:gd name="T37" fmla="*/ 30 h 224"/>
                  <a:gd name="T38" fmla="*/ 82 w 239"/>
                  <a:gd name="T39" fmla="*/ 35 h 224"/>
                  <a:gd name="T40" fmla="*/ 60 w 239"/>
                  <a:gd name="T41" fmla="*/ 52 h 224"/>
                  <a:gd name="T42" fmla="*/ 8 w 239"/>
                  <a:gd name="T43" fmla="*/ 66 h 224"/>
                  <a:gd name="T44" fmla="*/ 22 w 239"/>
                  <a:gd name="T45" fmla="*/ 37 h 224"/>
                  <a:gd name="T46" fmla="*/ 44 w 239"/>
                  <a:gd name="T47" fmla="*/ 17 h 224"/>
                  <a:gd name="T48" fmla="*/ 79 w 239"/>
                  <a:gd name="T49" fmla="*/ 5 h 224"/>
                  <a:gd name="T50" fmla="*/ 125 w 239"/>
                  <a:gd name="T51" fmla="*/ 0 h 224"/>
                  <a:gd name="T52" fmla="*/ 168 w 239"/>
                  <a:gd name="T53" fmla="*/ 4 h 224"/>
                  <a:gd name="T54" fmla="*/ 197 w 239"/>
                  <a:gd name="T55" fmla="*/ 14 h 224"/>
                  <a:gd name="T56" fmla="*/ 214 w 239"/>
                  <a:gd name="T57" fmla="*/ 28 h 224"/>
                  <a:gd name="T58" fmla="*/ 224 w 239"/>
                  <a:gd name="T59" fmla="*/ 48 h 224"/>
                  <a:gd name="T60" fmla="*/ 225 w 239"/>
                  <a:gd name="T61" fmla="*/ 70 h 224"/>
                  <a:gd name="T62" fmla="*/ 225 w 239"/>
                  <a:gd name="T63" fmla="*/ 153 h 224"/>
                  <a:gd name="T64" fmla="*/ 229 w 239"/>
                  <a:gd name="T65" fmla="*/ 194 h 224"/>
                  <a:gd name="T66" fmla="*/ 235 w 239"/>
                  <a:gd name="T67" fmla="*/ 213 h 224"/>
                  <a:gd name="T68" fmla="*/ 191 w 239"/>
                  <a:gd name="T69" fmla="*/ 214 h 224"/>
                  <a:gd name="T70" fmla="*/ 185 w 239"/>
                  <a:gd name="T71" fmla="*/ 193 h 224"/>
                  <a:gd name="T72" fmla="*/ 152 w 239"/>
                  <a:gd name="T73" fmla="*/ 119 h 224"/>
                  <a:gd name="T74" fmla="*/ 97 w 239"/>
                  <a:gd name="T75" fmla="*/ 128 h 224"/>
                  <a:gd name="T76" fmla="*/ 72 w 239"/>
                  <a:gd name="T77" fmla="*/ 133 h 224"/>
                  <a:gd name="T78" fmla="*/ 58 w 239"/>
                  <a:gd name="T79" fmla="*/ 141 h 224"/>
                  <a:gd name="T80" fmla="*/ 49 w 239"/>
                  <a:gd name="T81" fmla="*/ 153 h 224"/>
                  <a:gd name="T82" fmla="*/ 49 w 239"/>
                  <a:gd name="T83" fmla="*/ 169 h 224"/>
                  <a:gd name="T84" fmla="*/ 61 w 239"/>
                  <a:gd name="T85" fmla="*/ 186 h 224"/>
                  <a:gd name="T86" fmla="*/ 88 w 239"/>
                  <a:gd name="T87" fmla="*/ 195 h 224"/>
                  <a:gd name="T88" fmla="*/ 124 w 239"/>
                  <a:gd name="T89" fmla="*/ 194 h 224"/>
                  <a:gd name="T90" fmla="*/ 154 w 239"/>
                  <a:gd name="T91" fmla="*/ 181 h 224"/>
                  <a:gd name="T92" fmla="*/ 174 w 239"/>
                  <a:gd name="T93" fmla="*/ 161 h 224"/>
                  <a:gd name="T94" fmla="*/ 181 w 239"/>
                  <a:gd name="T95" fmla="*/ 13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9" h="224">
                    <a:moveTo>
                      <a:pt x="185" y="193"/>
                    </a:moveTo>
                    <a:lnTo>
                      <a:pt x="173" y="201"/>
                    </a:lnTo>
                    <a:lnTo>
                      <a:pt x="161" y="207"/>
                    </a:lnTo>
                    <a:lnTo>
                      <a:pt x="149" y="213"/>
                    </a:lnTo>
                    <a:lnTo>
                      <a:pt x="138" y="217"/>
                    </a:lnTo>
                    <a:lnTo>
                      <a:pt x="126" y="220"/>
                    </a:lnTo>
                    <a:lnTo>
                      <a:pt x="115" y="222"/>
                    </a:lnTo>
                    <a:lnTo>
                      <a:pt x="102" y="223"/>
                    </a:lnTo>
                    <a:lnTo>
                      <a:pt x="89" y="224"/>
                    </a:lnTo>
                    <a:lnTo>
                      <a:pt x="79" y="224"/>
                    </a:lnTo>
                    <a:lnTo>
                      <a:pt x="69" y="223"/>
                    </a:lnTo>
                    <a:lnTo>
                      <a:pt x="60" y="222"/>
                    </a:lnTo>
                    <a:lnTo>
                      <a:pt x="51" y="220"/>
                    </a:lnTo>
                    <a:lnTo>
                      <a:pt x="44" y="217"/>
                    </a:lnTo>
                    <a:lnTo>
                      <a:pt x="36" y="215"/>
                    </a:lnTo>
                    <a:lnTo>
                      <a:pt x="30" y="211"/>
                    </a:lnTo>
                    <a:lnTo>
                      <a:pt x="23" y="206"/>
                    </a:lnTo>
                    <a:lnTo>
                      <a:pt x="18" y="202"/>
                    </a:lnTo>
                    <a:lnTo>
                      <a:pt x="14" y="198"/>
                    </a:lnTo>
                    <a:lnTo>
                      <a:pt x="9" y="193"/>
                    </a:lnTo>
                    <a:lnTo>
                      <a:pt x="7" y="187"/>
                    </a:lnTo>
                    <a:lnTo>
                      <a:pt x="4" y="181"/>
                    </a:lnTo>
                    <a:lnTo>
                      <a:pt x="3" y="176"/>
                    </a:lnTo>
                    <a:lnTo>
                      <a:pt x="2" y="170"/>
                    </a:lnTo>
                    <a:lnTo>
                      <a:pt x="0" y="162"/>
                    </a:lnTo>
                    <a:lnTo>
                      <a:pt x="2" y="155"/>
                    </a:lnTo>
                    <a:lnTo>
                      <a:pt x="3" y="147"/>
                    </a:lnTo>
                    <a:lnTo>
                      <a:pt x="6" y="140"/>
                    </a:lnTo>
                    <a:lnTo>
                      <a:pt x="9" y="134"/>
                    </a:lnTo>
                    <a:lnTo>
                      <a:pt x="14" y="128"/>
                    </a:lnTo>
                    <a:lnTo>
                      <a:pt x="20" y="122"/>
                    </a:lnTo>
                    <a:lnTo>
                      <a:pt x="26" y="117"/>
                    </a:lnTo>
                    <a:lnTo>
                      <a:pt x="32" y="113"/>
                    </a:lnTo>
                    <a:lnTo>
                      <a:pt x="40" y="110"/>
                    </a:lnTo>
                    <a:lnTo>
                      <a:pt x="47" y="107"/>
                    </a:lnTo>
                    <a:lnTo>
                      <a:pt x="55" y="103"/>
                    </a:lnTo>
                    <a:lnTo>
                      <a:pt x="64" y="101"/>
                    </a:lnTo>
                    <a:lnTo>
                      <a:pt x="72" y="100"/>
                    </a:lnTo>
                    <a:lnTo>
                      <a:pt x="80" y="98"/>
                    </a:lnTo>
                    <a:lnTo>
                      <a:pt x="91" y="97"/>
                    </a:lnTo>
                    <a:lnTo>
                      <a:pt x="103" y="96"/>
                    </a:lnTo>
                    <a:lnTo>
                      <a:pt x="127" y="93"/>
                    </a:lnTo>
                    <a:lnTo>
                      <a:pt x="149" y="90"/>
                    </a:lnTo>
                    <a:lnTo>
                      <a:pt x="167" y="87"/>
                    </a:lnTo>
                    <a:lnTo>
                      <a:pt x="181" y="83"/>
                    </a:lnTo>
                    <a:lnTo>
                      <a:pt x="181" y="77"/>
                    </a:lnTo>
                    <a:lnTo>
                      <a:pt x="182" y="74"/>
                    </a:lnTo>
                    <a:lnTo>
                      <a:pt x="181" y="63"/>
                    </a:lnTo>
                    <a:lnTo>
                      <a:pt x="178" y="55"/>
                    </a:lnTo>
                    <a:lnTo>
                      <a:pt x="174" y="48"/>
                    </a:lnTo>
                    <a:lnTo>
                      <a:pt x="169" y="42"/>
                    </a:lnTo>
                    <a:lnTo>
                      <a:pt x="164" y="39"/>
                    </a:lnTo>
                    <a:lnTo>
                      <a:pt x="159" y="37"/>
                    </a:lnTo>
                    <a:lnTo>
                      <a:pt x="154" y="35"/>
                    </a:lnTo>
                    <a:lnTo>
                      <a:pt x="148" y="33"/>
                    </a:lnTo>
                    <a:lnTo>
                      <a:pt x="135" y="31"/>
                    </a:lnTo>
                    <a:lnTo>
                      <a:pt x="119" y="30"/>
                    </a:lnTo>
                    <a:lnTo>
                      <a:pt x="105" y="31"/>
                    </a:lnTo>
                    <a:lnTo>
                      <a:pt x="92" y="32"/>
                    </a:lnTo>
                    <a:lnTo>
                      <a:pt x="82" y="35"/>
                    </a:lnTo>
                    <a:lnTo>
                      <a:pt x="73" y="39"/>
                    </a:lnTo>
                    <a:lnTo>
                      <a:pt x="67" y="45"/>
                    </a:lnTo>
                    <a:lnTo>
                      <a:pt x="60" y="52"/>
                    </a:lnTo>
                    <a:lnTo>
                      <a:pt x="55" y="60"/>
                    </a:lnTo>
                    <a:lnTo>
                      <a:pt x="51" y="71"/>
                    </a:lnTo>
                    <a:lnTo>
                      <a:pt x="8" y="66"/>
                    </a:lnTo>
                    <a:lnTo>
                      <a:pt x="12" y="55"/>
                    </a:lnTo>
                    <a:lnTo>
                      <a:pt x="16" y="46"/>
                    </a:lnTo>
                    <a:lnTo>
                      <a:pt x="22" y="37"/>
                    </a:lnTo>
                    <a:lnTo>
                      <a:pt x="28" y="29"/>
                    </a:lnTo>
                    <a:lnTo>
                      <a:pt x="35" y="22"/>
                    </a:lnTo>
                    <a:lnTo>
                      <a:pt x="44" y="17"/>
                    </a:lnTo>
                    <a:lnTo>
                      <a:pt x="55" y="12"/>
                    </a:lnTo>
                    <a:lnTo>
                      <a:pt x="67" y="8"/>
                    </a:lnTo>
                    <a:lnTo>
                      <a:pt x="79" y="5"/>
                    </a:lnTo>
                    <a:lnTo>
                      <a:pt x="94" y="1"/>
                    </a:lnTo>
                    <a:lnTo>
                      <a:pt x="110" y="0"/>
                    </a:lnTo>
                    <a:lnTo>
                      <a:pt x="125" y="0"/>
                    </a:lnTo>
                    <a:lnTo>
                      <a:pt x="141" y="0"/>
                    </a:lnTo>
                    <a:lnTo>
                      <a:pt x="155" y="1"/>
                    </a:lnTo>
                    <a:lnTo>
                      <a:pt x="168" y="4"/>
                    </a:lnTo>
                    <a:lnTo>
                      <a:pt x="180" y="7"/>
                    </a:lnTo>
                    <a:lnTo>
                      <a:pt x="188" y="10"/>
                    </a:lnTo>
                    <a:lnTo>
                      <a:pt x="197" y="14"/>
                    </a:lnTo>
                    <a:lnTo>
                      <a:pt x="204" y="18"/>
                    </a:lnTo>
                    <a:lnTo>
                      <a:pt x="210" y="22"/>
                    </a:lnTo>
                    <a:lnTo>
                      <a:pt x="214" y="28"/>
                    </a:lnTo>
                    <a:lnTo>
                      <a:pt x="218" y="34"/>
                    </a:lnTo>
                    <a:lnTo>
                      <a:pt x="221" y="40"/>
                    </a:lnTo>
                    <a:lnTo>
                      <a:pt x="224" y="48"/>
                    </a:lnTo>
                    <a:lnTo>
                      <a:pt x="224" y="53"/>
                    </a:lnTo>
                    <a:lnTo>
                      <a:pt x="225" y="60"/>
                    </a:lnTo>
                    <a:lnTo>
                      <a:pt x="225" y="70"/>
                    </a:lnTo>
                    <a:lnTo>
                      <a:pt x="225" y="81"/>
                    </a:lnTo>
                    <a:lnTo>
                      <a:pt x="225" y="130"/>
                    </a:lnTo>
                    <a:lnTo>
                      <a:pt x="225" y="153"/>
                    </a:lnTo>
                    <a:lnTo>
                      <a:pt x="227" y="171"/>
                    </a:lnTo>
                    <a:lnTo>
                      <a:pt x="228" y="184"/>
                    </a:lnTo>
                    <a:lnTo>
                      <a:pt x="229" y="194"/>
                    </a:lnTo>
                    <a:lnTo>
                      <a:pt x="230" y="200"/>
                    </a:lnTo>
                    <a:lnTo>
                      <a:pt x="233" y="206"/>
                    </a:lnTo>
                    <a:lnTo>
                      <a:pt x="235" y="213"/>
                    </a:lnTo>
                    <a:lnTo>
                      <a:pt x="239" y="219"/>
                    </a:lnTo>
                    <a:lnTo>
                      <a:pt x="194" y="219"/>
                    </a:lnTo>
                    <a:lnTo>
                      <a:pt x="191" y="214"/>
                    </a:lnTo>
                    <a:lnTo>
                      <a:pt x="188" y="207"/>
                    </a:lnTo>
                    <a:lnTo>
                      <a:pt x="186" y="200"/>
                    </a:lnTo>
                    <a:lnTo>
                      <a:pt x="185" y="193"/>
                    </a:lnTo>
                    <a:close/>
                    <a:moveTo>
                      <a:pt x="181" y="112"/>
                    </a:moveTo>
                    <a:lnTo>
                      <a:pt x="168" y="116"/>
                    </a:lnTo>
                    <a:lnTo>
                      <a:pt x="152" y="119"/>
                    </a:lnTo>
                    <a:lnTo>
                      <a:pt x="133" y="122"/>
                    </a:lnTo>
                    <a:lnTo>
                      <a:pt x="110" y="125"/>
                    </a:lnTo>
                    <a:lnTo>
                      <a:pt x="97" y="128"/>
                    </a:lnTo>
                    <a:lnTo>
                      <a:pt x="87" y="129"/>
                    </a:lnTo>
                    <a:lnTo>
                      <a:pt x="78" y="131"/>
                    </a:lnTo>
                    <a:lnTo>
                      <a:pt x="72" y="133"/>
                    </a:lnTo>
                    <a:lnTo>
                      <a:pt x="67" y="135"/>
                    </a:lnTo>
                    <a:lnTo>
                      <a:pt x="61" y="138"/>
                    </a:lnTo>
                    <a:lnTo>
                      <a:pt x="58" y="141"/>
                    </a:lnTo>
                    <a:lnTo>
                      <a:pt x="54" y="144"/>
                    </a:lnTo>
                    <a:lnTo>
                      <a:pt x="51" y="149"/>
                    </a:lnTo>
                    <a:lnTo>
                      <a:pt x="49" y="153"/>
                    </a:lnTo>
                    <a:lnTo>
                      <a:pt x="49" y="157"/>
                    </a:lnTo>
                    <a:lnTo>
                      <a:pt x="47" y="161"/>
                    </a:lnTo>
                    <a:lnTo>
                      <a:pt x="49" y="169"/>
                    </a:lnTo>
                    <a:lnTo>
                      <a:pt x="51" y="175"/>
                    </a:lnTo>
                    <a:lnTo>
                      <a:pt x="55" y="181"/>
                    </a:lnTo>
                    <a:lnTo>
                      <a:pt x="61" y="186"/>
                    </a:lnTo>
                    <a:lnTo>
                      <a:pt x="69" y="191"/>
                    </a:lnTo>
                    <a:lnTo>
                      <a:pt x="78" y="193"/>
                    </a:lnTo>
                    <a:lnTo>
                      <a:pt x="88" y="195"/>
                    </a:lnTo>
                    <a:lnTo>
                      <a:pt x="100" y="196"/>
                    </a:lnTo>
                    <a:lnTo>
                      <a:pt x="112" y="195"/>
                    </a:lnTo>
                    <a:lnTo>
                      <a:pt x="124" y="194"/>
                    </a:lnTo>
                    <a:lnTo>
                      <a:pt x="135" y="191"/>
                    </a:lnTo>
                    <a:lnTo>
                      <a:pt x="145" y="186"/>
                    </a:lnTo>
                    <a:lnTo>
                      <a:pt x="154" y="181"/>
                    </a:lnTo>
                    <a:lnTo>
                      <a:pt x="162" y="176"/>
                    </a:lnTo>
                    <a:lnTo>
                      <a:pt x="169" y="169"/>
                    </a:lnTo>
                    <a:lnTo>
                      <a:pt x="174" y="161"/>
                    </a:lnTo>
                    <a:lnTo>
                      <a:pt x="177" y="155"/>
                    </a:lnTo>
                    <a:lnTo>
                      <a:pt x="180" y="146"/>
                    </a:lnTo>
                    <a:lnTo>
                      <a:pt x="181" y="136"/>
                    </a:lnTo>
                    <a:lnTo>
                      <a:pt x="181" y="125"/>
                    </a:lnTo>
                    <a:lnTo>
                      <a:pt x="181"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81" name="Freeform 296"/>
              <p:cNvSpPr>
                <a:spLocks/>
              </p:cNvSpPr>
              <p:nvPr/>
            </p:nvSpPr>
            <p:spPr bwMode="auto">
              <a:xfrm>
                <a:off x="3346" y="4021"/>
                <a:ext cx="60" cy="69"/>
              </a:xfrm>
              <a:custGeom>
                <a:avLst/>
                <a:gdLst>
                  <a:gd name="T0" fmla="*/ 0 w 239"/>
                  <a:gd name="T1" fmla="*/ 0 h 275"/>
                  <a:gd name="T2" fmla="*/ 44 w 239"/>
                  <a:gd name="T3" fmla="*/ 0 h 275"/>
                  <a:gd name="T4" fmla="*/ 44 w 239"/>
                  <a:gd name="T5" fmla="*/ 185 h 275"/>
                  <a:gd name="T6" fmla="*/ 166 w 239"/>
                  <a:gd name="T7" fmla="*/ 185 h 275"/>
                  <a:gd name="T8" fmla="*/ 166 w 239"/>
                  <a:gd name="T9" fmla="*/ 0 h 275"/>
                  <a:gd name="T10" fmla="*/ 209 w 239"/>
                  <a:gd name="T11" fmla="*/ 0 h 275"/>
                  <a:gd name="T12" fmla="*/ 209 w 239"/>
                  <a:gd name="T13" fmla="*/ 185 h 275"/>
                  <a:gd name="T14" fmla="*/ 239 w 239"/>
                  <a:gd name="T15" fmla="*/ 185 h 275"/>
                  <a:gd name="T16" fmla="*/ 239 w 239"/>
                  <a:gd name="T17" fmla="*/ 275 h 275"/>
                  <a:gd name="T18" fmla="*/ 202 w 239"/>
                  <a:gd name="T19" fmla="*/ 275 h 275"/>
                  <a:gd name="T20" fmla="*/ 202 w 239"/>
                  <a:gd name="T21" fmla="*/ 214 h 275"/>
                  <a:gd name="T22" fmla="*/ 0 w 239"/>
                  <a:gd name="T23" fmla="*/ 214 h 275"/>
                  <a:gd name="T24" fmla="*/ 0 w 239"/>
                  <a:gd name="T2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 h="275">
                    <a:moveTo>
                      <a:pt x="0" y="0"/>
                    </a:moveTo>
                    <a:lnTo>
                      <a:pt x="44" y="0"/>
                    </a:lnTo>
                    <a:lnTo>
                      <a:pt x="44" y="185"/>
                    </a:lnTo>
                    <a:lnTo>
                      <a:pt x="166" y="185"/>
                    </a:lnTo>
                    <a:lnTo>
                      <a:pt x="166" y="0"/>
                    </a:lnTo>
                    <a:lnTo>
                      <a:pt x="209" y="0"/>
                    </a:lnTo>
                    <a:lnTo>
                      <a:pt x="209" y="185"/>
                    </a:lnTo>
                    <a:lnTo>
                      <a:pt x="239" y="185"/>
                    </a:lnTo>
                    <a:lnTo>
                      <a:pt x="239" y="275"/>
                    </a:lnTo>
                    <a:lnTo>
                      <a:pt x="202" y="275"/>
                    </a:lnTo>
                    <a:lnTo>
                      <a:pt x="202"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82" name="Freeform 297"/>
              <p:cNvSpPr>
                <a:spLocks/>
              </p:cNvSpPr>
              <p:nvPr/>
            </p:nvSpPr>
            <p:spPr bwMode="auto">
              <a:xfrm>
                <a:off x="3418" y="4021"/>
                <a:ext cx="53" cy="53"/>
              </a:xfrm>
              <a:custGeom>
                <a:avLst/>
                <a:gdLst>
                  <a:gd name="T0" fmla="*/ 0 w 213"/>
                  <a:gd name="T1" fmla="*/ 0 h 214"/>
                  <a:gd name="T2" fmla="*/ 44 w 213"/>
                  <a:gd name="T3" fmla="*/ 0 h 214"/>
                  <a:gd name="T4" fmla="*/ 44 w 213"/>
                  <a:gd name="T5" fmla="*/ 164 h 214"/>
                  <a:gd name="T6" fmla="*/ 166 w 213"/>
                  <a:gd name="T7" fmla="*/ 0 h 214"/>
                  <a:gd name="T8" fmla="*/ 213 w 213"/>
                  <a:gd name="T9" fmla="*/ 0 h 214"/>
                  <a:gd name="T10" fmla="*/ 213 w 213"/>
                  <a:gd name="T11" fmla="*/ 214 h 214"/>
                  <a:gd name="T12" fmla="*/ 169 w 213"/>
                  <a:gd name="T13" fmla="*/ 214 h 214"/>
                  <a:gd name="T14" fmla="*/ 169 w 213"/>
                  <a:gd name="T15" fmla="*/ 52 h 214"/>
                  <a:gd name="T16" fmla="*/ 47 w 213"/>
                  <a:gd name="T17" fmla="*/ 214 h 214"/>
                  <a:gd name="T18" fmla="*/ 0 w 213"/>
                  <a:gd name="T19" fmla="*/ 214 h 214"/>
                  <a:gd name="T20" fmla="*/ 0 w 213"/>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4">
                    <a:moveTo>
                      <a:pt x="0" y="0"/>
                    </a:moveTo>
                    <a:lnTo>
                      <a:pt x="44" y="0"/>
                    </a:lnTo>
                    <a:lnTo>
                      <a:pt x="44" y="164"/>
                    </a:lnTo>
                    <a:lnTo>
                      <a:pt x="166" y="0"/>
                    </a:lnTo>
                    <a:lnTo>
                      <a:pt x="213" y="0"/>
                    </a:lnTo>
                    <a:lnTo>
                      <a:pt x="213" y="214"/>
                    </a:lnTo>
                    <a:lnTo>
                      <a:pt x="169" y="214"/>
                    </a:lnTo>
                    <a:lnTo>
                      <a:pt x="169" y="52"/>
                    </a:lnTo>
                    <a:lnTo>
                      <a:pt x="47"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83" name="Freeform 298"/>
              <p:cNvSpPr>
                <a:spLocks/>
              </p:cNvSpPr>
              <p:nvPr/>
            </p:nvSpPr>
            <p:spPr bwMode="auto">
              <a:xfrm>
                <a:off x="3488" y="4021"/>
                <a:ext cx="53" cy="53"/>
              </a:xfrm>
              <a:custGeom>
                <a:avLst/>
                <a:gdLst>
                  <a:gd name="T0" fmla="*/ 0 w 213"/>
                  <a:gd name="T1" fmla="*/ 0 h 214"/>
                  <a:gd name="T2" fmla="*/ 44 w 213"/>
                  <a:gd name="T3" fmla="*/ 0 h 214"/>
                  <a:gd name="T4" fmla="*/ 44 w 213"/>
                  <a:gd name="T5" fmla="*/ 164 h 214"/>
                  <a:gd name="T6" fmla="*/ 165 w 213"/>
                  <a:gd name="T7" fmla="*/ 0 h 214"/>
                  <a:gd name="T8" fmla="*/ 213 w 213"/>
                  <a:gd name="T9" fmla="*/ 0 h 214"/>
                  <a:gd name="T10" fmla="*/ 213 w 213"/>
                  <a:gd name="T11" fmla="*/ 214 h 214"/>
                  <a:gd name="T12" fmla="*/ 169 w 213"/>
                  <a:gd name="T13" fmla="*/ 214 h 214"/>
                  <a:gd name="T14" fmla="*/ 169 w 213"/>
                  <a:gd name="T15" fmla="*/ 52 h 214"/>
                  <a:gd name="T16" fmla="*/ 47 w 213"/>
                  <a:gd name="T17" fmla="*/ 214 h 214"/>
                  <a:gd name="T18" fmla="*/ 0 w 213"/>
                  <a:gd name="T19" fmla="*/ 214 h 214"/>
                  <a:gd name="T20" fmla="*/ 0 w 213"/>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4">
                    <a:moveTo>
                      <a:pt x="0" y="0"/>
                    </a:moveTo>
                    <a:lnTo>
                      <a:pt x="44" y="0"/>
                    </a:lnTo>
                    <a:lnTo>
                      <a:pt x="44" y="164"/>
                    </a:lnTo>
                    <a:lnTo>
                      <a:pt x="165" y="0"/>
                    </a:lnTo>
                    <a:lnTo>
                      <a:pt x="213" y="0"/>
                    </a:lnTo>
                    <a:lnTo>
                      <a:pt x="213" y="214"/>
                    </a:lnTo>
                    <a:lnTo>
                      <a:pt x="169" y="214"/>
                    </a:lnTo>
                    <a:lnTo>
                      <a:pt x="169" y="52"/>
                    </a:lnTo>
                    <a:lnTo>
                      <a:pt x="47"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84" name="Freeform 299"/>
              <p:cNvSpPr>
                <a:spLocks/>
              </p:cNvSpPr>
              <p:nvPr/>
            </p:nvSpPr>
            <p:spPr bwMode="auto">
              <a:xfrm>
                <a:off x="4103" y="764"/>
                <a:ext cx="1226" cy="13"/>
              </a:xfrm>
              <a:custGeom>
                <a:avLst/>
                <a:gdLst>
                  <a:gd name="T0" fmla="*/ 4903 w 4903"/>
                  <a:gd name="T1" fmla="*/ 25 h 51"/>
                  <a:gd name="T2" fmla="*/ 4871 w 4903"/>
                  <a:gd name="T3" fmla="*/ 0 h 51"/>
                  <a:gd name="T4" fmla="*/ 0 w 4903"/>
                  <a:gd name="T5" fmla="*/ 0 h 51"/>
                  <a:gd name="T6" fmla="*/ 0 w 4903"/>
                  <a:gd name="T7" fmla="*/ 51 h 51"/>
                  <a:gd name="T8" fmla="*/ 4871 w 4903"/>
                  <a:gd name="T9" fmla="*/ 51 h 51"/>
                  <a:gd name="T10" fmla="*/ 4903 w 4903"/>
                  <a:gd name="T11" fmla="*/ 25 h 51"/>
                  <a:gd name="T12" fmla="*/ 4871 w 4903"/>
                  <a:gd name="T13" fmla="*/ 51 h 51"/>
                  <a:gd name="T14" fmla="*/ 4903 w 4903"/>
                  <a:gd name="T15" fmla="*/ 51 h 51"/>
                  <a:gd name="T16" fmla="*/ 4903 w 4903"/>
                  <a:gd name="T1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3" h="51">
                    <a:moveTo>
                      <a:pt x="4903" y="25"/>
                    </a:moveTo>
                    <a:lnTo>
                      <a:pt x="4871" y="0"/>
                    </a:lnTo>
                    <a:lnTo>
                      <a:pt x="0" y="0"/>
                    </a:lnTo>
                    <a:lnTo>
                      <a:pt x="0" y="51"/>
                    </a:lnTo>
                    <a:lnTo>
                      <a:pt x="4871" y="51"/>
                    </a:lnTo>
                    <a:lnTo>
                      <a:pt x="4903" y="25"/>
                    </a:lnTo>
                    <a:lnTo>
                      <a:pt x="4871" y="51"/>
                    </a:lnTo>
                    <a:lnTo>
                      <a:pt x="4903" y="51"/>
                    </a:lnTo>
                    <a:lnTo>
                      <a:pt x="4903" y="2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85" name="Freeform 300"/>
              <p:cNvSpPr>
                <a:spLocks/>
              </p:cNvSpPr>
              <p:nvPr/>
            </p:nvSpPr>
            <p:spPr bwMode="auto">
              <a:xfrm>
                <a:off x="5313" y="527"/>
                <a:ext cx="16" cy="244"/>
              </a:xfrm>
              <a:custGeom>
                <a:avLst/>
                <a:gdLst>
                  <a:gd name="T0" fmla="*/ 30 w 62"/>
                  <a:gd name="T1" fmla="*/ 0 h 974"/>
                  <a:gd name="T2" fmla="*/ 0 w 62"/>
                  <a:gd name="T3" fmla="*/ 26 h 974"/>
                  <a:gd name="T4" fmla="*/ 0 w 62"/>
                  <a:gd name="T5" fmla="*/ 974 h 974"/>
                  <a:gd name="T6" fmla="*/ 62 w 62"/>
                  <a:gd name="T7" fmla="*/ 974 h 974"/>
                  <a:gd name="T8" fmla="*/ 62 w 62"/>
                  <a:gd name="T9" fmla="*/ 26 h 974"/>
                  <a:gd name="T10" fmla="*/ 30 w 62"/>
                  <a:gd name="T11" fmla="*/ 0 h 974"/>
                  <a:gd name="T12" fmla="*/ 62 w 62"/>
                  <a:gd name="T13" fmla="*/ 26 h 974"/>
                  <a:gd name="T14" fmla="*/ 62 w 62"/>
                  <a:gd name="T15" fmla="*/ 0 h 974"/>
                  <a:gd name="T16" fmla="*/ 30 w 62"/>
                  <a:gd name="T17"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74">
                    <a:moveTo>
                      <a:pt x="30" y="0"/>
                    </a:moveTo>
                    <a:lnTo>
                      <a:pt x="0" y="26"/>
                    </a:lnTo>
                    <a:lnTo>
                      <a:pt x="0" y="974"/>
                    </a:lnTo>
                    <a:lnTo>
                      <a:pt x="62" y="974"/>
                    </a:lnTo>
                    <a:lnTo>
                      <a:pt x="62" y="26"/>
                    </a:lnTo>
                    <a:lnTo>
                      <a:pt x="30" y="0"/>
                    </a:lnTo>
                    <a:lnTo>
                      <a:pt x="62" y="26"/>
                    </a:lnTo>
                    <a:lnTo>
                      <a:pt x="62" y="0"/>
                    </a:lnTo>
                    <a:lnTo>
                      <a:pt x="3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86" name="Freeform 301"/>
              <p:cNvSpPr>
                <a:spLocks/>
              </p:cNvSpPr>
              <p:nvPr/>
            </p:nvSpPr>
            <p:spPr bwMode="auto">
              <a:xfrm>
                <a:off x="4095" y="527"/>
                <a:ext cx="1226" cy="13"/>
              </a:xfrm>
              <a:custGeom>
                <a:avLst/>
                <a:gdLst>
                  <a:gd name="T0" fmla="*/ 0 w 4903"/>
                  <a:gd name="T1" fmla="*/ 26 h 51"/>
                  <a:gd name="T2" fmla="*/ 32 w 4903"/>
                  <a:gd name="T3" fmla="*/ 51 h 51"/>
                  <a:gd name="T4" fmla="*/ 4903 w 4903"/>
                  <a:gd name="T5" fmla="*/ 51 h 51"/>
                  <a:gd name="T6" fmla="*/ 4903 w 4903"/>
                  <a:gd name="T7" fmla="*/ 0 h 51"/>
                  <a:gd name="T8" fmla="*/ 32 w 4903"/>
                  <a:gd name="T9" fmla="*/ 0 h 51"/>
                  <a:gd name="T10" fmla="*/ 0 w 4903"/>
                  <a:gd name="T11" fmla="*/ 26 h 51"/>
                  <a:gd name="T12" fmla="*/ 32 w 4903"/>
                  <a:gd name="T13" fmla="*/ 0 h 51"/>
                  <a:gd name="T14" fmla="*/ 0 w 4903"/>
                  <a:gd name="T15" fmla="*/ 0 h 51"/>
                  <a:gd name="T16" fmla="*/ 0 w 4903"/>
                  <a:gd name="T17" fmla="*/ 2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3" h="51">
                    <a:moveTo>
                      <a:pt x="0" y="26"/>
                    </a:moveTo>
                    <a:lnTo>
                      <a:pt x="32" y="51"/>
                    </a:lnTo>
                    <a:lnTo>
                      <a:pt x="4903" y="51"/>
                    </a:lnTo>
                    <a:lnTo>
                      <a:pt x="4903" y="0"/>
                    </a:lnTo>
                    <a:lnTo>
                      <a:pt x="32" y="0"/>
                    </a:lnTo>
                    <a:lnTo>
                      <a:pt x="0" y="26"/>
                    </a:lnTo>
                    <a:lnTo>
                      <a:pt x="32" y="0"/>
                    </a:lnTo>
                    <a:lnTo>
                      <a:pt x="0" y="0"/>
                    </a:lnTo>
                    <a:lnTo>
                      <a:pt x="0" y="26"/>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87" name="Freeform 302"/>
              <p:cNvSpPr>
                <a:spLocks/>
              </p:cNvSpPr>
              <p:nvPr/>
            </p:nvSpPr>
            <p:spPr bwMode="auto">
              <a:xfrm>
                <a:off x="4095" y="534"/>
                <a:ext cx="16" cy="243"/>
              </a:xfrm>
              <a:custGeom>
                <a:avLst/>
                <a:gdLst>
                  <a:gd name="T0" fmla="*/ 32 w 62"/>
                  <a:gd name="T1" fmla="*/ 974 h 974"/>
                  <a:gd name="T2" fmla="*/ 62 w 62"/>
                  <a:gd name="T3" fmla="*/ 948 h 974"/>
                  <a:gd name="T4" fmla="*/ 62 w 62"/>
                  <a:gd name="T5" fmla="*/ 0 h 974"/>
                  <a:gd name="T6" fmla="*/ 0 w 62"/>
                  <a:gd name="T7" fmla="*/ 0 h 974"/>
                  <a:gd name="T8" fmla="*/ 0 w 62"/>
                  <a:gd name="T9" fmla="*/ 948 h 974"/>
                  <a:gd name="T10" fmla="*/ 32 w 62"/>
                  <a:gd name="T11" fmla="*/ 974 h 974"/>
                  <a:gd name="T12" fmla="*/ 0 w 62"/>
                  <a:gd name="T13" fmla="*/ 948 h 974"/>
                  <a:gd name="T14" fmla="*/ 0 w 62"/>
                  <a:gd name="T15" fmla="*/ 974 h 974"/>
                  <a:gd name="T16" fmla="*/ 32 w 62"/>
                  <a:gd name="T17" fmla="*/ 974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74">
                    <a:moveTo>
                      <a:pt x="32" y="974"/>
                    </a:moveTo>
                    <a:lnTo>
                      <a:pt x="62" y="948"/>
                    </a:lnTo>
                    <a:lnTo>
                      <a:pt x="62" y="0"/>
                    </a:lnTo>
                    <a:lnTo>
                      <a:pt x="0" y="0"/>
                    </a:lnTo>
                    <a:lnTo>
                      <a:pt x="0" y="948"/>
                    </a:lnTo>
                    <a:lnTo>
                      <a:pt x="32" y="974"/>
                    </a:lnTo>
                    <a:lnTo>
                      <a:pt x="0" y="948"/>
                    </a:lnTo>
                    <a:lnTo>
                      <a:pt x="0" y="974"/>
                    </a:lnTo>
                    <a:lnTo>
                      <a:pt x="32" y="97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88" name="Freeform 303"/>
              <p:cNvSpPr>
                <a:spLocks noEditPoints="1"/>
              </p:cNvSpPr>
              <p:nvPr/>
            </p:nvSpPr>
            <p:spPr bwMode="auto">
              <a:xfrm>
                <a:off x="4279" y="614"/>
                <a:ext cx="86" cy="77"/>
              </a:xfrm>
              <a:custGeom>
                <a:avLst/>
                <a:gdLst>
                  <a:gd name="T0" fmla="*/ 3 w 342"/>
                  <a:gd name="T1" fmla="*/ 122 h 307"/>
                  <a:gd name="T2" fmla="*/ 18 w 342"/>
                  <a:gd name="T3" fmla="*/ 78 h 307"/>
                  <a:gd name="T4" fmla="*/ 47 w 342"/>
                  <a:gd name="T5" fmla="*/ 42 h 307"/>
                  <a:gd name="T6" fmla="*/ 87 w 342"/>
                  <a:gd name="T7" fmla="*/ 17 h 307"/>
                  <a:gd name="T8" fmla="*/ 135 w 342"/>
                  <a:gd name="T9" fmla="*/ 3 h 307"/>
                  <a:gd name="T10" fmla="*/ 183 w 342"/>
                  <a:gd name="T11" fmla="*/ 0 h 307"/>
                  <a:gd name="T12" fmla="*/ 218 w 342"/>
                  <a:gd name="T13" fmla="*/ 5 h 307"/>
                  <a:gd name="T14" fmla="*/ 251 w 342"/>
                  <a:gd name="T15" fmla="*/ 15 h 307"/>
                  <a:gd name="T16" fmla="*/ 279 w 342"/>
                  <a:gd name="T17" fmla="*/ 30 h 307"/>
                  <a:gd name="T18" fmla="*/ 303 w 342"/>
                  <a:gd name="T19" fmla="*/ 50 h 307"/>
                  <a:gd name="T20" fmla="*/ 320 w 342"/>
                  <a:gd name="T21" fmla="*/ 74 h 307"/>
                  <a:gd name="T22" fmla="*/ 333 w 342"/>
                  <a:gd name="T23" fmla="*/ 102 h 307"/>
                  <a:gd name="T24" fmla="*/ 341 w 342"/>
                  <a:gd name="T25" fmla="*/ 132 h 307"/>
                  <a:gd name="T26" fmla="*/ 341 w 342"/>
                  <a:gd name="T27" fmla="*/ 165 h 307"/>
                  <a:gd name="T28" fmla="*/ 336 w 342"/>
                  <a:gd name="T29" fmla="*/ 196 h 307"/>
                  <a:gd name="T30" fmla="*/ 326 w 342"/>
                  <a:gd name="T31" fmla="*/ 225 h 307"/>
                  <a:gd name="T32" fmla="*/ 308 w 342"/>
                  <a:gd name="T33" fmla="*/ 251 h 307"/>
                  <a:gd name="T34" fmla="*/ 285 w 342"/>
                  <a:gd name="T35" fmla="*/ 272 h 307"/>
                  <a:gd name="T36" fmla="*/ 258 w 342"/>
                  <a:gd name="T37" fmla="*/ 288 h 307"/>
                  <a:gd name="T38" fmla="*/ 226 w 342"/>
                  <a:gd name="T39" fmla="*/ 299 h 307"/>
                  <a:gd name="T40" fmla="*/ 193 w 342"/>
                  <a:gd name="T41" fmla="*/ 305 h 307"/>
                  <a:gd name="T42" fmla="*/ 158 w 342"/>
                  <a:gd name="T43" fmla="*/ 306 h 307"/>
                  <a:gd name="T44" fmla="*/ 122 w 342"/>
                  <a:gd name="T45" fmla="*/ 301 h 307"/>
                  <a:gd name="T46" fmla="*/ 91 w 342"/>
                  <a:gd name="T47" fmla="*/ 291 h 307"/>
                  <a:gd name="T48" fmla="*/ 61 w 342"/>
                  <a:gd name="T49" fmla="*/ 275 h 307"/>
                  <a:gd name="T50" fmla="*/ 38 w 342"/>
                  <a:gd name="T51" fmla="*/ 255 h 307"/>
                  <a:gd name="T52" fmla="*/ 21 w 342"/>
                  <a:gd name="T53" fmla="*/ 231 h 307"/>
                  <a:gd name="T54" fmla="*/ 8 w 342"/>
                  <a:gd name="T55" fmla="*/ 204 h 307"/>
                  <a:gd name="T56" fmla="*/ 2 w 342"/>
                  <a:gd name="T57" fmla="*/ 176 h 307"/>
                  <a:gd name="T58" fmla="*/ 49 w 342"/>
                  <a:gd name="T59" fmla="*/ 157 h 307"/>
                  <a:gd name="T60" fmla="*/ 54 w 342"/>
                  <a:gd name="T61" fmla="*/ 194 h 307"/>
                  <a:gd name="T62" fmla="*/ 68 w 342"/>
                  <a:gd name="T63" fmla="*/ 225 h 307"/>
                  <a:gd name="T64" fmla="*/ 92 w 342"/>
                  <a:gd name="T65" fmla="*/ 249 h 307"/>
                  <a:gd name="T66" fmla="*/ 122 w 342"/>
                  <a:gd name="T67" fmla="*/ 265 h 307"/>
                  <a:gd name="T68" fmla="*/ 158 w 342"/>
                  <a:gd name="T69" fmla="*/ 272 h 307"/>
                  <a:gd name="T70" fmla="*/ 196 w 342"/>
                  <a:gd name="T71" fmla="*/ 271 h 307"/>
                  <a:gd name="T72" fmla="*/ 230 w 342"/>
                  <a:gd name="T73" fmla="*/ 260 h 307"/>
                  <a:gd name="T74" fmla="*/ 258 w 342"/>
                  <a:gd name="T75" fmla="*/ 241 h 307"/>
                  <a:gd name="T76" fmla="*/ 280 w 342"/>
                  <a:gd name="T77" fmla="*/ 214 h 307"/>
                  <a:gd name="T78" fmla="*/ 291 w 342"/>
                  <a:gd name="T79" fmla="*/ 181 h 307"/>
                  <a:gd name="T80" fmla="*/ 292 w 342"/>
                  <a:gd name="T81" fmla="*/ 136 h 307"/>
                  <a:gd name="T82" fmla="*/ 279 w 342"/>
                  <a:gd name="T83" fmla="*/ 90 h 307"/>
                  <a:gd name="T84" fmla="*/ 248 w 342"/>
                  <a:gd name="T85" fmla="*/ 57 h 307"/>
                  <a:gd name="T86" fmla="*/ 205 w 342"/>
                  <a:gd name="T87" fmla="*/ 38 h 307"/>
                  <a:gd name="T88" fmla="*/ 159 w 342"/>
                  <a:gd name="T89" fmla="*/ 34 h 307"/>
                  <a:gd name="T90" fmla="*/ 125 w 342"/>
                  <a:gd name="T91" fmla="*/ 41 h 307"/>
                  <a:gd name="T92" fmla="*/ 94 w 342"/>
                  <a:gd name="T93" fmla="*/ 56 h 307"/>
                  <a:gd name="T94" fmla="*/ 69 w 342"/>
                  <a:gd name="T95" fmla="*/ 79 h 307"/>
                  <a:gd name="T96" fmla="*/ 54 w 342"/>
                  <a:gd name="T97" fmla="*/ 113 h 307"/>
                  <a:gd name="T98" fmla="*/ 49 w 342"/>
                  <a:gd name="T99" fmla="*/ 15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2" h="307">
                    <a:moveTo>
                      <a:pt x="0" y="157"/>
                    </a:moveTo>
                    <a:lnTo>
                      <a:pt x="0" y="140"/>
                    </a:lnTo>
                    <a:lnTo>
                      <a:pt x="3" y="122"/>
                    </a:lnTo>
                    <a:lnTo>
                      <a:pt x="7" y="106"/>
                    </a:lnTo>
                    <a:lnTo>
                      <a:pt x="12" y="91"/>
                    </a:lnTo>
                    <a:lnTo>
                      <a:pt x="18" y="78"/>
                    </a:lnTo>
                    <a:lnTo>
                      <a:pt x="27" y="65"/>
                    </a:lnTo>
                    <a:lnTo>
                      <a:pt x="36" y="52"/>
                    </a:lnTo>
                    <a:lnTo>
                      <a:pt x="47" y="42"/>
                    </a:lnTo>
                    <a:lnTo>
                      <a:pt x="60" y="32"/>
                    </a:lnTo>
                    <a:lnTo>
                      <a:pt x="73" y="24"/>
                    </a:lnTo>
                    <a:lnTo>
                      <a:pt x="87" y="17"/>
                    </a:lnTo>
                    <a:lnTo>
                      <a:pt x="102" y="10"/>
                    </a:lnTo>
                    <a:lnTo>
                      <a:pt x="118" y="6"/>
                    </a:lnTo>
                    <a:lnTo>
                      <a:pt x="135" y="3"/>
                    </a:lnTo>
                    <a:lnTo>
                      <a:pt x="153" y="1"/>
                    </a:lnTo>
                    <a:lnTo>
                      <a:pt x="171" y="0"/>
                    </a:lnTo>
                    <a:lnTo>
                      <a:pt x="183" y="0"/>
                    </a:lnTo>
                    <a:lnTo>
                      <a:pt x="195" y="1"/>
                    </a:lnTo>
                    <a:lnTo>
                      <a:pt x="207" y="3"/>
                    </a:lnTo>
                    <a:lnTo>
                      <a:pt x="218" y="5"/>
                    </a:lnTo>
                    <a:lnTo>
                      <a:pt x="229" y="7"/>
                    </a:lnTo>
                    <a:lnTo>
                      <a:pt x="240" y="11"/>
                    </a:lnTo>
                    <a:lnTo>
                      <a:pt x="251" y="15"/>
                    </a:lnTo>
                    <a:lnTo>
                      <a:pt x="261" y="20"/>
                    </a:lnTo>
                    <a:lnTo>
                      <a:pt x="270" y="25"/>
                    </a:lnTo>
                    <a:lnTo>
                      <a:pt x="279" y="30"/>
                    </a:lnTo>
                    <a:lnTo>
                      <a:pt x="287" y="37"/>
                    </a:lnTo>
                    <a:lnTo>
                      <a:pt x="295" y="43"/>
                    </a:lnTo>
                    <a:lnTo>
                      <a:pt x="303" y="50"/>
                    </a:lnTo>
                    <a:lnTo>
                      <a:pt x="309" y="58"/>
                    </a:lnTo>
                    <a:lnTo>
                      <a:pt x="315" y="66"/>
                    </a:lnTo>
                    <a:lnTo>
                      <a:pt x="320" y="74"/>
                    </a:lnTo>
                    <a:lnTo>
                      <a:pt x="326" y="83"/>
                    </a:lnTo>
                    <a:lnTo>
                      <a:pt x="331" y="92"/>
                    </a:lnTo>
                    <a:lnTo>
                      <a:pt x="333" y="102"/>
                    </a:lnTo>
                    <a:lnTo>
                      <a:pt x="337" y="111"/>
                    </a:lnTo>
                    <a:lnTo>
                      <a:pt x="338" y="122"/>
                    </a:lnTo>
                    <a:lnTo>
                      <a:pt x="341" y="132"/>
                    </a:lnTo>
                    <a:lnTo>
                      <a:pt x="341" y="143"/>
                    </a:lnTo>
                    <a:lnTo>
                      <a:pt x="342" y="153"/>
                    </a:lnTo>
                    <a:lnTo>
                      <a:pt x="341" y="165"/>
                    </a:lnTo>
                    <a:lnTo>
                      <a:pt x="341" y="175"/>
                    </a:lnTo>
                    <a:lnTo>
                      <a:pt x="338" y="186"/>
                    </a:lnTo>
                    <a:lnTo>
                      <a:pt x="336" y="196"/>
                    </a:lnTo>
                    <a:lnTo>
                      <a:pt x="333" y="206"/>
                    </a:lnTo>
                    <a:lnTo>
                      <a:pt x="329" y="216"/>
                    </a:lnTo>
                    <a:lnTo>
                      <a:pt x="326" y="225"/>
                    </a:lnTo>
                    <a:lnTo>
                      <a:pt x="320" y="234"/>
                    </a:lnTo>
                    <a:lnTo>
                      <a:pt x="314" y="243"/>
                    </a:lnTo>
                    <a:lnTo>
                      <a:pt x="308" y="251"/>
                    </a:lnTo>
                    <a:lnTo>
                      <a:pt x="301" y="258"/>
                    </a:lnTo>
                    <a:lnTo>
                      <a:pt x="294" y="266"/>
                    </a:lnTo>
                    <a:lnTo>
                      <a:pt x="285" y="272"/>
                    </a:lnTo>
                    <a:lnTo>
                      <a:pt x="276" y="277"/>
                    </a:lnTo>
                    <a:lnTo>
                      <a:pt x="267" y="284"/>
                    </a:lnTo>
                    <a:lnTo>
                      <a:pt x="258" y="288"/>
                    </a:lnTo>
                    <a:lnTo>
                      <a:pt x="248" y="292"/>
                    </a:lnTo>
                    <a:lnTo>
                      <a:pt x="237" y="296"/>
                    </a:lnTo>
                    <a:lnTo>
                      <a:pt x="226" y="299"/>
                    </a:lnTo>
                    <a:lnTo>
                      <a:pt x="216" y="301"/>
                    </a:lnTo>
                    <a:lnTo>
                      <a:pt x="205" y="303"/>
                    </a:lnTo>
                    <a:lnTo>
                      <a:pt x="193" y="305"/>
                    </a:lnTo>
                    <a:lnTo>
                      <a:pt x="182" y="306"/>
                    </a:lnTo>
                    <a:lnTo>
                      <a:pt x="171" y="307"/>
                    </a:lnTo>
                    <a:lnTo>
                      <a:pt x="158" y="306"/>
                    </a:lnTo>
                    <a:lnTo>
                      <a:pt x="146" y="305"/>
                    </a:lnTo>
                    <a:lnTo>
                      <a:pt x="135" y="303"/>
                    </a:lnTo>
                    <a:lnTo>
                      <a:pt x="122" y="301"/>
                    </a:lnTo>
                    <a:lnTo>
                      <a:pt x="112" y="298"/>
                    </a:lnTo>
                    <a:lnTo>
                      <a:pt x="101" y="295"/>
                    </a:lnTo>
                    <a:lnTo>
                      <a:pt x="91" y="291"/>
                    </a:lnTo>
                    <a:lnTo>
                      <a:pt x="80" y="286"/>
                    </a:lnTo>
                    <a:lnTo>
                      <a:pt x="70" y="280"/>
                    </a:lnTo>
                    <a:lnTo>
                      <a:pt x="61" y="275"/>
                    </a:lnTo>
                    <a:lnTo>
                      <a:pt x="54" y="269"/>
                    </a:lnTo>
                    <a:lnTo>
                      <a:pt x="46" y="263"/>
                    </a:lnTo>
                    <a:lnTo>
                      <a:pt x="38" y="255"/>
                    </a:lnTo>
                    <a:lnTo>
                      <a:pt x="32" y="248"/>
                    </a:lnTo>
                    <a:lnTo>
                      <a:pt x="26" y="239"/>
                    </a:lnTo>
                    <a:lnTo>
                      <a:pt x="21" y="231"/>
                    </a:lnTo>
                    <a:lnTo>
                      <a:pt x="16" y="223"/>
                    </a:lnTo>
                    <a:lnTo>
                      <a:pt x="12" y="213"/>
                    </a:lnTo>
                    <a:lnTo>
                      <a:pt x="8" y="204"/>
                    </a:lnTo>
                    <a:lnTo>
                      <a:pt x="5" y="195"/>
                    </a:lnTo>
                    <a:lnTo>
                      <a:pt x="3" y="186"/>
                    </a:lnTo>
                    <a:lnTo>
                      <a:pt x="2" y="176"/>
                    </a:lnTo>
                    <a:lnTo>
                      <a:pt x="0" y="167"/>
                    </a:lnTo>
                    <a:lnTo>
                      <a:pt x="0" y="157"/>
                    </a:lnTo>
                    <a:close/>
                    <a:moveTo>
                      <a:pt x="49" y="157"/>
                    </a:moveTo>
                    <a:lnTo>
                      <a:pt x="49" y="171"/>
                    </a:lnTo>
                    <a:lnTo>
                      <a:pt x="51" y="183"/>
                    </a:lnTo>
                    <a:lnTo>
                      <a:pt x="54" y="194"/>
                    </a:lnTo>
                    <a:lnTo>
                      <a:pt x="58" y="206"/>
                    </a:lnTo>
                    <a:lnTo>
                      <a:pt x="63" y="215"/>
                    </a:lnTo>
                    <a:lnTo>
                      <a:pt x="68" y="225"/>
                    </a:lnTo>
                    <a:lnTo>
                      <a:pt x="75" y="234"/>
                    </a:lnTo>
                    <a:lnTo>
                      <a:pt x="83" y="241"/>
                    </a:lnTo>
                    <a:lnTo>
                      <a:pt x="92" y="249"/>
                    </a:lnTo>
                    <a:lnTo>
                      <a:pt x="102" y="255"/>
                    </a:lnTo>
                    <a:lnTo>
                      <a:pt x="112" y="260"/>
                    </a:lnTo>
                    <a:lnTo>
                      <a:pt x="122" y="265"/>
                    </a:lnTo>
                    <a:lnTo>
                      <a:pt x="134" y="269"/>
                    </a:lnTo>
                    <a:lnTo>
                      <a:pt x="145" y="271"/>
                    </a:lnTo>
                    <a:lnTo>
                      <a:pt x="158" y="272"/>
                    </a:lnTo>
                    <a:lnTo>
                      <a:pt x="171" y="273"/>
                    </a:lnTo>
                    <a:lnTo>
                      <a:pt x="183" y="272"/>
                    </a:lnTo>
                    <a:lnTo>
                      <a:pt x="196" y="271"/>
                    </a:lnTo>
                    <a:lnTo>
                      <a:pt x="207" y="269"/>
                    </a:lnTo>
                    <a:lnTo>
                      <a:pt x="219" y="265"/>
                    </a:lnTo>
                    <a:lnTo>
                      <a:pt x="230" y="260"/>
                    </a:lnTo>
                    <a:lnTo>
                      <a:pt x="240" y="255"/>
                    </a:lnTo>
                    <a:lnTo>
                      <a:pt x="249" y="249"/>
                    </a:lnTo>
                    <a:lnTo>
                      <a:pt x="258" y="241"/>
                    </a:lnTo>
                    <a:lnTo>
                      <a:pt x="267" y="233"/>
                    </a:lnTo>
                    <a:lnTo>
                      <a:pt x="273" y="225"/>
                    </a:lnTo>
                    <a:lnTo>
                      <a:pt x="280" y="214"/>
                    </a:lnTo>
                    <a:lnTo>
                      <a:pt x="285" y="204"/>
                    </a:lnTo>
                    <a:lnTo>
                      <a:pt x="289" y="192"/>
                    </a:lnTo>
                    <a:lnTo>
                      <a:pt x="291" y="181"/>
                    </a:lnTo>
                    <a:lnTo>
                      <a:pt x="292" y="167"/>
                    </a:lnTo>
                    <a:lnTo>
                      <a:pt x="292" y="153"/>
                    </a:lnTo>
                    <a:lnTo>
                      <a:pt x="292" y="136"/>
                    </a:lnTo>
                    <a:lnTo>
                      <a:pt x="289" y="120"/>
                    </a:lnTo>
                    <a:lnTo>
                      <a:pt x="285" y="105"/>
                    </a:lnTo>
                    <a:lnTo>
                      <a:pt x="279" y="90"/>
                    </a:lnTo>
                    <a:lnTo>
                      <a:pt x="270" y="78"/>
                    </a:lnTo>
                    <a:lnTo>
                      <a:pt x="259" y="66"/>
                    </a:lnTo>
                    <a:lnTo>
                      <a:pt x="248" y="57"/>
                    </a:lnTo>
                    <a:lnTo>
                      <a:pt x="235" y="48"/>
                    </a:lnTo>
                    <a:lnTo>
                      <a:pt x="220" y="42"/>
                    </a:lnTo>
                    <a:lnTo>
                      <a:pt x="205" y="38"/>
                    </a:lnTo>
                    <a:lnTo>
                      <a:pt x="188" y="34"/>
                    </a:lnTo>
                    <a:lnTo>
                      <a:pt x="172" y="33"/>
                    </a:lnTo>
                    <a:lnTo>
                      <a:pt x="159" y="34"/>
                    </a:lnTo>
                    <a:lnTo>
                      <a:pt x="146" y="36"/>
                    </a:lnTo>
                    <a:lnTo>
                      <a:pt x="135" y="38"/>
                    </a:lnTo>
                    <a:lnTo>
                      <a:pt x="125" y="41"/>
                    </a:lnTo>
                    <a:lnTo>
                      <a:pt x="113" y="45"/>
                    </a:lnTo>
                    <a:lnTo>
                      <a:pt x="103" y="50"/>
                    </a:lnTo>
                    <a:lnTo>
                      <a:pt x="94" y="56"/>
                    </a:lnTo>
                    <a:lnTo>
                      <a:pt x="84" y="62"/>
                    </a:lnTo>
                    <a:lnTo>
                      <a:pt x="77" y="70"/>
                    </a:lnTo>
                    <a:lnTo>
                      <a:pt x="69" y="79"/>
                    </a:lnTo>
                    <a:lnTo>
                      <a:pt x="63" y="89"/>
                    </a:lnTo>
                    <a:lnTo>
                      <a:pt x="58" y="101"/>
                    </a:lnTo>
                    <a:lnTo>
                      <a:pt x="54" y="113"/>
                    </a:lnTo>
                    <a:lnTo>
                      <a:pt x="51" y="127"/>
                    </a:lnTo>
                    <a:lnTo>
                      <a:pt x="49" y="142"/>
                    </a:lnTo>
                    <a:lnTo>
                      <a:pt x="49" y="157"/>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89" name="Freeform 304"/>
              <p:cNvSpPr>
                <a:spLocks noEditPoints="1"/>
              </p:cNvSpPr>
              <p:nvPr/>
            </p:nvSpPr>
            <p:spPr bwMode="auto">
              <a:xfrm>
                <a:off x="4376" y="613"/>
                <a:ext cx="61" cy="77"/>
              </a:xfrm>
              <a:custGeom>
                <a:avLst/>
                <a:gdLst>
                  <a:gd name="T0" fmla="*/ 238 w 244"/>
                  <a:gd name="T1" fmla="*/ 10 h 308"/>
                  <a:gd name="T2" fmla="*/ 228 w 244"/>
                  <a:gd name="T3" fmla="*/ 30 h 308"/>
                  <a:gd name="T4" fmla="*/ 211 w 244"/>
                  <a:gd name="T5" fmla="*/ 40 h 308"/>
                  <a:gd name="T6" fmla="*/ 185 w 244"/>
                  <a:gd name="T7" fmla="*/ 44 h 308"/>
                  <a:gd name="T8" fmla="*/ 125 w 244"/>
                  <a:gd name="T9" fmla="*/ 45 h 308"/>
                  <a:gd name="T10" fmla="*/ 77 w 244"/>
                  <a:gd name="T11" fmla="*/ 52 h 308"/>
                  <a:gd name="T12" fmla="*/ 53 w 244"/>
                  <a:gd name="T13" fmla="*/ 71 h 308"/>
                  <a:gd name="T14" fmla="*/ 41 w 244"/>
                  <a:gd name="T15" fmla="*/ 103 h 308"/>
                  <a:gd name="T16" fmla="*/ 46 w 244"/>
                  <a:gd name="T17" fmla="*/ 120 h 308"/>
                  <a:gd name="T18" fmla="*/ 77 w 244"/>
                  <a:gd name="T19" fmla="*/ 98 h 308"/>
                  <a:gd name="T20" fmla="*/ 113 w 244"/>
                  <a:gd name="T21" fmla="*/ 89 h 308"/>
                  <a:gd name="T22" fmla="*/ 152 w 244"/>
                  <a:gd name="T23" fmla="*/ 91 h 308"/>
                  <a:gd name="T24" fmla="*/ 183 w 244"/>
                  <a:gd name="T25" fmla="*/ 101 h 308"/>
                  <a:gd name="T26" fmla="*/ 211 w 244"/>
                  <a:gd name="T27" fmla="*/ 117 h 308"/>
                  <a:gd name="T28" fmla="*/ 232 w 244"/>
                  <a:gd name="T29" fmla="*/ 143 h 308"/>
                  <a:gd name="T30" fmla="*/ 243 w 244"/>
                  <a:gd name="T31" fmla="*/ 173 h 308"/>
                  <a:gd name="T32" fmla="*/ 243 w 244"/>
                  <a:gd name="T33" fmla="*/ 214 h 308"/>
                  <a:gd name="T34" fmla="*/ 235 w 244"/>
                  <a:gd name="T35" fmla="*/ 245 h 308"/>
                  <a:gd name="T36" fmla="*/ 219 w 244"/>
                  <a:gd name="T37" fmla="*/ 269 h 308"/>
                  <a:gd name="T38" fmla="*/ 188 w 244"/>
                  <a:gd name="T39" fmla="*/ 295 h 308"/>
                  <a:gd name="T40" fmla="*/ 168 w 244"/>
                  <a:gd name="T41" fmla="*/ 302 h 308"/>
                  <a:gd name="T42" fmla="*/ 125 w 244"/>
                  <a:gd name="T43" fmla="*/ 308 h 308"/>
                  <a:gd name="T44" fmla="*/ 93 w 244"/>
                  <a:gd name="T45" fmla="*/ 305 h 308"/>
                  <a:gd name="T46" fmla="*/ 68 w 244"/>
                  <a:gd name="T47" fmla="*/ 298 h 308"/>
                  <a:gd name="T48" fmla="*/ 41 w 244"/>
                  <a:gd name="T49" fmla="*/ 281 h 308"/>
                  <a:gd name="T50" fmla="*/ 14 w 244"/>
                  <a:gd name="T51" fmla="*/ 246 h 308"/>
                  <a:gd name="T52" fmla="*/ 6 w 244"/>
                  <a:gd name="T53" fmla="*/ 219 h 308"/>
                  <a:gd name="T54" fmla="*/ 0 w 244"/>
                  <a:gd name="T55" fmla="*/ 151 h 308"/>
                  <a:gd name="T56" fmla="*/ 6 w 244"/>
                  <a:gd name="T57" fmla="*/ 95 h 308"/>
                  <a:gd name="T58" fmla="*/ 20 w 244"/>
                  <a:gd name="T59" fmla="*/ 54 h 308"/>
                  <a:gd name="T60" fmla="*/ 45 w 244"/>
                  <a:gd name="T61" fmla="*/ 29 h 308"/>
                  <a:gd name="T62" fmla="*/ 79 w 244"/>
                  <a:gd name="T63" fmla="*/ 14 h 308"/>
                  <a:gd name="T64" fmla="*/ 125 w 244"/>
                  <a:gd name="T65" fmla="*/ 7 h 308"/>
                  <a:gd name="T66" fmla="*/ 177 w 244"/>
                  <a:gd name="T67" fmla="*/ 7 h 308"/>
                  <a:gd name="T68" fmla="*/ 196 w 244"/>
                  <a:gd name="T69" fmla="*/ 5 h 308"/>
                  <a:gd name="T70" fmla="*/ 201 w 244"/>
                  <a:gd name="T71" fmla="*/ 0 h 308"/>
                  <a:gd name="T72" fmla="*/ 197 w 244"/>
                  <a:gd name="T73" fmla="*/ 179 h 308"/>
                  <a:gd name="T74" fmla="*/ 191 w 244"/>
                  <a:gd name="T75" fmla="*/ 158 h 308"/>
                  <a:gd name="T76" fmla="*/ 180 w 244"/>
                  <a:gd name="T77" fmla="*/ 141 h 308"/>
                  <a:gd name="T78" fmla="*/ 163 w 244"/>
                  <a:gd name="T79" fmla="*/ 127 h 308"/>
                  <a:gd name="T80" fmla="*/ 141 w 244"/>
                  <a:gd name="T81" fmla="*/ 121 h 308"/>
                  <a:gd name="T82" fmla="*/ 117 w 244"/>
                  <a:gd name="T83" fmla="*/ 120 h 308"/>
                  <a:gd name="T84" fmla="*/ 93 w 244"/>
                  <a:gd name="T85" fmla="*/ 125 h 308"/>
                  <a:gd name="T86" fmla="*/ 74 w 244"/>
                  <a:gd name="T87" fmla="*/ 136 h 308"/>
                  <a:gd name="T88" fmla="*/ 61 w 244"/>
                  <a:gd name="T89" fmla="*/ 154 h 308"/>
                  <a:gd name="T90" fmla="*/ 53 w 244"/>
                  <a:gd name="T91" fmla="*/ 175 h 308"/>
                  <a:gd name="T92" fmla="*/ 50 w 244"/>
                  <a:gd name="T93" fmla="*/ 201 h 308"/>
                  <a:gd name="T94" fmla="*/ 53 w 244"/>
                  <a:gd name="T95" fmla="*/ 228 h 308"/>
                  <a:gd name="T96" fmla="*/ 61 w 244"/>
                  <a:gd name="T97" fmla="*/ 248 h 308"/>
                  <a:gd name="T98" fmla="*/ 77 w 244"/>
                  <a:gd name="T99" fmla="*/ 263 h 308"/>
                  <a:gd name="T100" fmla="*/ 96 w 244"/>
                  <a:gd name="T101" fmla="*/ 274 h 308"/>
                  <a:gd name="T102" fmla="*/ 117 w 244"/>
                  <a:gd name="T103" fmla="*/ 278 h 308"/>
                  <a:gd name="T104" fmla="*/ 141 w 244"/>
                  <a:gd name="T105" fmla="*/ 277 h 308"/>
                  <a:gd name="T106" fmla="*/ 162 w 244"/>
                  <a:gd name="T107" fmla="*/ 270 h 308"/>
                  <a:gd name="T108" fmla="*/ 178 w 244"/>
                  <a:gd name="T109" fmla="*/ 256 h 308"/>
                  <a:gd name="T110" fmla="*/ 191 w 244"/>
                  <a:gd name="T111" fmla="*/ 236 h 308"/>
                  <a:gd name="T112" fmla="*/ 197 w 244"/>
                  <a:gd name="T113" fmla="*/ 21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4" h="308">
                    <a:moveTo>
                      <a:pt x="201" y="0"/>
                    </a:moveTo>
                    <a:lnTo>
                      <a:pt x="239" y="1"/>
                    </a:lnTo>
                    <a:lnTo>
                      <a:pt x="238" y="10"/>
                    </a:lnTo>
                    <a:lnTo>
                      <a:pt x="235" y="19"/>
                    </a:lnTo>
                    <a:lnTo>
                      <a:pt x="232" y="26"/>
                    </a:lnTo>
                    <a:lnTo>
                      <a:pt x="228" y="30"/>
                    </a:lnTo>
                    <a:lnTo>
                      <a:pt x="223" y="34"/>
                    </a:lnTo>
                    <a:lnTo>
                      <a:pt x="218" y="38"/>
                    </a:lnTo>
                    <a:lnTo>
                      <a:pt x="211" y="40"/>
                    </a:lnTo>
                    <a:lnTo>
                      <a:pt x="205" y="42"/>
                    </a:lnTo>
                    <a:lnTo>
                      <a:pt x="196" y="43"/>
                    </a:lnTo>
                    <a:lnTo>
                      <a:pt x="185" y="44"/>
                    </a:lnTo>
                    <a:lnTo>
                      <a:pt x="169" y="44"/>
                    </a:lnTo>
                    <a:lnTo>
                      <a:pt x="150" y="44"/>
                    </a:lnTo>
                    <a:lnTo>
                      <a:pt x="125" y="45"/>
                    </a:lnTo>
                    <a:lnTo>
                      <a:pt x="105" y="46"/>
                    </a:lnTo>
                    <a:lnTo>
                      <a:pt x="88" y="49"/>
                    </a:lnTo>
                    <a:lnTo>
                      <a:pt x="77" y="52"/>
                    </a:lnTo>
                    <a:lnTo>
                      <a:pt x="67" y="58"/>
                    </a:lnTo>
                    <a:lnTo>
                      <a:pt x="59" y="64"/>
                    </a:lnTo>
                    <a:lnTo>
                      <a:pt x="53" y="71"/>
                    </a:lnTo>
                    <a:lnTo>
                      <a:pt x="47" y="81"/>
                    </a:lnTo>
                    <a:lnTo>
                      <a:pt x="44" y="91"/>
                    </a:lnTo>
                    <a:lnTo>
                      <a:pt x="41" y="103"/>
                    </a:lnTo>
                    <a:lnTo>
                      <a:pt x="39" y="115"/>
                    </a:lnTo>
                    <a:lnTo>
                      <a:pt x="39" y="130"/>
                    </a:lnTo>
                    <a:lnTo>
                      <a:pt x="46" y="120"/>
                    </a:lnTo>
                    <a:lnTo>
                      <a:pt x="56" y="112"/>
                    </a:lnTo>
                    <a:lnTo>
                      <a:pt x="67" y="105"/>
                    </a:lnTo>
                    <a:lnTo>
                      <a:pt x="77" y="98"/>
                    </a:lnTo>
                    <a:lnTo>
                      <a:pt x="88" y="94"/>
                    </a:lnTo>
                    <a:lnTo>
                      <a:pt x="101" y="91"/>
                    </a:lnTo>
                    <a:lnTo>
                      <a:pt x="113" y="89"/>
                    </a:lnTo>
                    <a:lnTo>
                      <a:pt x="126" y="89"/>
                    </a:lnTo>
                    <a:lnTo>
                      <a:pt x="139" y="89"/>
                    </a:lnTo>
                    <a:lnTo>
                      <a:pt x="152" y="91"/>
                    </a:lnTo>
                    <a:lnTo>
                      <a:pt x="163" y="93"/>
                    </a:lnTo>
                    <a:lnTo>
                      <a:pt x="173" y="96"/>
                    </a:lnTo>
                    <a:lnTo>
                      <a:pt x="183" y="101"/>
                    </a:lnTo>
                    <a:lnTo>
                      <a:pt x="194" y="105"/>
                    </a:lnTo>
                    <a:lnTo>
                      <a:pt x="202" y="111"/>
                    </a:lnTo>
                    <a:lnTo>
                      <a:pt x="211" y="117"/>
                    </a:lnTo>
                    <a:lnTo>
                      <a:pt x="219" y="126"/>
                    </a:lnTo>
                    <a:lnTo>
                      <a:pt x="225" y="133"/>
                    </a:lnTo>
                    <a:lnTo>
                      <a:pt x="232" y="143"/>
                    </a:lnTo>
                    <a:lnTo>
                      <a:pt x="237" y="152"/>
                    </a:lnTo>
                    <a:lnTo>
                      <a:pt x="239" y="162"/>
                    </a:lnTo>
                    <a:lnTo>
                      <a:pt x="243" y="173"/>
                    </a:lnTo>
                    <a:lnTo>
                      <a:pt x="244" y="184"/>
                    </a:lnTo>
                    <a:lnTo>
                      <a:pt x="244" y="196"/>
                    </a:lnTo>
                    <a:lnTo>
                      <a:pt x="243" y="214"/>
                    </a:lnTo>
                    <a:lnTo>
                      <a:pt x="240" y="230"/>
                    </a:lnTo>
                    <a:lnTo>
                      <a:pt x="238" y="238"/>
                    </a:lnTo>
                    <a:lnTo>
                      <a:pt x="235" y="245"/>
                    </a:lnTo>
                    <a:lnTo>
                      <a:pt x="232" y="252"/>
                    </a:lnTo>
                    <a:lnTo>
                      <a:pt x="228" y="258"/>
                    </a:lnTo>
                    <a:lnTo>
                      <a:pt x="219" y="269"/>
                    </a:lnTo>
                    <a:lnTo>
                      <a:pt x="209" y="279"/>
                    </a:lnTo>
                    <a:lnTo>
                      <a:pt x="199" y="288"/>
                    </a:lnTo>
                    <a:lnTo>
                      <a:pt x="188" y="295"/>
                    </a:lnTo>
                    <a:lnTo>
                      <a:pt x="182" y="298"/>
                    </a:lnTo>
                    <a:lnTo>
                      <a:pt x="176" y="300"/>
                    </a:lnTo>
                    <a:lnTo>
                      <a:pt x="168" y="302"/>
                    </a:lnTo>
                    <a:lnTo>
                      <a:pt x="160" y="304"/>
                    </a:lnTo>
                    <a:lnTo>
                      <a:pt x="144" y="308"/>
                    </a:lnTo>
                    <a:lnTo>
                      <a:pt x="125" y="308"/>
                    </a:lnTo>
                    <a:lnTo>
                      <a:pt x="113" y="308"/>
                    </a:lnTo>
                    <a:lnTo>
                      <a:pt x="103" y="307"/>
                    </a:lnTo>
                    <a:lnTo>
                      <a:pt x="93" y="305"/>
                    </a:lnTo>
                    <a:lnTo>
                      <a:pt x="84" y="303"/>
                    </a:lnTo>
                    <a:lnTo>
                      <a:pt x="75" y="301"/>
                    </a:lnTo>
                    <a:lnTo>
                      <a:pt x="68" y="298"/>
                    </a:lnTo>
                    <a:lnTo>
                      <a:pt x="60" y="295"/>
                    </a:lnTo>
                    <a:lnTo>
                      <a:pt x="54" y="291"/>
                    </a:lnTo>
                    <a:lnTo>
                      <a:pt x="41" y="281"/>
                    </a:lnTo>
                    <a:lnTo>
                      <a:pt x="31" y="271"/>
                    </a:lnTo>
                    <a:lnTo>
                      <a:pt x="22" y="259"/>
                    </a:lnTo>
                    <a:lnTo>
                      <a:pt x="14" y="246"/>
                    </a:lnTo>
                    <a:lnTo>
                      <a:pt x="11" y="238"/>
                    </a:lnTo>
                    <a:lnTo>
                      <a:pt x="8" y="230"/>
                    </a:lnTo>
                    <a:lnTo>
                      <a:pt x="6" y="219"/>
                    </a:lnTo>
                    <a:lnTo>
                      <a:pt x="4" y="209"/>
                    </a:lnTo>
                    <a:lnTo>
                      <a:pt x="2" y="183"/>
                    </a:lnTo>
                    <a:lnTo>
                      <a:pt x="0" y="151"/>
                    </a:lnTo>
                    <a:lnTo>
                      <a:pt x="0" y="131"/>
                    </a:lnTo>
                    <a:lnTo>
                      <a:pt x="3" y="112"/>
                    </a:lnTo>
                    <a:lnTo>
                      <a:pt x="6" y="95"/>
                    </a:lnTo>
                    <a:lnTo>
                      <a:pt x="9" y="80"/>
                    </a:lnTo>
                    <a:lnTo>
                      <a:pt x="14" y="66"/>
                    </a:lnTo>
                    <a:lnTo>
                      <a:pt x="20" y="54"/>
                    </a:lnTo>
                    <a:lnTo>
                      <a:pt x="27" y="45"/>
                    </a:lnTo>
                    <a:lnTo>
                      <a:pt x="35" y="36"/>
                    </a:lnTo>
                    <a:lnTo>
                      <a:pt x="45" y="29"/>
                    </a:lnTo>
                    <a:lnTo>
                      <a:pt x="55" y="24"/>
                    </a:lnTo>
                    <a:lnTo>
                      <a:pt x="67" y="19"/>
                    </a:lnTo>
                    <a:lnTo>
                      <a:pt x="79" y="14"/>
                    </a:lnTo>
                    <a:lnTo>
                      <a:pt x="93" y="11"/>
                    </a:lnTo>
                    <a:lnTo>
                      <a:pt x="108" y="9"/>
                    </a:lnTo>
                    <a:lnTo>
                      <a:pt x="125" y="7"/>
                    </a:lnTo>
                    <a:lnTo>
                      <a:pt x="143" y="7"/>
                    </a:lnTo>
                    <a:lnTo>
                      <a:pt x="162" y="7"/>
                    </a:lnTo>
                    <a:lnTo>
                      <a:pt x="177" y="7"/>
                    </a:lnTo>
                    <a:lnTo>
                      <a:pt x="187" y="6"/>
                    </a:lnTo>
                    <a:lnTo>
                      <a:pt x="194" y="6"/>
                    </a:lnTo>
                    <a:lnTo>
                      <a:pt x="196" y="5"/>
                    </a:lnTo>
                    <a:lnTo>
                      <a:pt x="199" y="4"/>
                    </a:lnTo>
                    <a:lnTo>
                      <a:pt x="200" y="2"/>
                    </a:lnTo>
                    <a:lnTo>
                      <a:pt x="201" y="0"/>
                    </a:lnTo>
                    <a:close/>
                    <a:moveTo>
                      <a:pt x="199" y="195"/>
                    </a:moveTo>
                    <a:lnTo>
                      <a:pt x="199" y="187"/>
                    </a:lnTo>
                    <a:lnTo>
                      <a:pt x="197" y="179"/>
                    </a:lnTo>
                    <a:lnTo>
                      <a:pt x="196" y="172"/>
                    </a:lnTo>
                    <a:lnTo>
                      <a:pt x="194" y="165"/>
                    </a:lnTo>
                    <a:lnTo>
                      <a:pt x="191" y="158"/>
                    </a:lnTo>
                    <a:lnTo>
                      <a:pt x="188" y="152"/>
                    </a:lnTo>
                    <a:lnTo>
                      <a:pt x="185" y="146"/>
                    </a:lnTo>
                    <a:lnTo>
                      <a:pt x="180" y="141"/>
                    </a:lnTo>
                    <a:lnTo>
                      <a:pt x="174" y="135"/>
                    </a:lnTo>
                    <a:lnTo>
                      <a:pt x="169" y="131"/>
                    </a:lnTo>
                    <a:lnTo>
                      <a:pt x="163" y="127"/>
                    </a:lnTo>
                    <a:lnTo>
                      <a:pt x="157" y="124"/>
                    </a:lnTo>
                    <a:lnTo>
                      <a:pt x="149" y="122"/>
                    </a:lnTo>
                    <a:lnTo>
                      <a:pt x="141" y="121"/>
                    </a:lnTo>
                    <a:lnTo>
                      <a:pt x="134" y="120"/>
                    </a:lnTo>
                    <a:lnTo>
                      <a:pt x="126" y="118"/>
                    </a:lnTo>
                    <a:lnTo>
                      <a:pt x="117" y="120"/>
                    </a:lnTo>
                    <a:lnTo>
                      <a:pt x="108" y="121"/>
                    </a:lnTo>
                    <a:lnTo>
                      <a:pt x="101" y="122"/>
                    </a:lnTo>
                    <a:lnTo>
                      <a:pt x="93" y="125"/>
                    </a:lnTo>
                    <a:lnTo>
                      <a:pt x="87" y="128"/>
                    </a:lnTo>
                    <a:lnTo>
                      <a:pt x="80" y="131"/>
                    </a:lnTo>
                    <a:lnTo>
                      <a:pt x="74" y="136"/>
                    </a:lnTo>
                    <a:lnTo>
                      <a:pt x="69" y="142"/>
                    </a:lnTo>
                    <a:lnTo>
                      <a:pt x="65" y="147"/>
                    </a:lnTo>
                    <a:lnTo>
                      <a:pt x="61" y="154"/>
                    </a:lnTo>
                    <a:lnTo>
                      <a:pt x="58" y="160"/>
                    </a:lnTo>
                    <a:lnTo>
                      <a:pt x="55" y="168"/>
                    </a:lnTo>
                    <a:lnTo>
                      <a:pt x="53" y="175"/>
                    </a:lnTo>
                    <a:lnTo>
                      <a:pt x="51" y="184"/>
                    </a:lnTo>
                    <a:lnTo>
                      <a:pt x="50" y="193"/>
                    </a:lnTo>
                    <a:lnTo>
                      <a:pt x="50" y="201"/>
                    </a:lnTo>
                    <a:lnTo>
                      <a:pt x="50" y="211"/>
                    </a:lnTo>
                    <a:lnTo>
                      <a:pt x="51" y="219"/>
                    </a:lnTo>
                    <a:lnTo>
                      <a:pt x="53" y="228"/>
                    </a:lnTo>
                    <a:lnTo>
                      <a:pt x="55" y="235"/>
                    </a:lnTo>
                    <a:lnTo>
                      <a:pt x="58" y="241"/>
                    </a:lnTo>
                    <a:lnTo>
                      <a:pt x="61" y="248"/>
                    </a:lnTo>
                    <a:lnTo>
                      <a:pt x="67" y="254"/>
                    </a:lnTo>
                    <a:lnTo>
                      <a:pt x="72" y="259"/>
                    </a:lnTo>
                    <a:lnTo>
                      <a:pt x="77" y="263"/>
                    </a:lnTo>
                    <a:lnTo>
                      <a:pt x="83" y="268"/>
                    </a:lnTo>
                    <a:lnTo>
                      <a:pt x="89" y="271"/>
                    </a:lnTo>
                    <a:lnTo>
                      <a:pt x="96" y="274"/>
                    </a:lnTo>
                    <a:lnTo>
                      <a:pt x="103" y="276"/>
                    </a:lnTo>
                    <a:lnTo>
                      <a:pt x="110" y="277"/>
                    </a:lnTo>
                    <a:lnTo>
                      <a:pt x="117" y="278"/>
                    </a:lnTo>
                    <a:lnTo>
                      <a:pt x="125" y="278"/>
                    </a:lnTo>
                    <a:lnTo>
                      <a:pt x="134" y="278"/>
                    </a:lnTo>
                    <a:lnTo>
                      <a:pt x="141" y="277"/>
                    </a:lnTo>
                    <a:lnTo>
                      <a:pt x="148" y="275"/>
                    </a:lnTo>
                    <a:lnTo>
                      <a:pt x="155" y="273"/>
                    </a:lnTo>
                    <a:lnTo>
                      <a:pt x="162" y="270"/>
                    </a:lnTo>
                    <a:lnTo>
                      <a:pt x="167" y="266"/>
                    </a:lnTo>
                    <a:lnTo>
                      <a:pt x="173" y="261"/>
                    </a:lnTo>
                    <a:lnTo>
                      <a:pt x="178" y="256"/>
                    </a:lnTo>
                    <a:lnTo>
                      <a:pt x="183" y="250"/>
                    </a:lnTo>
                    <a:lnTo>
                      <a:pt x="187" y="243"/>
                    </a:lnTo>
                    <a:lnTo>
                      <a:pt x="191" y="236"/>
                    </a:lnTo>
                    <a:lnTo>
                      <a:pt x="194" y="229"/>
                    </a:lnTo>
                    <a:lnTo>
                      <a:pt x="196" y="221"/>
                    </a:lnTo>
                    <a:lnTo>
                      <a:pt x="197" y="213"/>
                    </a:lnTo>
                    <a:lnTo>
                      <a:pt x="199" y="205"/>
                    </a:lnTo>
                    <a:lnTo>
                      <a:pt x="199" y="19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90" name="Freeform 305"/>
              <p:cNvSpPr>
                <a:spLocks noEditPoints="1"/>
              </p:cNvSpPr>
              <p:nvPr/>
            </p:nvSpPr>
            <p:spPr bwMode="auto">
              <a:xfrm>
                <a:off x="4450" y="636"/>
                <a:ext cx="73" cy="53"/>
              </a:xfrm>
              <a:custGeom>
                <a:avLst/>
                <a:gdLst>
                  <a:gd name="T0" fmla="*/ 289 w 289"/>
                  <a:gd name="T1" fmla="*/ 0 h 214"/>
                  <a:gd name="T2" fmla="*/ 246 w 289"/>
                  <a:gd name="T3" fmla="*/ 214 h 214"/>
                  <a:gd name="T4" fmla="*/ 0 w 289"/>
                  <a:gd name="T5" fmla="*/ 0 h 214"/>
                  <a:gd name="T6" fmla="*/ 44 w 289"/>
                  <a:gd name="T7" fmla="*/ 83 h 214"/>
                  <a:gd name="T8" fmla="*/ 113 w 289"/>
                  <a:gd name="T9" fmla="*/ 84 h 214"/>
                  <a:gd name="T10" fmla="*/ 137 w 289"/>
                  <a:gd name="T11" fmla="*/ 86 h 214"/>
                  <a:gd name="T12" fmla="*/ 158 w 289"/>
                  <a:gd name="T13" fmla="*/ 90 h 214"/>
                  <a:gd name="T14" fmla="*/ 176 w 289"/>
                  <a:gd name="T15" fmla="*/ 97 h 214"/>
                  <a:gd name="T16" fmla="*/ 190 w 289"/>
                  <a:gd name="T17" fmla="*/ 105 h 214"/>
                  <a:gd name="T18" fmla="*/ 202 w 289"/>
                  <a:gd name="T19" fmla="*/ 116 h 214"/>
                  <a:gd name="T20" fmla="*/ 209 w 289"/>
                  <a:gd name="T21" fmla="*/ 128 h 214"/>
                  <a:gd name="T22" fmla="*/ 213 w 289"/>
                  <a:gd name="T23" fmla="*/ 142 h 214"/>
                  <a:gd name="T24" fmla="*/ 213 w 289"/>
                  <a:gd name="T25" fmla="*/ 156 h 214"/>
                  <a:gd name="T26" fmla="*/ 209 w 289"/>
                  <a:gd name="T27" fmla="*/ 168 h 214"/>
                  <a:gd name="T28" fmla="*/ 203 w 289"/>
                  <a:gd name="T29" fmla="*/ 180 h 214"/>
                  <a:gd name="T30" fmla="*/ 194 w 289"/>
                  <a:gd name="T31" fmla="*/ 190 h 214"/>
                  <a:gd name="T32" fmla="*/ 181 w 289"/>
                  <a:gd name="T33" fmla="*/ 200 h 214"/>
                  <a:gd name="T34" fmla="*/ 166 w 289"/>
                  <a:gd name="T35" fmla="*/ 207 h 214"/>
                  <a:gd name="T36" fmla="*/ 146 w 289"/>
                  <a:gd name="T37" fmla="*/ 211 h 214"/>
                  <a:gd name="T38" fmla="*/ 123 w 289"/>
                  <a:gd name="T39" fmla="*/ 213 h 214"/>
                  <a:gd name="T40" fmla="*/ 0 w 289"/>
                  <a:gd name="T41" fmla="*/ 214 h 214"/>
                  <a:gd name="T42" fmla="*/ 44 w 289"/>
                  <a:gd name="T43" fmla="*/ 184 h 214"/>
                  <a:gd name="T44" fmla="*/ 110 w 289"/>
                  <a:gd name="T45" fmla="*/ 184 h 214"/>
                  <a:gd name="T46" fmla="*/ 139 w 289"/>
                  <a:gd name="T47" fmla="*/ 180 h 214"/>
                  <a:gd name="T48" fmla="*/ 153 w 289"/>
                  <a:gd name="T49" fmla="*/ 173 h 214"/>
                  <a:gd name="T50" fmla="*/ 161 w 289"/>
                  <a:gd name="T51" fmla="*/ 168 h 214"/>
                  <a:gd name="T52" fmla="*/ 166 w 289"/>
                  <a:gd name="T53" fmla="*/ 158 h 214"/>
                  <a:gd name="T54" fmla="*/ 167 w 289"/>
                  <a:gd name="T55" fmla="*/ 143 h 214"/>
                  <a:gd name="T56" fmla="*/ 160 w 289"/>
                  <a:gd name="T57" fmla="*/ 130 h 214"/>
                  <a:gd name="T58" fmla="*/ 151 w 289"/>
                  <a:gd name="T59" fmla="*/ 122 h 214"/>
                  <a:gd name="T60" fmla="*/ 141 w 289"/>
                  <a:gd name="T61" fmla="*/ 118 h 214"/>
                  <a:gd name="T62" fmla="*/ 116 w 289"/>
                  <a:gd name="T63" fmla="*/ 115 h 214"/>
                  <a:gd name="T64" fmla="*/ 44 w 289"/>
                  <a:gd name="T65" fmla="*/ 11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214">
                    <a:moveTo>
                      <a:pt x="246" y="0"/>
                    </a:moveTo>
                    <a:lnTo>
                      <a:pt x="289" y="0"/>
                    </a:lnTo>
                    <a:lnTo>
                      <a:pt x="289" y="214"/>
                    </a:lnTo>
                    <a:lnTo>
                      <a:pt x="246" y="214"/>
                    </a:lnTo>
                    <a:lnTo>
                      <a:pt x="246" y="0"/>
                    </a:lnTo>
                    <a:close/>
                    <a:moveTo>
                      <a:pt x="0" y="0"/>
                    </a:moveTo>
                    <a:lnTo>
                      <a:pt x="44" y="0"/>
                    </a:lnTo>
                    <a:lnTo>
                      <a:pt x="44" y="83"/>
                    </a:lnTo>
                    <a:lnTo>
                      <a:pt x="100" y="83"/>
                    </a:lnTo>
                    <a:lnTo>
                      <a:pt x="113" y="84"/>
                    </a:lnTo>
                    <a:lnTo>
                      <a:pt x="125" y="84"/>
                    </a:lnTo>
                    <a:lnTo>
                      <a:pt x="137" y="86"/>
                    </a:lnTo>
                    <a:lnTo>
                      <a:pt x="148" y="88"/>
                    </a:lnTo>
                    <a:lnTo>
                      <a:pt x="158" y="90"/>
                    </a:lnTo>
                    <a:lnTo>
                      <a:pt x="167" y="94"/>
                    </a:lnTo>
                    <a:lnTo>
                      <a:pt x="176" y="97"/>
                    </a:lnTo>
                    <a:lnTo>
                      <a:pt x="184" y="101"/>
                    </a:lnTo>
                    <a:lnTo>
                      <a:pt x="190" y="105"/>
                    </a:lnTo>
                    <a:lnTo>
                      <a:pt x="196" y="110"/>
                    </a:lnTo>
                    <a:lnTo>
                      <a:pt x="202" y="116"/>
                    </a:lnTo>
                    <a:lnTo>
                      <a:pt x="205" y="122"/>
                    </a:lnTo>
                    <a:lnTo>
                      <a:pt x="209" y="128"/>
                    </a:lnTo>
                    <a:lnTo>
                      <a:pt x="212" y="135"/>
                    </a:lnTo>
                    <a:lnTo>
                      <a:pt x="213" y="142"/>
                    </a:lnTo>
                    <a:lnTo>
                      <a:pt x="213" y="149"/>
                    </a:lnTo>
                    <a:lnTo>
                      <a:pt x="213" y="156"/>
                    </a:lnTo>
                    <a:lnTo>
                      <a:pt x="212" y="162"/>
                    </a:lnTo>
                    <a:lnTo>
                      <a:pt x="209" y="168"/>
                    </a:lnTo>
                    <a:lnTo>
                      <a:pt x="207" y="174"/>
                    </a:lnTo>
                    <a:lnTo>
                      <a:pt x="203" y="180"/>
                    </a:lnTo>
                    <a:lnTo>
                      <a:pt x="199" y="185"/>
                    </a:lnTo>
                    <a:lnTo>
                      <a:pt x="194" y="190"/>
                    </a:lnTo>
                    <a:lnTo>
                      <a:pt x="189" y="195"/>
                    </a:lnTo>
                    <a:lnTo>
                      <a:pt x="181" y="200"/>
                    </a:lnTo>
                    <a:lnTo>
                      <a:pt x="175" y="204"/>
                    </a:lnTo>
                    <a:lnTo>
                      <a:pt x="166" y="207"/>
                    </a:lnTo>
                    <a:lnTo>
                      <a:pt x="157" y="209"/>
                    </a:lnTo>
                    <a:lnTo>
                      <a:pt x="146" y="211"/>
                    </a:lnTo>
                    <a:lnTo>
                      <a:pt x="136" y="213"/>
                    </a:lnTo>
                    <a:lnTo>
                      <a:pt x="123" y="213"/>
                    </a:lnTo>
                    <a:lnTo>
                      <a:pt x="110" y="214"/>
                    </a:lnTo>
                    <a:lnTo>
                      <a:pt x="0" y="214"/>
                    </a:lnTo>
                    <a:lnTo>
                      <a:pt x="0" y="0"/>
                    </a:lnTo>
                    <a:close/>
                    <a:moveTo>
                      <a:pt x="44" y="184"/>
                    </a:moveTo>
                    <a:lnTo>
                      <a:pt x="90" y="184"/>
                    </a:lnTo>
                    <a:lnTo>
                      <a:pt x="110" y="184"/>
                    </a:lnTo>
                    <a:lnTo>
                      <a:pt x="125" y="182"/>
                    </a:lnTo>
                    <a:lnTo>
                      <a:pt x="139" y="180"/>
                    </a:lnTo>
                    <a:lnTo>
                      <a:pt x="150" y="176"/>
                    </a:lnTo>
                    <a:lnTo>
                      <a:pt x="153" y="173"/>
                    </a:lnTo>
                    <a:lnTo>
                      <a:pt x="157" y="171"/>
                    </a:lnTo>
                    <a:lnTo>
                      <a:pt x="161" y="168"/>
                    </a:lnTo>
                    <a:lnTo>
                      <a:pt x="163" y="165"/>
                    </a:lnTo>
                    <a:lnTo>
                      <a:pt x="166" y="158"/>
                    </a:lnTo>
                    <a:lnTo>
                      <a:pt x="167" y="149"/>
                    </a:lnTo>
                    <a:lnTo>
                      <a:pt x="167" y="143"/>
                    </a:lnTo>
                    <a:lnTo>
                      <a:pt x="165" y="137"/>
                    </a:lnTo>
                    <a:lnTo>
                      <a:pt x="160" y="130"/>
                    </a:lnTo>
                    <a:lnTo>
                      <a:pt x="155" y="124"/>
                    </a:lnTo>
                    <a:lnTo>
                      <a:pt x="151" y="122"/>
                    </a:lnTo>
                    <a:lnTo>
                      <a:pt x="146" y="120"/>
                    </a:lnTo>
                    <a:lnTo>
                      <a:pt x="141" y="118"/>
                    </a:lnTo>
                    <a:lnTo>
                      <a:pt x="133" y="117"/>
                    </a:lnTo>
                    <a:lnTo>
                      <a:pt x="116" y="115"/>
                    </a:lnTo>
                    <a:lnTo>
                      <a:pt x="96" y="114"/>
                    </a:lnTo>
                    <a:lnTo>
                      <a:pt x="44" y="114"/>
                    </a:lnTo>
                    <a:lnTo>
                      <a:pt x="44" y="18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91" name="Freeform 306"/>
              <p:cNvSpPr>
                <a:spLocks/>
              </p:cNvSpPr>
              <p:nvPr/>
            </p:nvSpPr>
            <p:spPr bwMode="auto">
              <a:xfrm>
                <a:off x="4540" y="636"/>
                <a:ext cx="47" cy="53"/>
              </a:xfrm>
              <a:custGeom>
                <a:avLst/>
                <a:gdLst>
                  <a:gd name="T0" fmla="*/ 0 w 190"/>
                  <a:gd name="T1" fmla="*/ 0 h 214"/>
                  <a:gd name="T2" fmla="*/ 44 w 190"/>
                  <a:gd name="T3" fmla="*/ 0 h 214"/>
                  <a:gd name="T4" fmla="*/ 44 w 190"/>
                  <a:gd name="T5" fmla="*/ 92 h 214"/>
                  <a:gd name="T6" fmla="*/ 53 w 190"/>
                  <a:gd name="T7" fmla="*/ 92 h 214"/>
                  <a:gd name="T8" fmla="*/ 62 w 190"/>
                  <a:gd name="T9" fmla="*/ 90 h 214"/>
                  <a:gd name="T10" fmla="*/ 68 w 190"/>
                  <a:gd name="T11" fmla="*/ 88 h 214"/>
                  <a:gd name="T12" fmla="*/ 73 w 190"/>
                  <a:gd name="T13" fmla="*/ 86 h 214"/>
                  <a:gd name="T14" fmla="*/ 79 w 190"/>
                  <a:gd name="T15" fmla="*/ 81 h 214"/>
                  <a:gd name="T16" fmla="*/ 84 w 190"/>
                  <a:gd name="T17" fmla="*/ 73 h 214"/>
                  <a:gd name="T18" fmla="*/ 90 w 190"/>
                  <a:gd name="T19" fmla="*/ 61 h 214"/>
                  <a:gd name="T20" fmla="*/ 98 w 190"/>
                  <a:gd name="T21" fmla="*/ 47 h 214"/>
                  <a:gd name="T22" fmla="*/ 104 w 190"/>
                  <a:gd name="T23" fmla="*/ 36 h 214"/>
                  <a:gd name="T24" fmla="*/ 110 w 190"/>
                  <a:gd name="T25" fmla="*/ 26 h 214"/>
                  <a:gd name="T26" fmla="*/ 115 w 190"/>
                  <a:gd name="T27" fmla="*/ 19 h 214"/>
                  <a:gd name="T28" fmla="*/ 119 w 190"/>
                  <a:gd name="T29" fmla="*/ 14 h 214"/>
                  <a:gd name="T30" fmla="*/ 123 w 190"/>
                  <a:gd name="T31" fmla="*/ 9 h 214"/>
                  <a:gd name="T32" fmla="*/ 128 w 190"/>
                  <a:gd name="T33" fmla="*/ 6 h 214"/>
                  <a:gd name="T34" fmla="*/ 133 w 190"/>
                  <a:gd name="T35" fmla="*/ 4 h 214"/>
                  <a:gd name="T36" fmla="*/ 138 w 190"/>
                  <a:gd name="T37" fmla="*/ 2 h 214"/>
                  <a:gd name="T38" fmla="*/ 151 w 190"/>
                  <a:gd name="T39" fmla="*/ 0 h 214"/>
                  <a:gd name="T40" fmla="*/ 171 w 190"/>
                  <a:gd name="T41" fmla="*/ 0 h 214"/>
                  <a:gd name="T42" fmla="*/ 180 w 190"/>
                  <a:gd name="T43" fmla="*/ 0 h 214"/>
                  <a:gd name="T44" fmla="*/ 180 w 190"/>
                  <a:gd name="T45" fmla="*/ 29 h 214"/>
                  <a:gd name="T46" fmla="*/ 167 w 190"/>
                  <a:gd name="T47" fmla="*/ 29 h 214"/>
                  <a:gd name="T48" fmla="*/ 160 w 190"/>
                  <a:gd name="T49" fmla="*/ 29 h 214"/>
                  <a:gd name="T50" fmla="*/ 153 w 190"/>
                  <a:gd name="T51" fmla="*/ 31 h 214"/>
                  <a:gd name="T52" fmla="*/ 148 w 190"/>
                  <a:gd name="T53" fmla="*/ 32 h 214"/>
                  <a:gd name="T54" fmla="*/ 146 w 190"/>
                  <a:gd name="T55" fmla="*/ 34 h 214"/>
                  <a:gd name="T56" fmla="*/ 139 w 190"/>
                  <a:gd name="T57" fmla="*/ 43 h 214"/>
                  <a:gd name="T58" fmla="*/ 131 w 190"/>
                  <a:gd name="T59" fmla="*/ 60 h 214"/>
                  <a:gd name="T60" fmla="*/ 126 w 190"/>
                  <a:gd name="T61" fmla="*/ 70 h 214"/>
                  <a:gd name="T62" fmla="*/ 120 w 190"/>
                  <a:gd name="T63" fmla="*/ 78 h 214"/>
                  <a:gd name="T64" fmla="*/ 117 w 190"/>
                  <a:gd name="T65" fmla="*/ 84 h 214"/>
                  <a:gd name="T66" fmla="*/ 112 w 190"/>
                  <a:gd name="T67" fmla="*/ 89 h 214"/>
                  <a:gd name="T68" fmla="*/ 108 w 190"/>
                  <a:gd name="T69" fmla="*/ 94 h 214"/>
                  <a:gd name="T70" fmla="*/ 101 w 190"/>
                  <a:gd name="T71" fmla="*/ 97 h 214"/>
                  <a:gd name="T72" fmla="*/ 94 w 190"/>
                  <a:gd name="T73" fmla="*/ 101 h 214"/>
                  <a:gd name="T74" fmla="*/ 86 w 190"/>
                  <a:gd name="T75" fmla="*/ 104 h 214"/>
                  <a:gd name="T76" fmla="*/ 94 w 190"/>
                  <a:gd name="T77" fmla="*/ 106 h 214"/>
                  <a:gd name="T78" fmla="*/ 100 w 190"/>
                  <a:gd name="T79" fmla="*/ 109 h 214"/>
                  <a:gd name="T80" fmla="*/ 108 w 190"/>
                  <a:gd name="T81" fmla="*/ 114 h 214"/>
                  <a:gd name="T82" fmla="*/ 114 w 190"/>
                  <a:gd name="T83" fmla="*/ 118 h 214"/>
                  <a:gd name="T84" fmla="*/ 122 w 190"/>
                  <a:gd name="T85" fmla="*/ 124 h 214"/>
                  <a:gd name="T86" fmla="*/ 128 w 190"/>
                  <a:gd name="T87" fmla="*/ 131 h 214"/>
                  <a:gd name="T88" fmla="*/ 134 w 190"/>
                  <a:gd name="T89" fmla="*/ 139 h 214"/>
                  <a:gd name="T90" fmla="*/ 142 w 190"/>
                  <a:gd name="T91" fmla="*/ 148 h 214"/>
                  <a:gd name="T92" fmla="*/ 190 w 190"/>
                  <a:gd name="T93" fmla="*/ 214 h 214"/>
                  <a:gd name="T94" fmla="*/ 142 w 190"/>
                  <a:gd name="T95" fmla="*/ 214 h 214"/>
                  <a:gd name="T96" fmla="*/ 95 w 190"/>
                  <a:gd name="T97" fmla="*/ 148 h 214"/>
                  <a:gd name="T98" fmla="*/ 87 w 190"/>
                  <a:gd name="T99" fmla="*/ 139 h 214"/>
                  <a:gd name="T100" fmla="*/ 81 w 190"/>
                  <a:gd name="T101" fmla="*/ 131 h 214"/>
                  <a:gd name="T102" fmla="*/ 75 w 190"/>
                  <a:gd name="T103" fmla="*/ 125 h 214"/>
                  <a:gd name="T104" fmla="*/ 70 w 190"/>
                  <a:gd name="T105" fmla="*/ 121 h 214"/>
                  <a:gd name="T106" fmla="*/ 65 w 190"/>
                  <a:gd name="T107" fmla="*/ 119 h 214"/>
                  <a:gd name="T108" fmla="*/ 58 w 190"/>
                  <a:gd name="T109" fmla="*/ 117 h 214"/>
                  <a:gd name="T110" fmla="*/ 51 w 190"/>
                  <a:gd name="T111" fmla="*/ 116 h 214"/>
                  <a:gd name="T112" fmla="*/ 44 w 190"/>
                  <a:gd name="T113" fmla="*/ 115 h 214"/>
                  <a:gd name="T114" fmla="*/ 44 w 190"/>
                  <a:gd name="T115" fmla="*/ 214 h 214"/>
                  <a:gd name="T116" fmla="*/ 0 w 190"/>
                  <a:gd name="T117" fmla="*/ 214 h 214"/>
                  <a:gd name="T118" fmla="*/ 0 w 190"/>
                  <a:gd name="T1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 h="214">
                    <a:moveTo>
                      <a:pt x="0" y="0"/>
                    </a:moveTo>
                    <a:lnTo>
                      <a:pt x="44" y="0"/>
                    </a:lnTo>
                    <a:lnTo>
                      <a:pt x="44" y="92"/>
                    </a:lnTo>
                    <a:lnTo>
                      <a:pt x="53" y="92"/>
                    </a:lnTo>
                    <a:lnTo>
                      <a:pt x="62" y="90"/>
                    </a:lnTo>
                    <a:lnTo>
                      <a:pt x="68" y="88"/>
                    </a:lnTo>
                    <a:lnTo>
                      <a:pt x="73" y="86"/>
                    </a:lnTo>
                    <a:lnTo>
                      <a:pt x="79" y="81"/>
                    </a:lnTo>
                    <a:lnTo>
                      <a:pt x="84" y="73"/>
                    </a:lnTo>
                    <a:lnTo>
                      <a:pt x="90" y="61"/>
                    </a:lnTo>
                    <a:lnTo>
                      <a:pt x="98" y="47"/>
                    </a:lnTo>
                    <a:lnTo>
                      <a:pt x="104" y="36"/>
                    </a:lnTo>
                    <a:lnTo>
                      <a:pt x="110" y="26"/>
                    </a:lnTo>
                    <a:lnTo>
                      <a:pt x="115" y="19"/>
                    </a:lnTo>
                    <a:lnTo>
                      <a:pt x="119" y="14"/>
                    </a:lnTo>
                    <a:lnTo>
                      <a:pt x="123" y="9"/>
                    </a:lnTo>
                    <a:lnTo>
                      <a:pt x="128" y="6"/>
                    </a:lnTo>
                    <a:lnTo>
                      <a:pt x="133" y="4"/>
                    </a:lnTo>
                    <a:lnTo>
                      <a:pt x="138" y="2"/>
                    </a:lnTo>
                    <a:lnTo>
                      <a:pt x="151" y="0"/>
                    </a:lnTo>
                    <a:lnTo>
                      <a:pt x="171" y="0"/>
                    </a:lnTo>
                    <a:lnTo>
                      <a:pt x="180" y="0"/>
                    </a:lnTo>
                    <a:lnTo>
                      <a:pt x="180" y="29"/>
                    </a:lnTo>
                    <a:lnTo>
                      <a:pt x="167" y="29"/>
                    </a:lnTo>
                    <a:lnTo>
                      <a:pt x="160" y="29"/>
                    </a:lnTo>
                    <a:lnTo>
                      <a:pt x="153" y="31"/>
                    </a:lnTo>
                    <a:lnTo>
                      <a:pt x="148" y="32"/>
                    </a:lnTo>
                    <a:lnTo>
                      <a:pt x="146" y="34"/>
                    </a:lnTo>
                    <a:lnTo>
                      <a:pt x="139" y="43"/>
                    </a:lnTo>
                    <a:lnTo>
                      <a:pt x="131" y="60"/>
                    </a:lnTo>
                    <a:lnTo>
                      <a:pt x="126" y="70"/>
                    </a:lnTo>
                    <a:lnTo>
                      <a:pt x="120" y="78"/>
                    </a:lnTo>
                    <a:lnTo>
                      <a:pt x="117" y="84"/>
                    </a:lnTo>
                    <a:lnTo>
                      <a:pt x="112" y="89"/>
                    </a:lnTo>
                    <a:lnTo>
                      <a:pt x="108" y="94"/>
                    </a:lnTo>
                    <a:lnTo>
                      <a:pt x="101" y="97"/>
                    </a:lnTo>
                    <a:lnTo>
                      <a:pt x="94" y="101"/>
                    </a:lnTo>
                    <a:lnTo>
                      <a:pt x="86" y="104"/>
                    </a:lnTo>
                    <a:lnTo>
                      <a:pt x="94" y="106"/>
                    </a:lnTo>
                    <a:lnTo>
                      <a:pt x="100" y="109"/>
                    </a:lnTo>
                    <a:lnTo>
                      <a:pt x="108" y="114"/>
                    </a:lnTo>
                    <a:lnTo>
                      <a:pt x="114" y="118"/>
                    </a:lnTo>
                    <a:lnTo>
                      <a:pt x="122" y="124"/>
                    </a:lnTo>
                    <a:lnTo>
                      <a:pt x="128" y="131"/>
                    </a:lnTo>
                    <a:lnTo>
                      <a:pt x="134" y="139"/>
                    </a:lnTo>
                    <a:lnTo>
                      <a:pt x="142" y="148"/>
                    </a:lnTo>
                    <a:lnTo>
                      <a:pt x="190" y="214"/>
                    </a:lnTo>
                    <a:lnTo>
                      <a:pt x="142" y="214"/>
                    </a:lnTo>
                    <a:lnTo>
                      <a:pt x="95" y="148"/>
                    </a:lnTo>
                    <a:lnTo>
                      <a:pt x="87" y="139"/>
                    </a:lnTo>
                    <a:lnTo>
                      <a:pt x="81" y="131"/>
                    </a:lnTo>
                    <a:lnTo>
                      <a:pt x="75" y="125"/>
                    </a:lnTo>
                    <a:lnTo>
                      <a:pt x="70" y="121"/>
                    </a:lnTo>
                    <a:lnTo>
                      <a:pt x="65" y="119"/>
                    </a:lnTo>
                    <a:lnTo>
                      <a:pt x="58" y="117"/>
                    </a:lnTo>
                    <a:lnTo>
                      <a:pt x="51" y="116"/>
                    </a:lnTo>
                    <a:lnTo>
                      <a:pt x="44" y="115"/>
                    </a:lnTo>
                    <a:lnTo>
                      <a:pt x="44"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92" name="Freeform 307"/>
              <p:cNvSpPr>
                <a:spLocks/>
              </p:cNvSpPr>
              <p:nvPr/>
            </p:nvSpPr>
            <p:spPr bwMode="auto">
              <a:xfrm>
                <a:off x="4595" y="636"/>
                <a:ext cx="52" cy="53"/>
              </a:xfrm>
              <a:custGeom>
                <a:avLst/>
                <a:gdLst>
                  <a:gd name="T0" fmla="*/ 0 w 210"/>
                  <a:gd name="T1" fmla="*/ 0 h 214"/>
                  <a:gd name="T2" fmla="*/ 44 w 210"/>
                  <a:gd name="T3" fmla="*/ 0 h 214"/>
                  <a:gd name="T4" fmla="*/ 44 w 210"/>
                  <a:gd name="T5" fmla="*/ 89 h 214"/>
                  <a:gd name="T6" fmla="*/ 166 w 210"/>
                  <a:gd name="T7" fmla="*/ 89 h 214"/>
                  <a:gd name="T8" fmla="*/ 166 w 210"/>
                  <a:gd name="T9" fmla="*/ 0 h 214"/>
                  <a:gd name="T10" fmla="*/ 210 w 210"/>
                  <a:gd name="T11" fmla="*/ 0 h 214"/>
                  <a:gd name="T12" fmla="*/ 210 w 210"/>
                  <a:gd name="T13" fmla="*/ 214 h 214"/>
                  <a:gd name="T14" fmla="*/ 166 w 210"/>
                  <a:gd name="T15" fmla="*/ 214 h 214"/>
                  <a:gd name="T16" fmla="*/ 166 w 210"/>
                  <a:gd name="T17" fmla="*/ 119 h 214"/>
                  <a:gd name="T18" fmla="*/ 44 w 210"/>
                  <a:gd name="T19" fmla="*/ 119 h 214"/>
                  <a:gd name="T20" fmla="*/ 44 w 210"/>
                  <a:gd name="T21" fmla="*/ 214 h 214"/>
                  <a:gd name="T22" fmla="*/ 0 w 210"/>
                  <a:gd name="T23" fmla="*/ 214 h 214"/>
                  <a:gd name="T24" fmla="*/ 0 w 210"/>
                  <a:gd name="T2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4">
                    <a:moveTo>
                      <a:pt x="0" y="0"/>
                    </a:moveTo>
                    <a:lnTo>
                      <a:pt x="44" y="0"/>
                    </a:lnTo>
                    <a:lnTo>
                      <a:pt x="44" y="89"/>
                    </a:lnTo>
                    <a:lnTo>
                      <a:pt x="166" y="89"/>
                    </a:lnTo>
                    <a:lnTo>
                      <a:pt x="166" y="0"/>
                    </a:lnTo>
                    <a:lnTo>
                      <a:pt x="210" y="0"/>
                    </a:lnTo>
                    <a:lnTo>
                      <a:pt x="210" y="214"/>
                    </a:lnTo>
                    <a:lnTo>
                      <a:pt x="166" y="214"/>
                    </a:lnTo>
                    <a:lnTo>
                      <a:pt x="166" y="119"/>
                    </a:lnTo>
                    <a:lnTo>
                      <a:pt x="44" y="119"/>
                    </a:lnTo>
                    <a:lnTo>
                      <a:pt x="44"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93" name="Freeform 308"/>
              <p:cNvSpPr>
                <a:spLocks noEditPoints="1"/>
              </p:cNvSpPr>
              <p:nvPr/>
            </p:nvSpPr>
            <p:spPr bwMode="auto">
              <a:xfrm>
                <a:off x="4659" y="634"/>
                <a:ext cx="61" cy="56"/>
              </a:xfrm>
              <a:custGeom>
                <a:avLst/>
                <a:gdLst>
                  <a:gd name="T0" fmla="*/ 2 w 242"/>
                  <a:gd name="T1" fmla="*/ 84 h 224"/>
                  <a:gd name="T2" fmla="*/ 15 w 242"/>
                  <a:gd name="T3" fmla="*/ 49 h 224"/>
                  <a:gd name="T4" fmla="*/ 39 w 242"/>
                  <a:gd name="T5" fmla="*/ 24 h 224"/>
                  <a:gd name="T6" fmla="*/ 67 w 242"/>
                  <a:gd name="T7" fmla="*/ 9 h 224"/>
                  <a:gd name="T8" fmla="*/ 97 w 242"/>
                  <a:gd name="T9" fmla="*/ 2 h 224"/>
                  <a:gd name="T10" fmla="*/ 134 w 242"/>
                  <a:gd name="T11" fmla="*/ 1 h 224"/>
                  <a:gd name="T12" fmla="*/ 170 w 242"/>
                  <a:gd name="T13" fmla="*/ 7 h 224"/>
                  <a:gd name="T14" fmla="*/ 199 w 242"/>
                  <a:gd name="T15" fmla="*/ 22 h 224"/>
                  <a:gd name="T16" fmla="*/ 223 w 242"/>
                  <a:gd name="T17" fmla="*/ 45 h 224"/>
                  <a:gd name="T18" fmla="*/ 237 w 242"/>
                  <a:gd name="T19" fmla="*/ 73 h 224"/>
                  <a:gd name="T20" fmla="*/ 242 w 242"/>
                  <a:gd name="T21" fmla="*/ 109 h 224"/>
                  <a:gd name="T22" fmla="*/ 236 w 242"/>
                  <a:gd name="T23" fmla="*/ 154 h 224"/>
                  <a:gd name="T24" fmla="*/ 227 w 242"/>
                  <a:gd name="T25" fmla="*/ 174 h 224"/>
                  <a:gd name="T26" fmla="*/ 196 w 242"/>
                  <a:gd name="T27" fmla="*/ 204 h 224"/>
                  <a:gd name="T28" fmla="*/ 153 w 242"/>
                  <a:gd name="T29" fmla="*/ 220 h 224"/>
                  <a:gd name="T30" fmla="*/ 108 w 242"/>
                  <a:gd name="T31" fmla="*/ 224 h 224"/>
                  <a:gd name="T32" fmla="*/ 72 w 242"/>
                  <a:gd name="T33" fmla="*/ 216 h 224"/>
                  <a:gd name="T34" fmla="*/ 41 w 242"/>
                  <a:gd name="T35" fmla="*/ 202 h 224"/>
                  <a:gd name="T36" fmla="*/ 19 w 242"/>
                  <a:gd name="T37" fmla="*/ 179 h 224"/>
                  <a:gd name="T38" fmla="*/ 5 w 242"/>
                  <a:gd name="T39" fmla="*/ 149 h 224"/>
                  <a:gd name="T40" fmla="*/ 0 w 242"/>
                  <a:gd name="T41" fmla="*/ 112 h 224"/>
                  <a:gd name="T42" fmla="*/ 45 w 242"/>
                  <a:gd name="T43" fmla="*/ 131 h 224"/>
                  <a:gd name="T44" fmla="*/ 53 w 242"/>
                  <a:gd name="T45" fmla="*/ 155 h 224"/>
                  <a:gd name="T46" fmla="*/ 66 w 242"/>
                  <a:gd name="T47" fmla="*/ 173 h 224"/>
                  <a:gd name="T48" fmla="*/ 85 w 242"/>
                  <a:gd name="T49" fmla="*/ 186 h 224"/>
                  <a:gd name="T50" fmla="*/ 105 w 242"/>
                  <a:gd name="T51" fmla="*/ 193 h 224"/>
                  <a:gd name="T52" fmla="*/ 129 w 242"/>
                  <a:gd name="T53" fmla="*/ 194 h 224"/>
                  <a:gd name="T54" fmla="*/ 151 w 242"/>
                  <a:gd name="T55" fmla="*/ 189 h 224"/>
                  <a:gd name="T56" fmla="*/ 170 w 242"/>
                  <a:gd name="T57" fmla="*/ 178 h 224"/>
                  <a:gd name="T58" fmla="*/ 185 w 242"/>
                  <a:gd name="T59" fmla="*/ 162 h 224"/>
                  <a:gd name="T60" fmla="*/ 194 w 242"/>
                  <a:gd name="T61" fmla="*/ 140 h 224"/>
                  <a:gd name="T62" fmla="*/ 196 w 242"/>
                  <a:gd name="T63" fmla="*/ 111 h 224"/>
                  <a:gd name="T64" fmla="*/ 194 w 242"/>
                  <a:gd name="T65" fmla="*/ 84 h 224"/>
                  <a:gd name="T66" fmla="*/ 185 w 242"/>
                  <a:gd name="T67" fmla="*/ 62 h 224"/>
                  <a:gd name="T68" fmla="*/ 170 w 242"/>
                  <a:gd name="T69" fmla="*/ 46 h 224"/>
                  <a:gd name="T70" fmla="*/ 151 w 242"/>
                  <a:gd name="T71" fmla="*/ 36 h 224"/>
                  <a:gd name="T72" fmla="*/ 129 w 242"/>
                  <a:gd name="T73" fmla="*/ 30 h 224"/>
                  <a:gd name="T74" fmla="*/ 105 w 242"/>
                  <a:gd name="T75" fmla="*/ 31 h 224"/>
                  <a:gd name="T76" fmla="*/ 85 w 242"/>
                  <a:gd name="T77" fmla="*/ 38 h 224"/>
                  <a:gd name="T78" fmla="*/ 66 w 242"/>
                  <a:gd name="T79" fmla="*/ 50 h 224"/>
                  <a:gd name="T80" fmla="*/ 53 w 242"/>
                  <a:gd name="T81" fmla="*/ 69 h 224"/>
                  <a:gd name="T82" fmla="*/ 45 w 242"/>
                  <a:gd name="T83" fmla="*/ 9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2" h="224">
                    <a:moveTo>
                      <a:pt x="0" y="112"/>
                    </a:moveTo>
                    <a:lnTo>
                      <a:pt x="0" y="97"/>
                    </a:lnTo>
                    <a:lnTo>
                      <a:pt x="2" y="84"/>
                    </a:lnTo>
                    <a:lnTo>
                      <a:pt x="5" y="71"/>
                    </a:lnTo>
                    <a:lnTo>
                      <a:pt x="10" y="60"/>
                    </a:lnTo>
                    <a:lnTo>
                      <a:pt x="15" y="49"/>
                    </a:lnTo>
                    <a:lnTo>
                      <a:pt x="22" y="40"/>
                    </a:lnTo>
                    <a:lnTo>
                      <a:pt x="30" y="31"/>
                    </a:lnTo>
                    <a:lnTo>
                      <a:pt x="39" y="24"/>
                    </a:lnTo>
                    <a:lnTo>
                      <a:pt x="48" y="19"/>
                    </a:lnTo>
                    <a:lnTo>
                      <a:pt x="57" y="13"/>
                    </a:lnTo>
                    <a:lnTo>
                      <a:pt x="67" y="9"/>
                    </a:lnTo>
                    <a:lnTo>
                      <a:pt x="77" y="6"/>
                    </a:lnTo>
                    <a:lnTo>
                      <a:pt x="87" y="3"/>
                    </a:lnTo>
                    <a:lnTo>
                      <a:pt x="97" y="2"/>
                    </a:lnTo>
                    <a:lnTo>
                      <a:pt x="109" y="0"/>
                    </a:lnTo>
                    <a:lnTo>
                      <a:pt x="120" y="0"/>
                    </a:lnTo>
                    <a:lnTo>
                      <a:pt x="134" y="1"/>
                    </a:lnTo>
                    <a:lnTo>
                      <a:pt x="147" y="2"/>
                    </a:lnTo>
                    <a:lnTo>
                      <a:pt x="158" y="4"/>
                    </a:lnTo>
                    <a:lnTo>
                      <a:pt x="170" y="7"/>
                    </a:lnTo>
                    <a:lnTo>
                      <a:pt x="180" y="11"/>
                    </a:lnTo>
                    <a:lnTo>
                      <a:pt x="190" y="17"/>
                    </a:lnTo>
                    <a:lnTo>
                      <a:pt x="199" y="22"/>
                    </a:lnTo>
                    <a:lnTo>
                      <a:pt x="208" y="29"/>
                    </a:lnTo>
                    <a:lnTo>
                      <a:pt x="215" y="37"/>
                    </a:lnTo>
                    <a:lnTo>
                      <a:pt x="223" y="45"/>
                    </a:lnTo>
                    <a:lnTo>
                      <a:pt x="229" y="53"/>
                    </a:lnTo>
                    <a:lnTo>
                      <a:pt x="233" y="64"/>
                    </a:lnTo>
                    <a:lnTo>
                      <a:pt x="237" y="73"/>
                    </a:lnTo>
                    <a:lnTo>
                      <a:pt x="240" y="85"/>
                    </a:lnTo>
                    <a:lnTo>
                      <a:pt x="242" y="96"/>
                    </a:lnTo>
                    <a:lnTo>
                      <a:pt x="242" y="109"/>
                    </a:lnTo>
                    <a:lnTo>
                      <a:pt x="241" y="128"/>
                    </a:lnTo>
                    <a:lnTo>
                      <a:pt x="238" y="146"/>
                    </a:lnTo>
                    <a:lnTo>
                      <a:pt x="236" y="154"/>
                    </a:lnTo>
                    <a:lnTo>
                      <a:pt x="233" y="161"/>
                    </a:lnTo>
                    <a:lnTo>
                      <a:pt x="231" y="168"/>
                    </a:lnTo>
                    <a:lnTo>
                      <a:pt x="227" y="174"/>
                    </a:lnTo>
                    <a:lnTo>
                      <a:pt x="219" y="185"/>
                    </a:lnTo>
                    <a:lnTo>
                      <a:pt x="209" y="195"/>
                    </a:lnTo>
                    <a:lnTo>
                      <a:pt x="196" y="204"/>
                    </a:lnTo>
                    <a:lnTo>
                      <a:pt x="184" y="211"/>
                    </a:lnTo>
                    <a:lnTo>
                      <a:pt x="168" y="216"/>
                    </a:lnTo>
                    <a:lnTo>
                      <a:pt x="153" y="220"/>
                    </a:lnTo>
                    <a:lnTo>
                      <a:pt x="138" y="224"/>
                    </a:lnTo>
                    <a:lnTo>
                      <a:pt x="120" y="224"/>
                    </a:lnTo>
                    <a:lnTo>
                      <a:pt x="108" y="224"/>
                    </a:lnTo>
                    <a:lnTo>
                      <a:pt x="95" y="223"/>
                    </a:lnTo>
                    <a:lnTo>
                      <a:pt x="83" y="219"/>
                    </a:lnTo>
                    <a:lnTo>
                      <a:pt x="72" y="216"/>
                    </a:lnTo>
                    <a:lnTo>
                      <a:pt x="61" y="213"/>
                    </a:lnTo>
                    <a:lnTo>
                      <a:pt x="50" y="208"/>
                    </a:lnTo>
                    <a:lnTo>
                      <a:pt x="41" y="202"/>
                    </a:lnTo>
                    <a:lnTo>
                      <a:pt x="33" y="195"/>
                    </a:lnTo>
                    <a:lnTo>
                      <a:pt x="25" y="188"/>
                    </a:lnTo>
                    <a:lnTo>
                      <a:pt x="19" y="179"/>
                    </a:lnTo>
                    <a:lnTo>
                      <a:pt x="12" y="170"/>
                    </a:lnTo>
                    <a:lnTo>
                      <a:pt x="7" y="159"/>
                    </a:lnTo>
                    <a:lnTo>
                      <a:pt x="5" y="149"/>
                    </a:lnTo>
                    <a:lnTo>
                      <a:pt x="1" y="137"/>
                    </a:lnTo>
                    <a:lnTo>
                      <a:pt x="0" y="125"/>
                    </a:lnTo>
                    <a:lnTo>
                      <a:pt x="0" y="112"/>
                    </a:lnTo>
                    <a:close/>
                    <a:moveTo>
                      <a:pt x="44" y="112"/>
                    </a:moveTo>
                    <a:lnTo>
                      <a:pt x="45" y="122"/>
                    </a:lnTo>
                    <a:lnTo>
                      <a:pt x="45" y="131"/>
                    </a:lnTo>
                    <a:lnTo>
                      <a:pt x="48" y="140"/>
                    </a:lnTo>
                    <a:lnTo>
                      <a:pt x="50" y="148"/>
                    </a:lnTo>
                    <a:lnTo>
                      <a:pt x="53" y="155"/>
                    </a:lnTo>
                    <a:lnTo>
                      <a:pt x="57" y="162"/>
                    </a:lnTo>
                    <a:lnTo>
                      <a:pt x="61" y="168"/>
                    </a:lnTo>
                    <a:lnTo>
                      <a:pt x="66" y="173"/>
                    </a:lnTo>
                    <a:lnTo>
                      <a:pt x="72" y="178"/>
                    </a:lnTo>
                    <a:lnTo>
                      <a:pt x="78" y="183"/>
                    </a:lnTo>
                    <a:lnTo>
                      <a:pt x="85" y="186"/>
                    </a:lnTo>
                    <a:lnTo>
                      <a:pt x="91" y="189"/>
                    </a:lnTo>
                    <a:lnTo>
                      <a:pt x="97" y="191"/>
                    </a:lnTo>
                    <a:lnTo>
                      <a:pt x="105" y="193"/>
                    </a:lnTo>
                    <a:lnTo>
                      <a:pt x="113" y="194"/>
                    </a:lnTo>
                    <a:lnTo>
                      <a:pt x="120" y="194"/>
                    </a:lnTo>
                    <a:lnTo>
                      <a:pt x="129" y="194"/>
                    </a:lnTo>
                    <a:lnTo>
                      <a:pt x="137" y="193"/>
                    </a:lnTo>
                    <a:lnTo>
                      <a:pt x="144" y="191"/>
                    </a:lnTo>
                    <a:lnTo>
                      <a:pt x="151" y="189"/>
                    </a:lnTo>
                    <a:lnTo>
                      <a:pt x="157" y="186"/>
                    </a:lnTo>
                    <a:lnTo>
                      <a:pt x="163" y="183"/>
                    </a:lnTo>
                    <a:lnTo>
                      <a:pt x="170" y="178"/>
                    </a:lnTo>
                    <a:lnTo>
                      <a:pt x="175" y="173"/>
                    </a:lnTo>
                    <a:lnTo>
                      <a:pt x="180" y="168"/>
                    </a:lnTo>
                    <a:lnTo>
                      <a:pt x="185" y="162"/>
                    </a:lnTo>
                    <a:lnTo>
                      <a:pt x="189" y="155"/>
                    </a:lnTo>
                    <a:lnTo>
                      <a:pt x="191" y="148"/>
                    </a:lnTo>
                    <a:lnTo>
                      <a:pt x="194" y="140"/>
                    </a:lnTo>
                    <a:lnTo>
                      <a:pt x="195" y="130"/>
                    </a:lnTo>
                    <a:lnTo>
                      <a:pt x="196" y="121"/>
                    </a:lnTo>
                    <a:lnTo>
                      <a:pt x="196" y="111"/>
                    </a:lnTo>
                    <a:lnTo>
                      <a:pt x="196" y="101"/>
                    </a:lnTo>
                    <a:lnTo>
                      <a:pt x="195" y="92"/>
                    </a:lnTo>
                    <a:lnTo>
                      <a:pt x="194" y="84"/>
                    </a:lnTo>
                    <a:lnTo>
                      <a:pt x="191" y="75"/>
                    </a:lnTo>
                    <a:lnTo>
                      <a:pt x="189" y="68"/>
                    </a:lnTo>
                    <a:lnTo>
                      <a:pt x="185" y="62"/>
                    </a:lnTo>
                    <a:lnTo>
                      <a:pt x="180" y="55"/>
                    </a:lnTo>
                    <a:lnTo>
                      <a:pt x="175" y="50"/>
                    </a:lnTo>
                    <a:lnTo>
                      <a:pt x="170" y="46"/>
                    </a:lnTo>
                    <a:lnTo>
                      <a:pt x="163" y="42"/>
                    </a:lnTo>
                    <a:lnTo>
                      <a:pt x="157" y="38"/>
                    </a:lnTo>
                    <a:lnTo>
                      <a:pt x="151" y="36"/>
                    </a:lnTo>
                    <a:lnTo>
                      <a:pt x="143" y="33"/>
                    </a:lnTo>
                    <a:lnTo>
                      <a:pt x="137" y="31"/>
                    </a:lnTo>
                    <a:lnTo>
                      <a:pt x="129" y="30"/>
                    </a:lnTo>
                    <a:lnTo>
                      <a:pt x="120" y="30"/>
                    </a:lnTo>
                    <a:lnTo>
                      <a:pt x="113" y="30"/>
                    </a:lnTo>
                    <a:lnTo>
                      <a:pt x="105" y="31"/>
                    </a:lnTo>
                    <a:lnTo>
                      <a:pt x="97" y="33"/>
                    </a:lnTo>
                    <a:lnTo>
                      <a:pt x="91" y="36"/>
                    </a:lnTo>
                    <a:lnTo>
                      <a:pt x="85" y="38"/>
                    </a:lnTo>
                    <a:lnTo>
                      <a:pt x="78" y="42"/>
                    </a:lnTo>
                    <a:lnTo>
                      <a:pt x="72" y="46"/>
                    </a:lnTo>
                    <a:lnTo>
                      <a:pt x="66" y="50"/>
                    </a:lnTo>
                    <a:lnTo>
                      <a:pt x="61" y="55"/>
                    </a:lnTo>
                    <a:lnTo>
                      <a:pt x="57" y="62"/>
                    </a:lnTo>
                    <a:lnTo>
                      <a:pt x="53" y="69"/>
                    </a:lnTo>
                    <a:lnTo>
                      <a:pt x="50" y="76"/>
                    </a:lnTo>
                    <a:lnTo>
                      <a:pt x="48" y="84"/>
                    </a:lnTo>
                    <a:lnTo>
                      <a:pt x="45" y="92"/>
                    </a:lnTo>
                    <a:lnTo>
                      <a:pt x="45" y="102"/>
                    </a:lnTo>
                    <a:lnTo>
                      <a:pt x="44"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94" name="Freeform 309"/>
              <p:cNvSpPr>
                <a:spLocks noEditPoints="1"/>
              </p:cNvSpPr>
              <p:nvPr/>
            </p:nvSpPr>
            <p:spPr bwMode="auto">
              <a:xfrm>
                <a:off x="4733" y="636"/>
                <a:ext cx="53" cy="53"/>
              </a:xfrm>
              <a:custGeom>
                <a:avLst/>
                <a:gdLst>
                  <a:gd name="T0" fmla="*/ 101 w 212"/>
                  <a:gd name="T1" fmla="*/ 0 h 214"/>
                  <a:gd name="T2" fmla="*/ 134 w 212"/>
                  <a:gd name="T3" fmla="*/ 1 h 214"/>
                  <a:gd name="T4" fmla="*/ 156 w 212"/>
                  <a:gd name="T5" fmla="*/ 5 h 214"/>
                  <a:gd name="T6" fmla="*/ 173 w 212"/>
                  <a:gd name="T7" fmla="*/ 13 h 214"/>
                  <a:gd name="T8" fmla="*/ 188 w 212"/>
                  <a:gd name="T9" fmla="*/ 24 h 214"/>
                  <a:gd name="T10" fmla="*/ 197 w 212"/>
                  <a:gd name="T11" fmla="*/ 39 h 214"/>
                  <a:gd name="T12" fmla="*/ 201 w 212"/>
                  <a:gd name="T13" fmla="*/ 57 h 214"/>
                  <a:gd name="T14" fmla="*/ 198 w 212"/>
                  <a:gd name="T15" fmla="*/ 71 h 214"/>
                  <a:gd name="T16" fmla="*/ 193 w 212"/>
                  <a:gd name="T17" fmla="*/ 83 h 214"/>
                  <a:gd name="T18" fmla="*/ 183 w 212"/>
                  <a:gd name="T19" fmla="*/ 94 h 214"/>
                  <a:gd name="T20" fmla="*/ 170 w 212"/>
                  <a:gd name="T21" fmla="*/ 103 h 214"/>
                  <a:gd name="T22" fmla="*/ 187 w 212"/>
                  <a:gd name="T23" fmla="*/ 109 h 214"/>
                  <a:gd name="T24" fmla="*/ 201 w 212"/>
                  <a:gd name="T25" fmla="*/ 121 h 214"/>
                  <a:gd name="T26" fmla="*/ 210 w 212"/>
                  <a:gd name="T27" fmla="*/ 137 h 214"/>
                  <a:gd name="T28" fmla="*/ 212 w 212"/>
                  <a:gd name="T29" fmla="*/ 154 h 214"/>
                  <a:gd name="T30" fmla="*/ 210 w 212"/>
                  <a:gd name="T31" fmla="*/ 168 h 214"/>
                  <a:gd name="T32" fmla="*/ 205 w 212"/>
                  <a:gd name="T33" fmla="*/ 181 h 214"/>
                  <a:gd name="T34" fmla="*/ 197 w 212"/>
                  <a:gd name="T35" fmla="*/ 191 h 214"/>
                  <a:gd name="T36" fmla="*/ 186 w 212"/>
                  <a:gd name="T37" fmla="*/ 200 h 214"/>
                  <a:gd name="T38" fmla="*/ 173 w 212"/>
                  <a:gd name="T39" fmla="*/ 206 h 214"/>
                  <a:gd name="T40" fmla="*/ 156 w 212"/>
                  <a:gd name="T41" fmla="*/ 210 h 214"/>
                  <a:gd name="T42" fmla="*/ 117 w 212"/>
                  <a:gd name="T43" fmla="*/ 214 h 214"/>
                  <a:gd name="T44" fmla="*/ 0 w 212"/>
                  <a:gd name="T45" fmla="*/ 0 h 214"/>
                  <a:gd name="T46" fmla="*/ 90 w 212"/>
                  <a:gd name="T47" fmla="*/ 90 h 214"/>
                  <a:gd name="T48" fmla="*/ 115 w 212"/>
                  <a:gd name="T49" fmla="*/ 89 h 214"/>
                  <a:gd name="T50" fmla="*/ 128 w 212"/>
                  <a:gd name="T51" fmla="*/ 87 h 214"/>
                  <a:gd name="T52" fmla="*/ 139 w 212"/>
                  <a:gd name="T53" fmla="*/ 84 h 214"/>
                  <a:gd name="T54" fmla="*/ 148 w 212"/>
                  <a:gd name="T55" fmla="*/ 78 h 214"/>
                  <a:gd name="T56" fmla="*/ 154 w 212"/>
                  <a:gd name="T57" fmla="*/ 69 h 214"/>
                  <a:gd name="T58" fmla="*/ 156 w 212"/>
                  <a:gd name="T59" fmla="*/ 60 h 214"/>
                  <a:gd name="T60" fmla="*/ 153 w 212"/>
                  <a:gd name="T61" fmla="*/ 46 h 214"/>
                  <a:gd name="T62" fmla="*/ 141 w 212"/>
                  <a:gd name="T63" fmla="*/ 37 h 214"/>
                  <a:gd name="T64" fmla="*/ 122 w 212"/>
                  <a:gd name="T65" fmla="*/ 32 h 214"/>
                  <a:gd name="T66" fmla="*/ 92 w 212"/>
                  <a:gd name="T67" fmla="*/ 29 h 214"/>
                  <a:gd name="T68" fmla="*/ 43 w 212"/>
                  <a:gd name="T69" fmla="*/ 90 h 214"/>
                  <a:gd name="T70" fmla="*/ 102 w 212"/>
                  <a:gd name="T71" fmla="*/ 184 h 214"/>
                  <a:gd name="T72" fmla="*/ 134 w 212"/>
                  <a:gd name="T73" fmla="*/ 183 h 214"/>
                  <a:gd name="T74" fmla="*/ 153 w 212"/>
                  <a:gd name="T75" fmla="*/ 177 h 214"/>
                  <a:gd name="T76" fmla="*/ 163 w 212"/>
                  <a:gd name="T77" fmla="*/ 167 h 214"/>
                  <a:gd name="T78" fmla="*/ 168 w 212"/>
                  <a:gd name="T79" fmla="*/ 152 h 214"/>
                  <a:gd name="T80" fmla="*/ 165 w 212"/>
                  <a:gd name="T81" fmla="*/ 143 h 214"/>
                  <a:gd name="T82" fmla="*/ 159 w 212"/>
                  <a:gd name="T83" fmla="*/ 133 h 214"/>
                  <a:gd name="T84" fmla="*/ 150 w 212"/>
                  <a:gd name="T85" fmla="*/ 126 h 214"/>
                  <a:gd name="T86" fmla="*/ 139 w 212"/>
                  <a:gd name="T87" fmla="*/ 122 h 214"/>
                  <a:gd name="T88" fmla="*/ 122 w 212"/>
                  <a:gd name="T89" fmla="*/ 121 h 214"/>
                  <a:gd name="T90" fmla="*/ 97 w 212"/>
                  <a:gd name="T91" fmla="*/ 120 h 214"/>
                  <a:gd name="T92" fmla="*/ 43 w 212"/>
                  <a:gd name="T93" fmla="*/ 18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2" h="214">
                    <a:moveTo>
                      <a:pt x="0" y="0"/>
                    </a:moveTo>
                    <a:lnTo>
                      <a:pt x="101" y="0"/>
                    </a:lnTo>
                    <a:lnTo>
                      <a:pt x="118" y="0"/>
                    </a:lnTo>
                    <a:lnTo>
                      <a:pt x="134" y="1"/>
                    </a:lnTo>
                    <a:lnTo>
                      <a:pt x="146" y="3"/>
                    </a:lnTo>
                    <a:lnTo>
                      <a:pt x="156" y="5"/>
                    </a:lnTo>
                    <a:lnTo>
                      <a:pt x="165" y="8"/>
                    </a:lnTo>
                    <a:lnTo>
                      <a:pt x="173" y="13"/>
                    </a:lnTo>
                    <a:lnTo>
                      <a:pt x="181" y="18"/>
                    </a:lnTo>
                    <a:lnTo>
                      <a:pt x="188" y="24"/>
                    </a:lnTo>
                    <a:lnTo>
                      <a:pt x="193" y="31"/>
                    </a:lnTo>
                    <a:lnTo>
                      <a:pt x="197" y="39"/>
                    </a:lnTo>
                    <a:lnTo>
                      <a:pt x="200" y="47"/>
                    </a:lnTo>
                    <a:lnTo>
                      <a:pt x="201" y="57"/>
                    </a:lnTo>
                    <a:lnTo>
                      <a:pt x="201" y="64"/>
                    </a:lnTo>
                    <a:lnTo>
                      <a:pt x="198" y="71"/>
                    </a:lnTo>
                    <a:lnTo>
                      <a:pt x="197" y="78"/>
                    </a:lnTo>
                    <a:lnTo>
                      <a:pt x="193" y="83"/>
                    </a:lnTo>
                    <a:lnTo>
                      <a:pt x="188" y="89"/>
                    </a:lnTo>
                    <a:lnTo>
                      <a:pt x="183" y="94"/>
                    </a:lnTo>
                    <a:lnTo>
                      <a:pt x="177" y="99"/>
                    </a:lnTo>
                    <a:lnTo>
                      <a:pt x="170" y="103"/>
                    </a:lnTo>
                    <a:lnTo>
                      <a:pt x="179" y="105"/>
                    </a:lnTo>
                    <a:lnTo>
                      <a:pt x="187" y="109"/>
                    </a:lnTo>
                    <a:lnTo>
                      <a:pt x="195" y="115"/>
                    </a:lnTo>
                    <a:lnTo>
                      <a:pt x="201" y="121"/>
                    </a:lnTo>
                    <a:lnTo>
                      <a:pt x="206" y="128"/>
                    </a:lnTo>
                    <a:lnTo>
                      <a:pt x="210" y="137"/>
                    </a:lnTo>
                    <a:lnTo>
                      <a:pt x="212" y="145"/>
                    </a:lnTo>
                    <a:lnTo>
                      <a:pt x="212" y="154"/>
                    </a:lnTo>
                    <a:lnTo>
                      <a:pt x="211" y="162"/>
                    </a:lnTo>
                    <a:lnTo>
                      <a:pt x="210" y="168"/>
                    </a:lnTo>
                    <a:lnTo>
                      <a:pt x="207" y="174"/>
                    </a:lnTo>
                    <a:lnTo>
                      <a:pt x="205" y="181"/>
                    </a:lnTo>
                    <a:lnTo>
                      <a:pt x="201" y="186"/>
                    </a:lnTo>
                    <a:lnTo>
                      <a:pt x="197" y="191"/>
                    </a:lnTo>
                    <a:lnTo>
                      <a:pt x="192" y="195"/>
                    </a:lnTo>
                    <a:lnTo>
                      <a:pt x="186" y="200"/>
                    </a:lnTo>
                    <a:lnTo>
                      <a:pt x="179" y="203"/>
                    </a:lnTo>
                    <a:lnTo>
                      <a:pt x="173" y="206"/>
                    </a:lnTo>
                    <a:lnTo>
                      <a:pt x="165" y="208"/>
                    </a:lnTo>
                    <a:lnTo>
                      <a:pt x="156" y="210"/>
                    </a:lnTo>
                    <a:lnTo>
                      <a:pt x="139" y="213"/>
                    </a:lnTo>
                    <a:lnTo>
                      <a:pt x="117" y="214"/>
                    </a:lnTo>
                    <a:lnTo>
                      <a:pt x="0" y="214"/>
                    </a:lnTo>
                    <a:lnTo>
                      <a:pt x="0" y="0"/>
                    </a:lnTo>
                    <a:close/>
                    <a:moveTo>
                      <a:pt x="43" y="90"/>
                    </a:moveTo>
                    <a:lnTo>
                      <a:pt x="90" y="90"/>
                    </a:lnTo>
                    <a:lnTo>
                      <a:pt x="103" y="89"/>
                    </a:lnTo>
                    <a:lnTo>
                      <a:pt x="115" y="89"/>
                    </a:lnTo>
                    <a:lnTo>
                      <a:pt x="122" y="88"/>
                    </a:lnTo>
                    <a:lnTo>
                      <a:pt x="128" y="87"/>
                    </a:lnTo>
                    <a:lnTo>
                      <a:pt x="134" y="86"/>
                    </a:lnTo>
                    <a:lnTo>
                      <a:pt x="139" y="84"/>
                    </a:lnTo>
                    <a:lnTo>
                      <a:pt x="144" y="81"/>
                    </a:lnTo>
                    <a:lnTo>
                      <a:pt x="148" y="78"/>
                    </a:lnTo>
                    <a:lnTo>
                      <a:pt x="151" y="74"/>
                    </a:lnTo>
                    <a:lnTo>
                      <a:pt x="154" y="69"/>
                    </a:lnTo>
                    <a:lnTo>
                      <a:pt x="155" y="65"/>
                    </a:lnTo>
                    <a:lnTo>
                      <a:pt x="156" y="60"/>
                    </a:lnTo>
                    <a:lnTo>
                      <a:pt x="155" y="53"/>
                    </a:lnTo>
                    <a:lnTo>
                      <a:pt x="153" y="46"/>
                    </a:lnTo>
                    <a:lnTo>
                      <a:pt x="148" y="41"/>
                    </a:lnTo>
                    <a:lnTo>
                      <a:pt x="141" y="37"/>
                    </a:lnTo>
                    <a:lnTo>
                      <a:pt x="134" y="34"/>
                    </a:lnTo>
                    <a:lnTo>
                      <a:pt x="122" y="32"/>
                    </a:lnTo>
                    <a:lnTo>
                      <a:pt x="108" y="31"/>
                    </a:lnTo>
                    <a:lnTo>
                      <a:pt x="92" y="29"/>
                    </a:lnTo>
                    <a:lnTo>
                      <a:pt x="43" y="29"/>
                    </a:lnTo>
                    <a:lnTo>
                      <a:pt x="43" y="90"/>
                    </a:lnTo>
                    <a:close/>
                    <a:moveTo>
                      <a:pt x="43" y="184"/>
                    </a:moveTo>
                    <a:lnTo>
                      <a:pt x="102" y="184"/>
                    </a:lnTo>
                    <a:lnTo>
                      <a:pt x="118" y="184"/>
                    </a:lnTo>
                    <a:lnTo>
                      <a:pt x="134" y="183"/>
                    </a:lnTo>
                    <a:lnTo>
                      <a:pt x="144" y="180"/>
                    </a:lnTo>
                    <a:lnTo>
                      <a:pt x="153" y="177"/>
                    </a:lnTo>
                    <a:lnTo>
                      <a:pt x="159" y="172"/>
                    </a:lnTo>
                    <a:lnTo>
                      <a:pt x="163" y="167"/>
                    </a:lnTo>
                    <a:lnTo>
                      <a:pt x="167" y="161"/>
                    </a:lnTo>
                    <a:lnTo>
                      <a:pt x="168" y="152"/>
                    </a:lnTo>
                    <a:lnTo>
                      <a:pt x="167" y="147"/>
                    </a:lnTo>
                    <a:lnTo>
                      <a:pt x="165" y="143"/>
                    </a:lnTo>
                    <a:lnTo>
                      <a:pt x="163" y="138"/>
                    </a:lnTo>
                    <a:lnTo>
                      <a:pt x="159" y="133"/>
                    </a:lnTo>
                    <a:lnTo>
                      <a:pt x="155" y="129"/>
                    </a:lnTo>
                    <a:lnTo>
                      <a:pt x="150" y="126"/>
                    </a:lnTo>
                    <a:lnTo>
                      <a:pt x="145" y="124"/>
                    </a:lnTo>
                    <a:lnTo>
                      <a:pt x="139" y="122"/>
                    </a:lnTo>
                    <a:lnTo>
                      <a:pt x="131" y="121"/>
                    </a:lnTo>
                    <a:lnTo>
                      <a:pt x="122" y="121"/>
                    </a:lnTo>
                    <a:lnTo>
                      <a:pt x="111" y="120"/>
                    </a:lnTo>
                    <a:lnTo>
                      <a:pt x="97" y="120"/>
                    </a:lnTo>
                    <a:lnTo>
                      <a:pt x="43" y="120"/>
                    </a:lnTo>
                    <a:lnTo>
                      <a:pt x="43" y="18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95" name="Freeform 310"/>
              <p:cNvSpPr>
                <a:spLocks noEditPoints="1"/>
              </p:cNvSpPr>
              <p:nvPr/>
            </p:nvSpPr>
            <p:spPr bwMode="auto">
              <a:xfrm>
                <a:off x="4794" y="634"/>
                <a:ext cx="60" cy="56"/>
              </a:xfrm>
              <a:custGeom>
                <a:avLst/>
                <a:gdLst>
                  <a:gd name="T0" fmla="*/ 237 w 239"/>
                  <a:gd name="T1" fmla="*/ 154 h 224"/>
                  <a:gd name="T2" fmla="*/ 230 w 239"/>
                  <a:gd name="T3" fmla="*/ 170 h 224"/>
                  <a:gd name="T4" fmla="*/ 221 w 239"/>
                  <a:gd name="T5" fmla="*/ 184 h 224"/>
                  <a:gd name="T6" fmla="*/ 211 w 239"/>
                  <a:gd name="T7" fmla="*/ 196 h 224"/>
                  <a:gd name="T8" fmla="*/ 197 w 239"/>
                  <a:gd name="T9" fmla="*/ 206 h 224"/>
                  <a:gd name="T10" fmla="*/ 182 w 239"/>
                  <a:gd name="T11" fmla="*/ 214 h 224"/>
                  <a:gd name="T12" fmla="*/ 164 w 239"/>
                  <a:gd name="T13" fmla="*/ 219 h 224"/>
                  <a:gd name="T14" fmla="*/ 145 w 239"/>
                  <a:gd name="T15" fmla="*/ 223 h 224"/>
                  <a:gd name="T16" fmla="*/ 124 w 239"/>
                  <a:gd name="T17" fmla="*/ 224 h 224"/>
                  <a:gd name="T18" fmla="*/ 96 w 239"/>
                  <a:gd name="T19" fmla="*/ 223 h 224"/>
                  <a:gd name="T20" fmla="*/ 73 w 239"/>
                  <a:gd name="T21" fmla="*/ 216 h 224"/>
                  <a:gd name="T22" fmla="*/ 51 w 239"/>
                  <a:gd name="T23" fmla="*/ 208 h 224"/>
                  <a:gd name="T24" fmla="*/ 33 w 239"/>
                  <a:gd name="T25" fmla="*/ 195 h 224"/>
                  <a:gd name="T26" fmla="*/ 18 w 239"/>
                  <a:gd name="T27" fmla="*/ 179 h 224"/>
                  <a:gd name="T28" fmla="*/ 8 w 239"/>
                  <a:gd name="T29" fmla="*/ 161 h 224"/>
                  <a:gd name="T30" fmla="*/ 2 w 239"/>
                  <a:gd name="T31" fmla="*/ 138 h 224"/>
                  <a:gd name="T32" fmla="*/ 0 w 239"/>
                  <a:gd name="T33" fmla="*/ 113 h 224"/>
                  <a:gd name="T34" fmla="*/ 2 w 239"/>
                  <a:gd name="T35" fmla="*/ 88 h 224"/>
                  <a:gd name="T36" fmla="*/ 8 w 239"/>
                  <a:gd name="T37" fmla="*/ 66 h 224"/>
                  <a:gd name="T38" fmla="*/ 18 w 239"/>
                  <a:gd name="T39" fmla="*/ 46 h 224"/>
                  <a:gd name="T40" fmla="*/ 33 w 239"/>
                  <a:gd name="T41" fmla="*/ 30 h 224"/>
                  <a:gd name="T42" fmla="*/ 51 w 239"/>
                  <a:gd name="T43" fmla="*/ 17 h 224"/>
                  <a:gd name="T44" fmla="*/ 73 w 239"/>
                  <a:gd name="T45" fmla="*/ 7 h 224"/>
                  <a:gd name="T46" fmla="*/ 96 w 239"/>
                  <a:gd name="T47" fmla="*/ 2 h 224"/>
                  <a:gd name="T48" fmla="*/ 121 w 239"/>
                  <a:gd name="T49" fmla="*/ 0 h 224"/>
                  <a:gd name="T50" fmla="*/ 145 w 239"/>
                  <a:gd name="T51" fmla="*/ 2 h 224"/>
                  <a:gd name="T52" fmla="*/ 168 w 239"/>
                  <a:gd name="T53" fmla="*/ 7 h 224"/>
                  <a:gd name="T54" fmla="*/ 188 w 239"/>
                  <a:gd name="T55" fmla="*/ 17 h 224"/>
                  <a:gd name="T56" fmla="*/ 206 w 239"/>
                  <a:gd name="T57" fmla="*/ 29 h 224"/>
                  <a:gd name="T58" fmla="*/ 220 w 239"/>
                  <a:gd name="T59" fmla="*/ 45 h 224"/>
                  <a:gd name="T60" fmla="*/ 230 w 239"/>
                  <a:gd name="T61" fmla="*/ 65 h 224"/>
                  <a:gd name="T62" fmla="*/ 237 w 239"/>
                  <a:gd name="T63" fmla="*/ 87 h 224"/>
                  <a:gd name="T64" fmla="*/ 239 w 239"/>
                  <a:gd name="T65" fmla="*/ 111 h 224"/>
                  <a:gd name="T66" fmla="*/ 238 w 239"/>
                  <a:gd name="T67" fmla="*/ 122 h 224"/>
                  <a:gd name="T68" fmla="*/ 46 w 239"/>
                  <a:gd name="T69" fmla="*/ 130 h 224"/>
                  <a:gd name="T70" fmla="*/ 50 w 239"/>
                  <a:gd name="T71" fmla="*/ 146 h 224"/>
                  <a:gd name="T72" fmla="*/ 56 w 239"/>
                  <a:gd name="T73" fmla="*/ 158 h 224"/>
                  <a:gd name="T74" fmla="*/ 64 w 239"/>
                  <a:gd name="T75" fmla="*/ 170 h 224"/>
                  <a:gd name="T76" fmla="*/ 75 w 239"/>
                  <a:gd name="T77" fmla="*/ 179 h 224"/>
                  <a:gd name="T78" fmla="*/ 87 w 239"/>
                  <a:gd name="T79" fmla="*/ 187 h 224"/>
                  <a:gd name="T80" fmla="*/ 101 w 239"/>
                  <a:gd name="T81" fmla="*/ 191 h 224"/>
                  <a:gd name="T82" fmla="*/ 116 w 239"/>
                  <a:gd name="T83" fmla="*/ 194 h 224"/>
                  <a:gd name="T84" fmla="*/ 135 w 239"/>
                  <a:gd name="T85" fmla="*/ 193 h 224"/>
                  <a:gd name="T86" fmla="*/ 155 w 239"/>
                  <a:gd name="T87" fmla="*/ 188 h 224"/>
                  <a:gd name="T88" fmla="*/ 173 w 239"/>
                  <a:gd name="T89" fmla="*/ 177 h 224"/>
                  <a:gd name="T90" fmla="*/ 186 w 239"/>
                  <a:gd name="T91" fmla="*/ 161 h 224"/>
                  <a:gd name="T92" fmla="*/ 47 w 239"/>
                  <a:gd name="T93" fmla="*/ 91 h 224"/>
                  <a:gd name="T94" fmla="*/ 190 w 239"/>
                  <a:gd name="T95" fmla="*/ 79 h 224"/>
                  <a:gd name="T96" fmla="*/ 182 w 239"/>
                  <a:gd name="T97" fmla="*/ 59 h 224"/>
                  <a:gd name="T98" fmla="*/ 171 w 239"/>
                  <a:gd name="T99" fmla="*/ 46 h 224"/>
                  <a:gd name="T100" fmla="*/ 158 w 239"/>
                  <a:gd name="T101" fmla="*/ 38 h 224"/>
                  <a:gd name="T102" fmla="*/ 145 w 239"/>
                  <a:gd name="T103" fmla="*/ 32 h 224"/>
                  <a:gd name="T104" fmla="*/ 130 w 239"/>
                  <a:gd name="T105" fmla="*/ 30 h 224"/>
                  <a:gd name="T106" fmla="*/ 113 w 239"/>
                  <a:gd name="T107" fmla="*/ 30 h 224"/>
                  <a:gd name="T108" fmla="*/ 99 w 239"/>
                  <a:gd name="T109" fmla="*/ 32 h 224"/>
                  <a:gd name="T110" fmla="*/ 87 w 239"/>
                  <a:gd name="T111" fmla="*/ 37 h 224"/>
                  <a:gd name="T112" fmla="*/ 75 w 239"/>
                  <a:gd name="T113" fmla="*/ 43 h 224"/>
                  <a:gd name="T114" fmla="*/ 65 w 239"/>
                  <a:gd name="T115" fmla="*/ 51 h 224"/>
                  <a:gd name="T116" fmla="*/ 57 w 239"/>
                  <a:gd name="T117" fmla="*/ 61 h 224"/>
                  <a:gd name="T118" fmla="*/ 52 w 239"/>
                  <a:gd name="T119" fmla="*/ 72 h 224"/>
                  <a:gd name="T120" fmla="*/ 49 w 239"/>
                  <a:gd name="T121" fmla="*/ 8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4">
                    <a:moveTo>
                      <a:pt x="192" y="150"/>
                    </a:moveTo>
                    <a:lnTo>
                      <a:pt x="237" y="154"/>
                    </a:lnTo>
                    <a:lnTo>
                      <a:pt x="234" y="163"/>
                    </a:lnTo>
                    <a:lnTo>
                      <a:pt x="230" y="170"/>
                    </a:lnTo>
                    <a:lnTo>
                      <a:pt x="226" y="177"/>
                    </a:lnTo>
                    <a:lnTo>
                      <a:pt x="221" y="184"/>
                    </a:lnTo>
                    <a:lnTo>
                      <a:pt x="216" y="190"/>
                    </a:lnTo>
                    <a:lnTo>
                      <a:pt x="211" y="196"/>
                    </a:lnTo>
                    <a:lnTo>
                      <a:pt x="205" y="202"/>
                    </a:lnTo>
                    <a:lnTo>
                      <a:pt x="197" y="206"/>
                    </a:lnTo>
                    <a:lnTo>
                      <a:pt x="190" y="210"/>
                    </a:lnTo>
                    <a:lnTo>
                      <a:pt x="182" y="214"/>
                    </a:lnTo>
                    <a:lnTo>
                      <a:pt x="173" y="217"/>
                    </a:lnTo>
                    <a:lnTo>
                      <a:pt x="164" y="219"/>
                    </a:lnTo>
                    <a:lnTo>
                      <a:pt x="155" y="221"/>
                    </a:lnTo>
                    <a:lnTo>
                      <a:pt x="145" y="223"/>
                    </a:lnTo>
                    <a:lnTo>
                      <a:pt x="134" y="224"/>
                    </a:lnTo>
                    <a:lnTo>
                      <a:pt x="124" y="224"/>
                    </a:lnTo>
                    <a:lnTo>
                      <a:pt x="110" y="224"/>
                    </a:lnTo>
                    <a:lnTo>
                      <a:pt x="96" y="223"/>
                    </a:lnTo>
                    <a:lnTo>
                      <a:pt x="84" y="219"/>
                    </a:lnTo>
                    <a:lnTo>
                      <a:pt x="73" y="216"/>
                    </a:lnTo>
                    <a:lnTo>
                      <a:pt x="61" y="213"/>
                    </a:lnTo>
                    <a:lnTo>
                      <a:pt x="51" y="208"/>
                    </a:lnTo>
                    <a:lnTo>
                      <a:pt x="42" y="202"/>
                    </a:lnTo>
                    <a:lnTo>
                      <a:pt x="33" y="195"/>
                    </a:lnTo>
                    <a:lnTo>
                      <a:pt x="26" y="188"/>
                    </a:lnTo>
                    <a:lnTo>
                      <a:pt x="18" y="179"/>
                    </a:lnTo>
                    <a:lnTo>
                      <a:pt x="13" y="170"/>
                    </a:lnTo>
                    <a:lnTo>
                      <a:pt x="8" y="161"/>
                    </a:lnTo>
                    <a:lnTo>
                      <a:pt x="4" y="150"/>
                    </a:lnTo>
                    <a:lnTo>
                      <a:pt x="2" y="138"/>
                    </a:lnTo>
                    <a:lnTo>
                      <a:pt x="0" y="127"/>
                    </a:lnTo>
                    <a:lnTo>
                      <a:pt x="0" y="113"/>
                    </a:lnTo>
                    <a:lnTo>
                      <a:pt x="0" y="101"/>
                    </a:lnTo>
                    <a:lnTo>
                      <a:pt x="2" y="88"/>
                    </a:lnTo>
                    <a:lnTo>
                      <a:pt x="4" y="76"/>
                    </a:lnTo>
                    <a:lnTo>
                      <a:pt x="8" y="66"/>
                    </a:lnTo>
                    <a:lnTo>
                      <a:pt x="13" y="55"/>
                    </a:lnTo>
                    <a:lnTo>
                      <a:pt x="18" y="46"/>
                    </a:lnTo>
                    <a:lnTo>
                      <a:pt x="26" y="38"/>
                    </a:lnTo>
                    <a:lnTo>
                      <a:pt x="33" y="30"/>
                    </a:lnTo>
                    <a:lnTo>
                      <a:pt x="42" y="23"/>
                    </a:lnTo>
                    <a:lnTo>
                      <a:pt x="51" y="17"/>
                    </a:lnTo>
                    <a:lnTo>
                      <a:pt x="61" y="11"/>
                    </a:lnTo>
                    <a:lnTo>
                      <a:pt x="73" y="7"/>
                    </a:lnTo>
                    <a:lnTo>
                      <a:pt x="83" y="4"/>
                    </a:lnTo>
                    <a:lnTo>
                      <a:pt x="96" y="2"/>
                    </a:lnTo>
                    <a:lnTo>
                      <a:pt x="107" y="1"/>
                    </a:lnTo>
                    <a:lnTo>
                      <a:pt x="121" y="0"/>
                    </a:lnTo>
                    <a:lnTo>
                      <a:pt x="134" y="1"/>
                    </a:lnTo>
                    <a:lnTo>
                      <a:pt x="145" y="2"/>
                    </a:lnTo>
                    <a:lnTo>
                      <a:pt x="157" y="4"/>
                    </a:lnTo>
                    <a:lnTo>
                      <a:pt x="168" y="7"/>
                    </a:lnTo>
                    <a:lnTo>
                      <a:pt x="178" y="11"/>
                    </a:lnTo>
                    <a:lnTo>
                      <a:pt x="188" y="17"/>
                    </a:lnTo>
                    <a:lnTo>
                      <a:pt x="197" y="22"/>
                    </a:lnTo>
                    <a:lnTo>
                      <a:pt x="206" y="29"/>
                    </a:lnTo>
                    <a:lnTo>
                      <a:pt x="214" y="37"/>
                    </a:lnTo>
                    <a:lnTo>
                      <a:pt x="220" y="45"/>
                    </a:lnTo>
                    <a:lnTo>
                      <a:pt x="225" y="54"/>
                    </a:lnTo>
                    <a:lnTo>
                      <a:pt x="230" y="65"/>
                    </a:lnTo>
                    <a:lnTo>
                      <a:pt x="234" y="75"/>
                    </a:lnTo>
                    <a:lnTo>
                      <a:pt x="237" y="87"/>
                    </a:lnTo>
                    <a:lnTo>
                      <a:pt x="238" y="99"/>
                    </a:lnTo>
                    <a:lnTo>
                      <a:pt x="239" y="111"/>
                    </a:lnTo>
                    <a:lnTo>
                      <a:pt x="239" y="115"/>
                    </a:lnTo>
                    <a:lnTo>
                      <a:pt x="238" y="122"/>
                    </a:lnTo>
                    <a:lnTo>
                      <a:pt x="45" y="122"/>
                    </a:lnTo>
                    <a:lnTo>
                      <a:pt x="46" y="130"/>
                    </a:lnTo>
                    <a:lnTo>
                      <a:pt x="47" y="137"/>
                    </a:lnTo>
                    <a:lnTo>
                      <a:pt x="50" y="146"/>
                    </a:lnTo>
                    <a:lnTo>
                      <a:pt x="52" y="152"/>
                    </a:lnTo>
                    <a:lnTo>
                      <a:pt x="56" y="158"/>
                    </a:lnTo>
                    <a:lnTo>
                      <a:pt x="60" y="165"/>
                    </a:lnTo>
                    <a:lnTo>
                      <a:pt x="64" y="170"/>
                    </a:lnTo>
                    <a:lnTo>
                      <a:pt x="69" y="175"/>
                    </a:lnTo>
                    <a:lnTo>
                      <a:pt x="75" y="179"/>
                    </a:lnTo>
                    <a:lnTo>
                      <a:pt x="80" y="184"/>
                    </a:lnTo>
                    <a:lnTo>
                      <a:pt x="87" y="187"/>
                    </a:lnTo>
                    <a:lnTo>
                      <a:pt x="93" y="189"/>
                    </a:lnTo>
                    <a:lnTo>
                      <a:pt x="101" y="191"/>
                    </a:lnTo>
                    <a:lnTo>
                      <a:pt x="108" y="193"/>
                    </a:lnTo>
                    <a:lnTo>
                      <a:pt x="116" y="194"/>
                    </a:lnTo>
                    <a:lnTo>
                      <a:pt x="124" y="194"/>
                    </a:lnTo>
                    <a:lnTo>
                      <a:pt x="135" y="193"/>
                    </a:lnTo>
                    <a:lnTo>
                      <a:pt x="146" y="191"/>
                    </a:lnTo>
                    <a:lnTo>
                      <a:pt x="155" y="188"/>
                    </a:lnTo>
                    <a:lnTo>
                      <a:pt x="164" y="184"/>
                    </a:lnTo>
                    <a:lnTo>
                      <a:pt x="173" y="177"/>
                    </a:lnTo>
                    <a:lnTo>
                      <a:pt x="179" y="170"/>
                    </a:lnTo>
                    <a:lnTo>
                      <a:pt x="186" y="161"/>
                    </a:lnTo>
                    <a:lnTo>
                      <a:pt x="192" y="150"/>
                    </a:lnTo>
                    <a:close/>
                    <a:moveTo>
                      <a:pt x="47" y="91"/>
                    </a:moveTo>
                    <a:lnTo>
                      <a:pt x="192" y="91"/>
                    </a:lnTo>
                    <a:lnTo>
                      <a:pt x="190" y="79"/>
                    </a:lnTo>
                    <a:lnTo>
                      <a:pt x="187" y="68"/>
                    </a:lnTo>
                    <a:lnTo>
                      <a:pt x="182" y="59"/>
                    </a:lnTo>
                    <a:lnTo>
                      <a:pt x="176" y="51"/>
                    </a:lnTo>
                    <a:lnTo>
                      <a:pt x="171" y="46"/>
                    </a:lnTo>
                    <a:lnTo>
                      <a:pt x="164" y="42"/>
                    </a:lnTo>
                    <a:lnTo>
                      <a:pt x="158" y="38"/>
                    </a:lnTo>
                    <a:lnTo>
                      <a:pt x="151" y="36"/>
                    </a:lnTo>
                    <a:lnTo>
                      <a:pt x="145" y="32"/>
                    </a:lnTo>
                    <a:lnTo>
                      <a:pt x="137" y="31"/>
                    </a:lnTo>
                    <a:lnTo>
                      <a:pt x="130" y="30"/>
                    </a:lnTo>
                    <a:lnTo>
                      <a:pt x="121" y="30"/>
                    </a:lnTo>
                    <a:lnTo>
                      <a:pt x="113" y="30"/>
                    </a:lnTo>
                    <a:lnTo>
                      <a:pt x="107" y="31"/>
                    </a:lnTo>
                    <a:lnTo>
                      <a:pt x="99" y="32"/>
                    </a:lnTo>
                    <a:lnTo>
                      <a:pt x="93" y="34"/>
                    </a:lnTo>
                    <a:lnTo>
                      <a:pt x="87" y="37"/>
                    </a:lnTo>
                    <a:lnTo>
                      <a:pt x="82" y="40"/>
                    </a:lnTo>
                    <a:lnTo>
                      <a:pt x="75" y="43"/>
                    </a:lnTo>
                    <a:lnTo>
                      <a:pt x="70" y="46"/>
                    </a:lnTo>
                    <a:lnTo>
                      <a:pt x="65" y="51"/>
                    </a:lnTo>
                    <a:lnTo>
                      <a:pt x="61" y="55"/>
                    </a:lnTo>
                    <a:lnTo>
                      <a:pt x="57" y="61"/>
                    </a:lnTo>
                    <a:lnTo>
                      <a:pt x="55" y="66"/>
                    </a:lnTo>
                    <a:lnTo>
                      <a:pt x="52" y="72"/>
                    </a:lnTo>
                    <a:lnTo>
                      <a:pt x="50" y="78"/>
                    </a:lnTo>
                    <a:lnTo>
                      <a:pt x="49" y="85"/>
                    </a:lnTo>
                    <a:lnTo>
                      <a:pt x="47" y="9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96" name="Freeform 311"/>
              <p:cNvSpPr>
                <a:spLocks/>
              </p:cNvSpPr>
              <p:nvPr/>
            </p:nvSpPr>
            <p:spPr bwMode="auto">
              <a:xfrm>
                <a:off x="4867" y="636"/>
                <a:ext cx="53" cy="53"/>
              </a:xfrm>
              <a:custGeom>
                <a:avLst/>
                <a:gdLst>
                  <a:gd name="T0" fmla="*/ 0 w 210"/>
                  <a:gd name="T1" fmla="*/ 0 h 214"/>
                  <a:gd name="T2" fmla="*/ 45 w 210"/>
                  <a:gd name="T3" fmla="*/ 0 h 214"/>
                  <a:gd name="T4" fmla="*/ 45 w 210"/>
                  <a:gd name="T5" fmla="*/ 89 h 214"/>
                  <a:gd name="T6" fmla="*/ 166 w 210"/>
                  <a:gd name="T7" fmla="*/ 89 h 214"/>
                  <a:gd name="T8" fmla="*/ 166 w 210"/>
                  <a:gd name="T9" fmla="*/ 0 h 214"/>
                  <a:gd name="T10" fmla="*/ 210 w 210"/>
                  <a:gd name="T11" fmla="*/ 0 h 214"/>
                  <a:gd name="T12" fmla="*/ 210 w 210"/>
                  <a:gd name="T13" fmla="*/ 214 h 214"/>
                  <a:gd name="T14" fmla="*/ 166 w 210"/>
                  <a:gd name="T15" fmla="*/ 214 h 214"/>
                  <a:gd name="T16" fmla="*/ 166 w 210"/>
                  <a:gd name="T17" fmla="*/ 119 h 214"/>
                  <a:gd name="T18" fmla="*/ 45 w 210"/>
                  <a:gd name="T19" fmla="*/ 119 h 214"/>
                  <a:gd name="T20" fmla="*/ 45 w 210"/>
                  <a:gd name="T21" fmla="*/ 214 h 214"/>
                  <a:gd name="T22" fmla="*/ 0 w 210"/>
                  <a:gd name="T23" fmla="*/ 214 h 214"/>
                  <a:gd name="T24" fmla="*/ 0 w 210"/>
                  <a:gd name="T2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4">
                    <a:moveTo>
                      <a:pt x="0" y="0"/>
                    </a:moveTo>
                    <a:lnTo>
                      <a:pt x="45" y="0"/>
                    </a:lnTo>
                    <a:lnTo>
                      <a:pt x="45" y="89"/>
                    </a:lnTo>
                    <a:lnTo>
                      <a:pt x="166" y="89"/>
                    </a:lnTo>
                    <a:lnTo>
                      <a:pt x="166" y="0"/>
                    </a:lnTo>
                    <a:lnTo>
                      <a:pt x="210" y="0"/>
                    </a:lnTo>
                    <a:lnTo>
                      <a:pt x="210" y="214"/>
                    </a:lnTo>
                    <a:lnTo>
                      <a:pt x="166" y="214"/>
                    </a:lnTo>
                    <a:lnTo>
                      <a:pt x="166" y="119"/>
                    </a:lnTo>
                    <a:lnTo>
                      <a:pt x="45" y="119"/>
                    </a:lnTo>
                    <a:lnTo>
                      <a:pt x="45"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97" name="Freeform 312"/>
              <p:cNvSpPr>
                <a:spLocks/>
              </p:cNvSpPr>
              <p:nvPr/>
            </p:nvSpPr>
            <p:spPr bwMode="auto">
              <a:xfrm>
                <a:off x="4936" y="636"/>
                <a:ext cx="53" cy="53"/>
              </a:xfrm>
              <a:custGeom>
                <a:avLst/>
                <a:gdLst>
                  <a:gd name="T0" fmla="*/ 0 w 210"/>
                  <a:gd name="T1" fmla="*/ 0 h 214"/>
                  <a:gd name="T2" fmla="*/ 44 w 210"/>
                  <a:gd name="T3" fmla="*/ 0 h 214"/>
                  <a:gd name="T4" fmla="*/ 44 w 210"/>
                  <a:gd name="T5" fmla="*/ 89 h 214"/>
                  <a:gd name="T6" fmla="*/ 166 w 210"/>
                  <a:gd name="T7" fmla="*/ 89 h 214"/>
                  <a:gd name="T8" fmla="*/ 166 w 210"/>
                  <a:gd name="T9" fmla="*/ 0 h 214"/>
                  <a:gd name="T10" fmla="*/ 210 w 210"/>
                  <a:gd name="T11" fmla="*/ 0 h 214"/>
                  <a:gd name="T12" fmla="*/ 210 w 210"/>
                  <a:gd name="T13" fmla="*/ 214 h 214"/>
                  <a:gd name="T14" fmla="*/ 166 w 210"/>
                  <a:gd name="T15" fmla="*/ 214 h 214"/>
                  <a:gd name="T16" fmla="*/ 166 w 210"/>
                  <a:gd name="T17" fmla="*/ 119 h 214"/>
                  <a:gd name="T18" fmla="*/ 44 w 210"/>
                  <a:gd name="T19" fmla="*/ 119 h 214"/>
                  <a:gd name="T20" fmla="*/ 44 w 210"/>
                  <a:gd name="T21" fmla="*/ 214 h 214"/>
                  <a:gd name="T22" fmla="*/ 0 w 210"/>
                  <a:gd name="T23" fmla="*/ 214 h 214"/>
                  <a:gd name="T24" fmla="*/ 0 w 210"/>
                  <a:gd name="T2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4">
                    <a:moveTo>
                      <a:pt x="0" y="0"/>
                    </a:moveTo>
                    <a:lnTo>
                      <a:pt x="44" y="0"/>
                    </a:lnTo>
                    <a:lnTo>
                      <a:pt x="44" y="89"/>
                    </a:lnTo>
                    <a:lnTo>
                      <a:pt x="166" y="89"/>
                    </a:lnTo>
                    <a:lnTo>
                      <a:pt x="166" y="0"/>
                    </a:lnTo>
                    <a:lnTo>
                      <a:pt x="210" y="0"/>
                    </a:lnTo>
                    <a:lnTo>
                      <a:pt x="210" y="214"/>
                    </a:lnTo>
                    <a:lnTo>
                      <a:pt x="166" y="214"/>
                    </a:lnTo>
                    <a:lnTo>
                      <a:pt x="166" y="119"/>
                    </a:lnTo>
                    <a:lnTo>
                      <a:pt x="44" y="119"/>
                    </a:lnTo>
                    <a:lnTo>
                      <a:pt x="44"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98" name="Freeform 313"/>
              <p:cNvSpPr>
                <a:spLocks noEditPoints="1"/>
              </p:cNvSpPr>
              <p:nvPr/>
            </p:nvSpPr>
            <p:spPr bwMode="auto">
              <a:xfrm>
                <a:off x="5005" y="636"/>
                <a:ext cx="73" cy="53"/>
              </a:xfrm>
              <a:custGeom>
                <a:avLst/>
                <a:gdLst>
                  <a:gd name="T0" fmla="*/ 289 w 289"/>
                  <a:gd name="T1" fmla="*/ 0 h 214"/>
                  <a:gd name="T2" fmla="*/ 245 w 289"/>
                  <a:gd name="T3" fmla="*/ 214 h 214"/>
                  <a:gd name="T4" fmla="*/ 0 w 289"/>
                  <a:gd name="T5" fmla="*/ 0 h 214"/>
                  <a:gd name="T6" fmla="*/ 44 w 289"/>
                  <a:gd name="T7" fmla="*/ 83 h 214"/>
                  <a:gd name="T8" fmla="*/ 113 w 289"/>
                  <a:gd name="T9" fmla="*/ 84 h 214"/>
                  <a:gd name="T10" fmla="*/ 137 w 289"/>
                  <a:gd name="T11" fmla="*/ 86 h 214"/>
                  <a:gd name="T12" fmla="*/ 157 w 289"/>
                  <a:gd name="T13" fmla="*/ 90 h 214"/>
                  <a:gd name="T14" fmla="*/ 175 w 289"/>
                  <a:gd name="T15" fmla="*/ 97 h 214"/>
                  <a:gd name="T16" fmla="*/ 190 w 289"/>
                  <a:gd name="T17" fmla="*/ 105 h 214"/>
                  <a:gd name="T18" fmla="*/ 201 w 289"/>
                  <a:gd name="T19" fmla="*/ 116 h 214"/>
                  <a:gd name="T20" fmla="*/ 208 w 289"/>
                  <a:gd name="T21" fmla="*/ 128 h 214"/>
                  <a:gd name="T22" fmla="*/ 212 w 289"/>
                  <a:gd name="T23" fmla="*/ 142 h 214"/>
                  <a:gd name="T24" fmla="*/ 212 w 289"/>
                  <a:gd name="T25" fmla="*/ 156 h 214"/>
                  <a:gd name="T26" fmla="*/ 209 w 289"/>
                  <a:gd name="T27" fmla="*/ 168 h 214"/>
                  <a:gd name="T28" fmla="*/ 203 w 289"/>
                  <a:gd name="T29" fmla="*/ 180 h 214"/>
                  <a:gd name="T30" fmla="*/ 194 w 289"/>
                  <a:gd name="T31" fmla="*/ 190 h 214"/>
                  <a:gd name="T32" fmla="*/ 181 w 289"/>
                  <a:gd name="T33" fmla="*/ 200 h 214"/>
                  <a:gd name="T34" fmla="*/ 165 w 289"/>
                  <a:gd name="T35" fmla="*/ 207 h 214"/>
                  <a:gd name="T36" fmla="*/ 146 w 289"/>
                  <a:gd name="T37" fmla="*/ 211 h 214"/>
                  <a:gd name="T38" fmla="*/ 123 w 289"/>
                  <a:gd name="T39" fmla="*/ 213 h 214"/>
                  <a:gd name="T40" fmla="*/ 0 w 289"/>
                  <a:gd name="T41" fmla="*/ 214 h 214"/>
                  <a:gd name="T42" fmla="*/ 44 w 289"/>
                  <a:gd name="T43" fmla="*/ 184 h 214"/>
                  <a:gd name="T44" fmla="*/ 109 w 289"/>
                  <a:gd name="T45" fmla="*/ 184 h 214"/>
                  <a:gd name="T46" fmla="*/ 140 w 289"/>
                  <a:gd name="T47" fmla="*/ 180 h 214"/>
                  <a:gd name="T48" fmla="*/ 154 w 289"/>
                  <a:gd name="T49" fmla="*/ 173 h 214"/>
                  <a:gd name="T50" fmla="*/ 160 w 289"/>
                  <a:gd name="T51" fmla="*/ 168 h 214"/>
                  <a:gd name="T52" fmla="*/ 166 w 289"/>
                  <a:gd name="T53" fmla="*/ 158 h 214"/>
                  <a:gd name="T54" fmla="*/ 166 w 289"/>
                  <a:gd name="T55" fmla="*/ 143 h 214"/>
                  <a:gd name="T56" fmla="*/ 160 w 289"/>
                  <a:gd name="T57" fmla="*/ 130 h 214"/>
                  <a:gd name="T58" fmla="*/ 150 w 289"/>
                  <a:gd name="T59" fmla="*/ 122 h 214"/>
                  <a:gd name="T60" fmla="*/ 140 w 289"/>
                  <a:gd name="T61" fmla="*/ 118 h 214"/>
                  <a:gd name="T62" fmla="*/ 117 w 289"/>
                  <a:gd name="T63" fmla="*/ 115 h 214"/>
                  <a:gd name="T64" fmla="*/ 44 w 289"/>
                  <a:gd name="T65" fmla="*/ 11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214">
                    <a:moveTo>
                      <a:pt x="245" y="0"/>
                    </a:moveTo>
                    <a:lnTo>
                      <a:pt x="289" y="0"/>
                    </a:lnTo>
                    <a:lnTo>
                      <a:pt x="289" y="214"/>
                    </a:lnTo>
                    <a:lnTo>
                      <a:pt x="245" y="214"/>
                    </a:lnTo>
                    <a:lnTo>
                      <a:pt x="245" y="0"/>
                    </a:lnTo>
                    <a:close/>
                    <a:moveTo>
                      <a:pt x="0" y="0"/>
                    </a:moveTo>
                    <a:lnTo>
                      <a:pt x="44" y="0"/>
                    </a:lnTo>
                    <a:lnTo>
                      <a:pt x="44" y="83"/>
                    </a:lnTo>
                    <a:lnTo>
                      <a:pt x="99" y="83"/>
                    </a:lnTo>
                    <a:lnTo>
                      <a:pt x="113" y="84"/>
                    </a:lnTo>
                    <a:lnTo>
                      <a:pt x="126" y="84"/>
                    </a:lnTo>
                    <a:lnTo>
                      <a:pt x="137" y="86"/>
                    </a:lnTo>
                    <a:lnTo>
                      <a:pt x="147" y="88"/>
                    </a:lnTo>
                    <a:lnTo>
                      <a:pt x="157" y="90"/>
                    </a:lnTo>
                    <a:lnTo>
                      <a:pt x="168" y="94"/>
                    </a:lnTo>
                    <a:lnTo>
                      <a:pt x="175" y="97"/>
                    </a:lnTo>
                    <a:lnTo>
                      <a:pt x="183" y="101"/>
                    </a:lnTo>
                    <a:lnTo>
                      <a:pt x="190" y="105"/>
                    </a:lnTo>
                    <a:lnTo>
                      <a:pt x="195" y="110"/>
                    </a:lnTo>
                    <a:lnTo>
                      <a:pt x="201" y="116"/>
                    </a:lnTo>
                    <a:lnTo>
                      <a:pt x="206" y="122"/>
                    </a:lnTo>
                    <a:lnTo>
                      <a:pt x="208" y="128"/>
                    </a:lnTo>
                    <a:lnTo>
                      <a:pt x="211" y="135"/>
                    </a:lnTo>
                    <a:lnTo>
                      <a:pt x="212" y="142"/>
                    </a:lnTo>
                    <a:lnTo>
                      <a:pt x="212" y="149"/>
                    </a:lnTo>
                    <a:lnTo>
                      <a:pt x="212" y="156"/>
                    </a:lnTo>
                    <a:lnTo>
                      <a:pt x="211" y="162"/>
                    </a:lnTo>
                    <a:lnTo>
                      <a:pt x="209" y="168"/>
                    </a:lnTo>
                    <a:lnTo>
                      <a:pt x="207" y="174"/>
                    </a:lnTo>
                    <a:lnTo>
                      <a:pt x="203" y="180"/>
                    </a:lnTo>
                    <a:lnTo>
                      <a:pt x="199" y="185"/>
                    </a:lnTo>
                    <a:lnTo>
                      <a:pt x="194" y="190"/>
                    </a:lnTo>
                    <a:lnTo>
                      <a:pt x="188" y="195"/>
                    </a:lnTo>
                    <a:lnTo>
                      <a:pt x="181" y="200"/>
                    </a:lnTo>
                    <a:lnTo>
                      <a:pt x="174" y="204"/>
                    </a:lnTo>
                    <a:lnTo>
                      <a:pt x="165" y="207"/>
                    </a:lnTo>
                    <a:lnTo>
                      <a:pt x="156" y="209"/>
                    </a:lnTo>
                    <a:lnTo>
                      <a:pt x="146" y="211"/>
                    </a:lnTo>
                    <a:lnTo>
                      <a:pt x="134" y="213"/>
                    </a:lnTo>
                    <a:lnTo>
                      <a:pt x="123" y="213"/>
                    </a:lnTo>
                    <a:lnTo>
                      <a:pt x="109" y="214"/>
                    </a:lnTo>
                    <a:lnTo>
                      <a:pt x="0" y="214"/>
                    </a:lnTo>
                    <a:lnTo>
                      <a:pt x="0" y="0"/>
                    </a:lnTo>
                    <a:close/>
                    <a:moveTo>
                      <a:pt x="44" y="184"/>
                    </a:moveTo>
                    <a:lnTo>
                      <a:pt x="90" y="184"/>
                    </a:lnTo>
                    <a:lnTo>
                      <a:pt x="109" y="184"/>
                    </a:lnTo>
                    <a:lnTo>
                      <a:pt x="126" y="182"/>
                    </a:lnTo>
                    <a:lnTo>
                      <a:pt x="140" y="180"/>
                    </a:lnTo>
                    <a:lnTo>
                      <a:pt x="150" y="176"/>
                    </a:lnTo>
                    <a:lnTo>
                      <a:pt x="154" y="173"/>
                    </a:lnTo>
                    <a:lnTo>
                      <a:pt x="157" y="171"/>
                    </a:lnTo>
                    <a:lnTo>
                      <a:pt x="160" y="168"/>
                    </a:lnTo>
                    <a:lnTo>
                      <a:pt x="162" y="165"/>
                    </a:lnTo>
                    <a:lnTo>
                      <a:pt x="166" y="158"/>
                    </a:lnTo>
                    <a:lnTo>
                      <a:pt x="168" y="149"/>
                    </a:lnTo>
                    <a:lnTo>
                      <a:pt x="166" y="143"/>
                    </a:lnTo>
                    <a:lnTo>
                      <a:pt x="164" y="137"/>
                    </a:lnTo>
                    <a:lnTo>
                      <a:pt x="160" y="130"/>
                    </a:lnTo>
                    <a:lnTo>
                      <a:pt x="154" y="124"/>
                    </a:lnTo>
                    <a:lnTo>
                      <a:pt x="150" y="122"/>
                    </a:lnTo>
                    <a:lnTo>
                      <a:pt x="146" y="120"/>
                    </a:lnTo>
                    <a:lnTo>
                      <a:pt x="140" y="118"/>
                    </a:lnTo>
                    <a:lnTo>
                      <a:pt x="133" y="117"/>
                    </a:lnTo>
                    <a:lnTo>
                      <a:pt x="117" y="115"/>
                    </a:lnTo>
                    <a:lnTo>
                      <a:pt x="95" y="114"/>
                    </a:lnTo>
                    <a:lnTo>
                      <a:pt x="44" y="114"/>
                    </a:lnTo>
                    <a:lnTo>
                      <a:pt x="44" y="18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99" name="Freeform 314"/>
              <p:cNvSpPr>
                <a:spLocks noEditPoints="1"/>
              </p:cNvSpPr>
              <p:nvPr/>
            </p:nvSpPr>
            <p:spPr bwMode="auto">
              <a:xfrm>
                <a:off x="5091" y="634"/>
                <a:ext cx="60" cy="56"/>
              </a:xfrm>
              <a:custGeom>
                <a:avLst/>
                <a:gdLst>
                  <a:gd name="T0" fmla="*/ 237 w 239"/>
                  <a:gd name="T1" fmla="*/ 154 h 224"/>
                  <a:gd name="T2" fmla="*/ 231 w 239"/>
                  <a:gd name="T3" fmla="*/ 170 h 224"/>
                  <a:gd name="T4" fmla="*/ 222 w 239"/>
                  <a:gd name="T5" fmla="*/ 184 h 224"/>
                  <a:gd name="T6" fmla="*/ 211 w 239"/>
                  <a:gd name="T7" fmla="*/ 196 h 224"/>
                  <a:gd name="T8" fmla="*/ 198 w 239"/>
                  <a:gd name="T9" fmla="*/ 206 h 224"/>
                  <a:gd name="T10" fmla="*/ 183 w 239"/>
                  <a:gd name="T11" fmla="*/ 214 h 224"/>
                  <a:gd name="T12" fmla="*/ 165 w 239"/>
                  <a:gd name="T13" fmla="*/ 219 h 224"/>
                  <a:gd name="T14" fmla="*/ 146 w 239"/>
                  <a:gd name="T15" fmla="*/ 223 h 224"/>
                  <a:gd name="T16" fmla="*/ 124 w 239"/>
                  <a:gd name="T17" fmla="*/ 224 h 224"/>
                  <a:gd name="T18" fmla="*/ 96 w 239"/>
                  <a:gd name="T19" fmla="*/ 223 h 224"/>
                  <a:gd name="T20" fmla="*/ 72 w 239"/>
                  <a:gd name="T21" fmla="*/ 216 h 224"/>
                  <a:gd name="T22" fmla="*/ 52 w 239"/>
                  <a:gd name="T23" fmla="*/ 208 h 224"/>
                  <a:gd name="T24" fmla="*/ 34 w 239"/>
                  <a:gd name="T25" fmla="*/ 195 h 224"/>
                  <a:gd name="T26" fmla="*/ 19 w 239"/>
                  <a:gd name="T27" fmla="*/ 179 h 224"/>
                  <a:gd name="T28" fmla="*/ 9 w 239"/>
                  <a:gd name="T29" fmla="*/ 161 h 224"/>
                  <a:gd name="T30" fmla="*/ 2 w 239"/>
                  <a:gd name="T31" fmla="*/ 138 h 224"/>
                  <a:gd name="T32" fmla="*/ 0 w 239"/>
                  <a:gd name="T33" fmla="*/ 113 h 224"/>
                  <a:gd name="T34" fmla="*/ 2 w 239"/>
                  <a:gd name="T35" fmla="*/ 88 h 224"/>
                  <a:gd name="T36" fmla="*/ 9 w 239"/>
                  <a:gd name="T37" fmla="*/ 66 h 224"/>
                  <a:gd name="T38" fmla="*/ 19 w 239"/>
                  <a:gd name="T39" fmla="*/ 46 h 224"/>
                  <a:gd name="T40" fmla="*/ 34 w 239"/>
                  <a:gd name="T41" fmla="*/ 30 h 224"/>
                  <a:gd name="T42" fmla="*/ 52 w 239"/>
                  <a:gd name="T43" fmla="*/ 17 h 224"/>
                  <a:gd name="T44" fmla="*/ 72 w 239"/>
                  <a:gd name="T45" fmla="*/ 7 h 224"/>
                  <a:gd name="T46" fmla="*/ 96 w 239"/>
                  <a:gd name="T47" fmla="*/ 2 h 224"/>
                  <a:gd name="T48" fmla="*/ 122 w 239"/>
                  <a:gd name="T49" fmla="*/ 0 h 224"/>
                  <a:gd name="T50" fmla="*/ 146 w 239"/>
                  <a:gd name="T51" fmla="*/ 2 h 224"/>
                  <a:gd name="T52" fmla="*/ 169 w 239"/>
                  <a:gd name="T53" fmla="*/ 7 h 224"/>
                  <a:gd name="T54" fmla="*/ 189 w 239"/>
                  <a:gd name="T55" fmla="*/ 17 h 224"/>
                  <a:gd name="T56" fmla="*/ 206 w 239"/>
                  <a:gd name="T57" fmla="*/ 29 h 224"/>
                  <a:gd name="T58" fmla="*/ 221 w 239"/>
                  <a:gd name="T59" fmla="*/ 45 h 224"/>
                  <a:gd name="T60" fmla="*/ 231 w 239"/>
                  <a:gd name="T61" fmla="*/ 65 h 224"/>
                  <a:gd name="T62" fmla="*/ 237 w 239"/>
                  <a:gd name="T63" fmla="*/ 87 h 224"/>
                  <a:gd name="T64" fmla="*/ 239 w 239"/>
                  <a:gd name="T65" fmla="*/ 111 h 224"/>
                  <a:gd name="T66" fmla="*/ 239 w 239"/>
                  <a:gd name="T67" fmla="*/ 122 h 224"/>
                  <a:gd name="T68" fmla="*/ 47 w 239"/>
                  <a:gd name="T69" fmla="*/ 130 h 224"/>
                  <a:gd name="T70" fmla="*/ 51 w 239"/>
                  <a:gd name="T71" fmla="*/ 146 h 224"/>
                  <a:gd name="T72" fmla="*/ 56 w 239"/>
                  <a:gd name="T73" fmla="*/ 158 h 224"/>
                  <a:gd name="T74" fmla="*/ 65 w 239"/>
                  <a:gd name="T75" fmla="*/ 170 h 224"/>
                  <a:gd name="T76" fmla="*/ 76 w 239"/>
                  <a:gd name="T77" fmla="*/ 179 h 224"/>
                  <a:gd name="T78" fmla="*/ 87 w 239"/>
                  <a:gd name="T79" fmla="*/ 187 h 224"/>
                  <a:gd name="T80" fmla="*/ 101 w 239"/>
                  <a:gd name="T81" fmla="*/ 191 h 224"/>
                  <a:gd name="T82" fmla="*/ 117 w 239"/>
                  <a:gd name="T83" fmla="*/ 194 h 224"/>
                  <a:gd name="T84" fmla="*/ 136 w 239"/>
                  <a:gd name="T85" fmla="*/ 193 h 224"/>
                  <a:gd name="T86" fmla="*/ 156 w 239"/>
                  <a:gd name="T87" fmla="*/ 188 h 224"/>
                  <a:gd name="T88" fmla="*/ 174 w 239"/>
                  <a:gd name="T89" fmla="*/ 177 h 224"/>
                  <a:gd name="T90" fmla="*/ 186 w 239"/>
                  <a:gd name="T91" fmla="*/ 161 h 224"/>
                  <a:gd name="T92" fmla="*/ 48 w 239"/>
                  <a:gd name="T93" fmla="*/ 91 h 224"/>
                  <a:gd name="T94" fmla="*/ 190 w 239"/>
                  <a:gd name="T95" fmla="*/ 79 h 224"/>
                  <a:gd name="T96" fmla="*/ 183 w 239"/>
                  <a:gd name="T97" fmla="*/ 59 h 224"/>
                  <a:gd name="T98" fmla="*/ 171 w 239"/>
                  <a:gd name="T99" fmla="*/ 46 h 224"/>
                  <a:gd name="T100" fmla="*/ 159 w 239"/>
                  <a:gd name="T101" fmla="*/ 38 h 224"/>
                  <a:gd name="T102" fmla="*/ 145 w 239"/>
                  <a:gd name="T103" fmla="*/ 32 h 224"/>
                  <a:gd name="T104" fmla="*/ 129 w 239"/>
                  <a:gd name="T105" fmla="*/ 30 h 224"/>
                  <a:gd name="T106" fmla="*/ 114 w 239"/>
                  <a:gd name="T107" fmla="*/ 30 h 224"/>
                  <a:gd name="T108" fmla="*/ 100 w 239"/>
                  <a:gd name="T109" fmla="*/ 32 h 224"/>
                  <a:gd name="T110" fmla="*/ 87 w 239"/>
                  <a:gd name="T111" fmla="*/ 37 h 224"/>
                  <a:gd name="T112" fmla="*/ 76 w 239"/>
                  <a:gd name="T113" fmla="*/ 43 h 224"/>
                  <a:gd name="T114" fmla="*/ 66 w 239"/>
                  <a:gd name="T115" fmla="*/ 51 h 224"/>
                  <a:gd name="T116" fmla="*/ 58 w 239"/>
                  <a:gd name="T117" fmla="*/ 61 h 224"/>
                  <a:gd name="T118" fmla="*/ 52 w 239"/>
                  <a:gd name="T119" fmla="*/ 72 h 224"/>
                  <a:gd name="T120" fmla="*/ 49 w 239"/>
                  <a:gd name="T121" fmla="*/ 8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4">
                    <a:moveTo>
                      <a:pt x="193" y="150"/>
                    </a:moveTo>
                    <a:lnTo>
                      <a:pt x="237" y="154"/>
                    </a:lnTo>
                    <a:lnTo>
                      <a:pt x="235" y="163"/>
                    </a:lnTo>
                    <a:lnTo>
                      <a:pt x="231" y="170"/>
                    </a:lnTo>
                    <a:lnTo>
                      <a:pt x="227" y="177"/>
                    </a:lnTo>
                    <a:lnTo>
                      <a:pt x="222" y="184"/>
                    </a:lnTo>
                    <a:lnTo>
                      <a:pt x="217" y="190"/>
                    </a:lnTo>
                    <a:lnTo>
                      <a:pt x="211" y="196"/>
                    </a:lnTo>
                    <a:lnTo>
                      <a:pt x="204" y="202"/>
                    </a:lnTo>
                    <a:lnTo>
                      <a:pt x="198" y="206"/>
                    </a:lnTo>
                    <a:lnTo>
                      <a:pt x="190" y="210"/>
                    </a:lnTo>
                    <a:lnTo>
                      <a:pt x="183" y="214"/>
                    </a:lnTo>
                    <a:lnTo>
                      <a:pt x="174" y="217"/>
                    </a:lnTo>
                    <a:lnTo>
                      <a:pt x="165" y="219"/>
                    </a:lnTo>
                    <a:lnTo>
                      <a:pt x="155" y="221"/>
                    </a:lnTo>
                    <a:lnTo>
                      <a:pt x="146" y="223"/>
                    </a:lnTo>
                    <a:lnTo>
                      <a:pt x="134" y="224"/>
                    </a:lnTo>
                    <a:lnTo>
                      <a:pt x="124" y="224"/>
                    </a:lnTo>
                    <a:lnTo>
                      <a:pt x="110" y="224"/>
                    </a:lnTo>
                    <a:lnTo>
                      <a:pt x="96" y="223"/>
                    </a:lnTo>
                    <a:lnTo>
                      <a:pt x="85" y="219"/>
                    </a:lnTo>
                    <a:lnTo>
                      <a:pt x="72" y="216"/>
                    </a:lnTo>
                    <a:lnTo>
                      <a:pt x="62" y="213"/>
                    </a:lnTo>
                    <a:lnTo>
                      <a:pt x="52" y="208"/>
                    </a:lnTo>
                    <a:lnTo>
                      <a:pt x="42" y="202"/>
                    </a:lnTo>
                    <a:lnTo>
                      <a:pt x="34" y="195"/>
                    </a:lnTo>
                    <a:lnTo>
                      <a:pt x="25" y="188"/>
                    </a:lnTo>
                    <a:lnTo>
                      <a:pt x="19" y="179"/>
                    </a:lnTo>
                    <a:lnTo>
                      <a:pt x="14" y="170"/>
                    </a:lnTo>
                    <a:lnTo>
                      <a:pt x="9" y="161"/>
                    </a:lnTo>
                    <a:lnTo>
                      <a:pt x="5" y="150"/>
                    </a:lnTo>
                    <a:lnTo>
                      <a:pt x="2" y="138"/>
                    </a:lnTo>
                    <a:lnTo>
                      <a:pt x="1" y="127"/>
                    </a:lnTo>
                    <a:lnTo>
                      <a:pt x="0" y="113"/>
                    </a:lnTo>
                    <a:lnTo>
                      <a:pt x="1" y="101"/>
                    </a:lnTo>
                    <a:lnTo>
                      <a:pt x="2" y="88"/>
                    </a:lnTo>
                    <a:lnTo>
                      <a:pt x="5" y="76"/>
                    </a:lnTo>
                    <a:lnTo>
                      <a:pt x="9" y="66"/>
                    </a:lnTo>
                    <a:lnTo>
                      <a:pt x="14" y="55"/>
                    </a:lnTo>
                    <a:lnTo>
                      <a:pt x="19" y="46"/>
                    </a:lnTo>
                    <a:lnTo>
                      <a:pt x="26" y="38"/>
                    </a:lnTo>
                    <a:lnTo>
                      <a:pt x="34" y="30"/>
                    </a:lnTo>
                    <a:lnTo>
                      <a:pt x="43" y="23"/>
                    </a:lnTo>
                    <a:lnTo>
                      <a:pt x="52" y="17"/>
                    </a:lnTo>
                    <a:lnTo>
                      <a:pt x="62" y="11"/>
                    </a:lnTo>
                    <a:lnTo>
                      <a:pt x="72" y="7"/>
                    </a:lnTo>
                    <a:lnTo>
                      <a:pt x="84" y="4"/>
                    </a:lnTo>
                    <a:lnTo>
                      <a:pt x="96" y="2"/>
                    </a:lnTo>
                    <a:lnTo>
                      <a:pt x="108" y="1"/>
                    </a:lnTo>
                    <a:lnTo>
                      <a:pt x="122" y="0"/>
                    </a:lnTo>
                    <a:lnTo>
                      <a:pt x="134" y="1"/>
                    </a:lnTo>
                    <a:lnTo>
                      <a:pt x="146" y="2"/>
                    </a:lnTo>
                    <a:lnTo>
                      <a:pt x="157" y="4"/>
                    </a:lnTo>
                    <a:lnTo>
                      <a:pt x="169" y="7"/>
                    </a:lnTo>
                    <a:lnTo>
                      <a:pt x="179" y="11"/>
                    </a:lnTo>
                    <a:lnTo>
                      <a:pt x="189" y="17"/>
                    </a:lnTo>
                    <a:lnTo>
                      <a:pt x="198" y="22"/>
                    </a:lnTo>
                    <a:lnTo>
                      <a:pt x="206" y="29"/>
                    </a:lnTo>
                    <a:lnTo>
                      <a:pt x="214" y="37"/>
                    </a:lnTo>
                    <a:lnTo>
                      <a:pt x="221" y="45"/>
                    </a:lnTo>
                    <a:lnTo>
                      <a:pt x="226" y="54"/>
                    </a:lnTo>
                    <a:lnTo>
                      <a:pt x="231" y="65"/>
                    </a:lnTo>
                    <a:lnTo>
                      <a:pt x="235" y="75"/>
                    </a:lnTo>
                    <a:lnTo>
                      <a:pt x="237" y="87"/>
                    </a:lnTo>
                    <a:lnTo>
                      <a:pt x="239" y="99"/>
                    </a:lnTo>
                    <a:lnTo>
                      <a:pt x="239" y="111"/>
                    </a:lnTo>
                    <a:lnTo>
                      <a:pt x="239" y="115"/>
                    </a:lnTo>
                    <a:lnTo>
                      <a:pt x="239" y="122"/>
                    </a:lnTo>
                    <a:lnTo>
                      <a:pt x="45" y="122"/>
                    </a:lnTo>
                    <a:lnTo>
                      <a:pt x="47" y="130"/>
                    </a:lnTo>
                    <a:lnTo>
                      <a:pt x="48" y="137"/>
                    </a:lnTo>
                    <a:lnTo>
                      <a:pt x="51" y="146"/>
                    </a:lnTo>
                    <a:lnTo>
                      <a:pt x="53" y="152"/>
                    </a:lnTo>
                    <a:lnTo>
                      <a:pt x="56" y="158"/>
                    </a:lnTo>
                    <a:lnTo>
                      <a:pt x="61" y="165"/>
                    </a:lnTo>
                    <a:lnTo>
                      <a:pt x="65" y="170"/>
                    </a:lnTo>
                    <a:lnTo>
                      <a:pt x="70" y="175"/>
                    </a:lnTo>
                    <a:lnTo>
                      <a:pt x="76" y="179"/>
                    </a:lnTo>
                    <a:lnTo>
                      <a:pt x="81" y="184"/>
                    </a:lnTo>
                    <a:lnTo>
                      <a:pt x="87" y="187"/>
                    </a:lnTo>
                    <a:lnTo>
                      <a:pt x="94" y="189"/>
                    </a:lnTo>
                    <a:lnTo>
                      <a:pt x="101" y="191"/>
                    </a:lnTo>
                    <a:lnTo>
                      <a:pt x="109" y="193"/>
                    </a:lnTo>
                    <a:lnTo>
                      <a:pt x="117" y="194"/>
                    </a:lnTo>
                    <a:lnTo>
                      <a:pt x="124" y="194"/>
                    </a:lnTo>
                    <a:lnTo>
                      <a:pt x="136" y="193"/>
                    </a:lnTo>
                    <a:lnTo>
                      <a:pt x="146" y="191"/>
                    </a:lnTo>
                    <a:lnTo>
                      <a:pt x="156" y="188"/>
                    </a:lnTo>
                    <a:lnTo>
                      <a:pt x="165" y="184"/>
                    </a:lnTo>
                    <a:lnTo>
                      <a:pt x="174" y="177"/>
                    </a:lnTo>
                    <a:lnTo>
                      <a:pt x="180" y="170"/>
                    </a:lnTo>
                    <a:lnTo>
                      <a:pt x="186" y="161"/>
                    </a:lnTo>
                    <a:lnTo>
                      <a:pt x="193" y="150"/>
                    </a:lnTo>
                    <a:close/>
                    <a:moveTo>
                      <a:pt x="48" y="91"/>
                    </a:moveTo>
                    <a:lnTo>
                      <a:pt x="193" y="91"/>
                    </a:lnTo>
                    <a:lnTo>
                      <a:pt x="190" y="79"/>
                    </a:lnTo>
                    <a:lnTo>
                      <a:pt x="188" y="68"/>
                    </a:lnTo>
                    <a:lnTo>
                      <a:pt x="183" y="59"/>
                    </a:lnTo>
                    <a:lnTo>
                      <a:pt x="176" y="51"/>
                    </a:lnTo>
                    <a:lnTo>
                      <a:pt x="171" y="46"/>
                    </a:lnTo>
                    <a:lnTo>
                      <a:pt x="165" y="42"/>
                    </a:lnTo>
                    <a:lnTo>
                      <a:pt x="159" y="38"/>
                    </a:lnTo>
                    <a:lnTo>
                      <a:pt x="152" y="36"/>
                    </a:lnTo>
                    <a:lnTo>
                      <a:pt x="145" y="32"/>
                    </a:lnTo>
                    <a:lnTo>
                      <a:pt x="138" y="31"/>
                    </a:lnTo>
                    <a:lnTo>
                      <a:pt x="129" y="30"/>
                    </a:lnTo>
                    <a:lnTo>
                      <a:pt x="122" y="30"/>
                    </a:lnTo>
                    <a:lnTo>
                      <a:pt x="114" y="30"/>
                    </a:lnTo>
                    <a:lnTo>
                      <a:pt x="108" y="31"/>
                    </a:lnTo>
                    <a:lnTo>
                      <a:pt x="100" y="32"/>
                    </a:lnTo>
                    <a:lnTo>
                      <a:pt x="94" y="34"/>
                    </a:lnTo>
                    <a:lnTo>
                      <a:pt x="87" y="37"/>
                    </a:lnTo>
                    <a:lnTo>
                      <a:pt x="82" y="40"/>
                    </a:lnTo>
                    <a:lnTo>
                      <a:pt x="76" y="43"/>
                    </a:lnTo>
                    <a:lnTo>
                      <a:pt x="71" y="46"/>
                    </a:lnTo>
                    <a:lnTo>
                      <a:pt x="66" y="51"/>
                    </a:lnTo>
                    <a:lnTo>
                      <a:pt x="62" y="55"/>
                    </a:lnTo>
                    <a:lnTo>
                      <a:pt x="58" y="61"/>
                    </a:lnTo>
                    <a:lnTo>
                      <a:pt x="54" y="66"/>
                    </a:lnTo>
                    <a:lnTo>
                      <a:pt x="52" y="72"/>
                    </a:lnTo>
                    <a:lnTo>
                      <a:pt x="51" y="78"/>
                    </a:lnTo>
                    <a:lnTo>
                      <a:pt x="49" y="85"/>
                    </a:lnTo>
                    <a:lnTo>
                      <a:pt x="48" y="9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00" name="Freeform 315"/>
              <p:cNvSpPr>
                <a:spLocks/>
              </p:cNvSpPr>
              <p:nvPr/>
            </p:nvSpPr>
            <p:spPr bwMode="auto">
              <a:xfrm>
                <a:off x="4103" y="1057"/>
                <a:ext cx="1226" cy="13"/>
              </a:xfrm>
              <a:custGeom>
                <a:avLst/>
                <a:gdLst>
                  <a:gd name="T0" fmla="*/ 4903 w 4903"/>
                  <a:gd name="T1" fmla="*/ 25 h 51"/>
                  <a:gd name="T2" fmla="*/ 4871 w 4903"/>
                  <a:gd name="T3" fmla="*/ 0 h 51"/>
                  <a:gd name="T4" fmla="*/ 0 w 4903"/>
                  <a:gd name="T5" fmla="*/ 0 h 51"/>
                  <a:gd name="T6" fmla="*/ 0 w 4903"/>
                  <a:gd name="T7" fmla="*/ 51 h 51"/>
                  <a:gd name="T8" fmla="*/ 4871 w 4903"/>
                  <a:gd name="T9" fmla="*/ 51 h 51"/>
                  <a:gd name="T10" fmla="*/ 4903 w 4903"/>
                  <a:gd name="T11" fmla="*/ 25 h 51"/>
                  <a:gd name="T12" fmla="*/ 4871 w 4903"/>
                  <a:gd name="T13" fmla="*/ 51 h 51"/>
                  <a:gd name="T14" fmla="*/ 4903 w 4903"/>
                  <a:gd name="T15" fmla="*/ 51 h 51"/>
                  <a:gd name="T16" fmla="*/ 4903 w 4903"/>
                  <a:gd name="T1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3" h="51">
                    <a:moveTo>
                      <a:pt x="4903" y="25"/>
                    </a:moveTo>
                    <a:lnTo>
                      <a:pt x="4871" y="0"/>
                    </a:lnTo>
                    <a:lnTo>
                      <a:pt x="0" y="0"/>
                    </a:lnTo>
                    <a:lnTo>
                      <a:pt x="0" y="51"/>
                    </a:lnTo>
                    <a:lnTo>
                      <a:pt x="4871" y="51"/>
                    </a:lnTo>
                    <a:lnTo>
                      <a:pt x="4903" y="25"/>
                    </a:lnTo>
                    <a:lnTo>
                      <a:pt x="4871" y="51"/>
                    </a:lnTo>
                    <a:lnTo>
                      <a:pt x="4903" y="51"/>
                    </a:lnTo>
                    <a:lnTo>
                      <a:pt x="4903" y="2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01" name="Freeform 316"/>
              <p:cNvSpPr>
                <a:spLocks/>
              </p:cNvSpPr>
              <p:nvPr/>
            </p:nvSpPr>
            <p:spPr bwMode="auto">
              <a:xfrm>
                <a:off x="5313" y="820"/>
                <a:ext cx="16" cy="243"/>
              </a:xfrm>
              <a:custGeom>
                <a:avLst/>
                <a:gdLst>
                  <a:gd name="T0" fmla="*/ 30 w 62"/>
                  <a:gd name="T1" fmla="*/ 0 h 974"/>
                  <a:gd name="T2" fmla="*/ 0 w 62"/>
                  <a:gd name="T3" fmla="*/ 26 h 974"/>
                  <a:gd name="T4" fmla="*/ 0 w 62"/>
                  <a:gd name="T5" fmla="*/ 974 h 974"/>
                  <a:gd name="T6" fmla="*/ 62 w 62"/>
                  <a:gd name="T7" fmla="*/ 974 h 974"/>
                  <a:gd name="T8" fmla="*/ 62 w 62"/>
                  <a:gd name="T9" fmla="*/ 26 h 974"/>
                  <a:gd name="T10" fmla="*/ 30 w 62"/>
                  <a:gd name="T11" fmla="*/ 0 h 974"/>
                  <a:gd name="T12" fmla="*/ 62 w 62"/>
                  <a:gd name="T13" fmla="*/ 26 h 974"/>
                  <a:gd name="T14" fmla="*/ 62 w 62"/>
                  <a:gd name="T15" fmla="*/ 0 h 974"/>
                  <a:gd name="T16" fmla="*/ 30 w 62"/>
                  <a:gd name="T17"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74">
                    <a:moveTo>
                      <a:pt x="30" y="0"/>
                    </a:moveTo>
                    <a:lnTo>
                      <a:pt x="0" y="26"/>
                    </a:lnTo>
                    <a:lnTo>
                      <a:pt x="0" y="974"/>
                    </a:lnTo>
                    <a:lnTo>
                      <a:pt x="62" y="974"/>
                    </a:lnTo>
                    <a:lnTo>
                      <a:pt x="62" y="26"/>
                    </a:lnTo>
                    <a:lnTo>
                      <a:pt x="30" y="0"/>
                    </a:lnTo>
                    <a:lnTo>
                      <a:pt x="62" y="26"/>
                    </a:lnTo>
                    <a:lnTo>
                      <a:pt x="62" y="0"/>
                    </a:lnTo>
                    <a:lnTo>
                      <a:pt x="3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02" name="Freeform 317"/>
              <p:cNvSpPr>
                <a:spLocks/>
              </p:cNvSpPr>
              <p:nvPr/>
            </p:nvSpPr>
            <p:spPr bwMode="auto">
              <a:xfrm>
                <a:off x="4095" y="820"/>
                <a:ext cx="1226" cy="13"/>
              </a:xfrm>
              <a:custGeom>
                <a:avLst/>
                <a:gdLst>
                  <a:gd name="T0" fmla="*/ 0 w 4903"/>
                  <a:gd name="T1" fmla="*/ 26 h 51"/>
                  <a:gd name="T2" fmla="*/ 32 w 4903"/>
                  <a:gd name="T3" fmla="*/ 51 h 51"/>
                  <a:gd name="T4" fmla="*/ 4903 w 4903"/>
                  <a:gd name="T5" fmla="*/ 51 h 51"/>
                  <a:gd name="T6" fmla="*/ 4903 w 4903"/>
                  <a:gd name="T7" fmla="*/ 0 h 51"/>
                  <a:gd name="T8" fmla="*/ 32 w 4903"/>
                  <a:gd name="T9" fmla="*/ 0 h 51"/>
                  <a:gd name="T10" fmla="*/ 0 w 4903"/>
                  <a:gd name="T11" fmla="*/ 26 h 51"/>
                  <a:gd name="T12" fmla="*/ 32 w 4903"/>
                  <a:gd name="T13" fmla="*/ 0 h 51"/>
                  <a:gd name="T14" fmla="*/ 0 w 4903"/>
                  <a:gd name="T15" fmla="*/ 0 h 51"/>
                  <a:gd name="T16" fmla="*/ 0 w 4903"/>
                  <a:gd name="T17" fmla="*/ 2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3" h="51">
                    <a:moveTo>
                      <a:pt x="0" y="26"/>
                    </a:moveTo>
                    <a:lnTo>
                      <a:pt x="32" y="51"/>
                    </a:lnTo>
                    <a:lnTo>
                      <a:pt x="4903" y="51"/>
                    </a:lnTo>
                    <a:lnTo>
                      <a:pt x="4903" y="0"/>
                    </a:lnTo>
                    <a:lnTo>
                      <a:pt x="32" y="0"/>
                    </a:lnTo>
                    <a:lnTo>
                      <a:pt x="0" y="26"/>
                    </a:lnTo>
                    <a:lnTo>
                      <a:pt x="32" y="0"/>
                    </a:lnTo>
                    <a:lnTo>
                      <a:pt x="0" y="0"/>
                    </a:lnTo>
                    <a:lnTo>
                      <a:pt x="0" y="26"/>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03" name="Freeform 318"/>
              <p:cNvSpPr>
                <a:spLocks/>
              </p:cNvSpPr>
              <p:nvPr/>
            </p:nvSpPr>
            <p:spPr bwMode="auto">
              <a:xfrm>
                <a:off x="4095" y="826"/>
                <a:ext cx="16" cy="244"/>
              </a:xfrm>
              <a:custGeom>
                <a:avLst/>
                <a:gdLst>
                  <a:gd name="T0" fmla="*/ 32 w 62"/>
                  <a:gd name="T1" fmla="*/ 974 h 974"/>
                  <a:gd name="T2" fmla="*/ 62 w 62"/>
                  <a:gd name="T3" fmla="*/ 948 h 974"/>
                  <a:gd name="T4" fmla="*/ 62 w 62"/>
                  <a:gd name="T5" fmla="*/ 0 h 974"/>
                  <a:gd name="T6" fmla="*/ 0 w 62"/>
                  <a:gd name="T7" fmla="*/ 0 h 974"/>
                  <a:gd name="T8" fmla="*/ 0 w 62"/>
                  <a:gd name="T9" fmla="*/ 948 h 974"/>
                  <a:gd name="T10" fmla="*/ 32 w 62"/>
                  <a:gd name="T11" fmla="*/ 974 h 974"/>
                  <a:gd name="T12" fmla="*/ 0 w 62"/>
                  <a:gd name="T13" fmla="*/ 948 h 974"/>
                  <a:gd name="T14" fmla="*/ 0 w 62"/>
                  <a:gd name="T15" fmla="*/ 974 h 974"/>
                  <a:gd name="T16" fmla="*/ 32 w 62"/>
                  <a:gd name="T17" fmla="*/ 974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74">
                    <a:moveTo>
                      <a:pt x="32" y="974"/>
                    </a:moveTo>
                    <a:lnTo>
                      <a:pt x="62" y="948"/>
                    </a:lnTo>
                    <a:lnTo>
                      <a:pt x="62" y="0"/>
                    </a:lnTo>
                    <a:lnTo>
                      <a:pt x="0" y="0"/>
                    </a:lnTo>
                    <a:lnTo>
                      <a:pt x="0" y="948"/>
                    </a:lnTo>
                    <a:lnTo>
                      <a:pt x="32" y="974"/>
                    </a:lnTo>
                    <a:lnTo>
                      <a:pt x="0" y="948"/>
                    </a:lnTo>
                    <a:lnTo>
                      <a:pt x="0" y="974"/>
                    </a:lnTo>
                    <a:lnTo>
                      <a:pt x="32" y="97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04" name="Freeform 319"/>
              <p:cNvSpPr>
                <a:spLocks noEditPoints="1"/>
              </p:cNvSpPr>
              <p:nvPr/>
            </p:nvSpPr>
            <p:spPr bwMode="auto">
              <a:xfrm>
                <a:off x="4491" y="907"/>
                <a:ext cx="68" cy="74"/>
              </a:xfrm>
              <a:custGeom>
                <a:avLst/>
                <a:gdLst>
                  <a:gd name="T0" fmla="*/ 0 w 270"/>
                  <a:gd name="T1" fmla="*/ 0 h 295"/>
                  <a:gd name="T2" fmla="*/ 153 w 270"/>
                  <a:gd name="T3" fmla="*/ 0 h 295"/>
                  <a:gd name="T4" fmla="*/ 186 w 270"/>
                  <a:gd name="T5" fmla="*/ 5 h 295"/>
                  <a:gd name="T6" fmla="*/ 212 w 270"/>
                  <a:gd name="T7" fmla="*/ 13 h 295"/>
                  <a:gd name="T8" fmla="*/ 231 w 270"/>
                  <a:gd name="T9" fmla="*/ 27 h 295"/>
                  <a:gd name="T10" fmla="*/ 245 w 270"/>
                  <a:gd name="T11" fmla="*/ 46 h 295"/>
                  <a:gd name="T12" fmla="*/ 252 w 270"/>
                  <a:gd name="T13" fmla="*/ 65 h 295"/>
                  <a:gd name="T14" fmla="*/ 252 w 270"/>
                  <a:gd name="T15" fmla="*/ 85 h 295"/>
                  <a:gd name="T16" fmla="*/ 246 w 270"/>
                  <a:gd name="T17" fmla="*/ 103 h 295"/>
                  <a:gd name="T18" fmla="*/ 233 w 270"/>
                  <a:gd name="T19" fmla="*/ 119 h 295"/>
                  <a:gd name="T20" fmla="*/ 214 w 270"/>
                  <a:gd name="T21" fmla="*/ 132 h 295"/>
                  <a:gd name="T22" fmla="*/ 218 w 270"/>
                  <a:gd name="T23" fmla="*/ 142 h 295"/>
                  <a:gd name="T24" fmla="*/ 244 w 270"/>
                  <a:gd name="T25" fmla="*/ 156 h 295"/>
                  <a:gd name="T26" fmla="*/ 260 w 270"/>
                  <a:gd name="T27" fmla="*/ 175 h 295"/>
                  <a:gd name="T28" fmla="*/ 269 w 270"/>
                  <a:gd name="T29" fmla="*/ 197 h 295"/>
                  <a:gd name="T30" fmla="*/ 270 w 270"/>
                  <a:gd name="T31" fmla="*/ 220 h 295"/>
                  <a:gd name="T32" fmla="*/ 264 w 270"/>
                  <a:gd name="T33" fmla="*/ 239 h 295"/>
                  <a:gd name="T34" fmla="*/ 254 w 270"/>
                  <a:gd name="T35" fmla="*/ 257 h 295"/>
                  <a:gd name="T36" fmla="*/ 241 w 270"/>
                  <a:gd name="T37" fmla="*/ 271 h 295"/>
                  <a:gd name="T38" fmla="*/ 226 w 270"/>
                  <a:gd name="T39" fmla="*/ 280 h 295"/>
                  <a:gd name="T40" fmla="*/ 205 w 270"/>
                  <a:gd name="T41" fmla="*/ 287 h 295"/>
                  <a:gd name="T42" fmla="*/ 181 w 270"/>
                  <a:gd name="T43" fmla="*/ 293 h 295"/>
                  <a:gd name="T44" fmla="*/ 153 w 270"/>
                  <a:gd name="T45" fmla="*/ 295 h 295"/>
                  <a:gd name="T46" fmla="*/ 0 w 270"/>
                  <a:gd name="T47" fmla="*/ 295 h 295"/>
                  <a:gd name="T48" fmla="*/ 125 w 270"/>
                  <a:gd name="T49" fmla="*/ 124 h 295"/>
                  <a:gd name="T50" fmla="*/ 152 w 270"/>
                  <a:gd name="T51" fmla="*/ 122 h 295"/>
                  <a:gd name="T52" fmla="*/ 170 w 270"/>
                  <a:gd name="T53" fmla="*/ 120 h 295"/>
                  <a:gd name="T54" fmla="*/ 186 w 270"/>
                  <a:gd name="T55" fmla="*/ 114 h 295"/>
                  <a:gd name="T56" fmla="*/ 198 w 270"/>
                  <a:gd name="T57" fmla="*/ 106 h 295"/>
                  <a:gd name="T58" fmla="*/ 204 w 270"/>
                  <a:gd name="T59" fmla="*/ 94 h 295"/>
                  <a:gd name="T60" fmla="*/ 207 w 270"/>
                  <a:gd name="T61" fmla="*/ 79 h 295"/>
                  <a:gd name="T62" fmla="*/ 204 w 270"/>
                  <a:gd name="T63" fmla="*/ 66 h 295"/>
                  <a:gd name="T64" fmla="*/ 198 w 270"/>
                  <a:gd name="T65" fmla="*/ 54 h 295"/>
                  <a:gd name="T66" fmla="*/ 188 w 270"/>
                  <a:gd name="T67" fmla="*/ 45 h 295"/>
                  <a:gd name="T68" fmla="*/ 174 w 270"/>
                  <a:gd name="T69" fmla="*/ 38 h 295"/>
                  <a:gd name="T70" fmla="*/ 152 w 270"/>
                  <a:gd name="T71" fmla="*/ 35 h 295"/>
                  <a:gd name="T72" fmla="*/ 119 w 270"/>
                  <a:gd name="T73" fmla="*/ 34 h 295"/>
                  <a:gd name="T74" fmla="*/ 48 w 270"/>
                  <a:gd name="T75" fmla="*/ 124 h 295"/>
                  <a:gd name="T76" fmla="*/ 137 w 270"/>
                  <a:gd name="T77" fmla="*/ 260 h 295"/>
                  <a:gd name="T78" fmla="*/ 169 w 270"/>
                  <a:gd name="T79" fmla="*/ 259 h 295"/>
                  <a:gd name="T80" fmla="*/ 184 w 270"/>
                  <a:gd name="T81" fmla="*/ 256 h 295"/>
                  <a:gd name="T82" fmla="*/ 197 w 270"/>
                  <a:gd name="T83" fmla="*/ 251 h 295"/>
                  <a:gd name="T84" fmla="*/ 207 w 270"/>
                  <a:gd name="T85" fmla="*/ 244 h 295"/>
                  <a:gd name="T86" fmla="*/ 214 w 270"/>
                  <a:gd name="T87" fmla="*/ 235 h 295"/>
                  <a:gd name="T88" fmla="*/ 219 w 270"/>
                  <a:gd name="T89" fmla="*/ 223 h 295"/>
                  <a:gd name="T90" fmla="*/ 222 w 270"/>
                  <a:gd name="T91" fmla="*/ 210 h 295"/>
                  <a:gd name="T92" fmla="*/ 218 w 270"/>
                  <a:gd name="T93" fmla="*/ 194 h 295"/>
                  <a:gd name="T94" fmla="*/ 211 w 270"/>
                  <a:gd name="T95" fmla="*/ 180 h 295"/>
                  <a:gd name="T96" fmla="*/ 199 w 270"/>
                  <a:gd name="T97" fmla="*/ 171 h 295"/>
                  <a:gd name="T98" fmla="*/ 183 w 270"/>
                  <a:gd name="T99" fmla="*/ 163 h 295"/>
                  <a:gd name="T100" fmla="*/ 161 w 270"/>
                  <a:gd name="T101" fmla="*/ 160 h 295"/>
                  <a:gd name="T102" fmla="*/ 131 w 270"/>
                  <a:gd name="T103" fmla="*/ 158 h 295"/>
                  <a:gd name="T104" fmla="*/ 48 w 270"/>
                  <a:gd name="T105" fmla="*/ 26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0" h="295">
                    <a:moveTo>
                      <a:pt x="0" y="295"/>
                    </a:moveTo>
                    <a:lnTo>
                      <a:pt x="0" y="0"/>
                    </a:lnTo>
                    <a:lnTo>
                      <a:pt x="134" y="0"/>
                    </a:lnTo>
                    <a:lnTo>
                      <a:pt x="153" y="0"/>
                    </a:lnTo>
                    <a:lnTo>
                      <a:pt x="171" y="2"/>
                    </a:lnTo>
                    <a:lnTo>
                      <a:pt x="186" y="5"/>
                    </a:lnTo>
                    <a:lnTo>
                      <a:pt x="200" y="8"/>
                    </a:lnTo>
                    <a:lnTo>
                      <a:pt x="212" y="13"/>
                    </a:lnTo>
                    <a:lnTo>
                      <a:pt x="222" y="20"/>
                    </a:lnTo>
                    <a:lnTo>
                      <a:pt x="231" y="27"/>
                    </a:lnTo>
                    <a:lnTo>
                      <a:pt x="239" y="36"/>
                    </a:lnTo>
                    <a:lnTo>
                      <a:pt x="245" y="46"/>
                    </a:lnTo>
                    <a:lnTo>
                      <a:pt x="250" y="55"/>
                    </a:lnTo>
                    <a:lnTo>
                      <a:pt x="252" y="65"/>
                    </a:lnTo>
                    <a:lnTo>
                      <a:pt x="252" y="75"/>
                    </a:lnTo>
                    <a:lnTo>
                      <a:pt x="252" y="85"/>
                    </a:lnTo>
                    <a:lnTo>
                      <a:pt x="250" y="93"/>
                    </a:lnTo>
                    <a:lnTo>
                      <a:pt x="246" y="103"/>
                    </a:lnTo>
                    <a:lnTo>
                      <a:pt x="241" y="111"/>
                    </a:lnTo>
                    <a:lnTo>
                      <a:pt x="233" y="119"/>
                    </a:lnTo>
                    <a:lnTo>
                      <a:pt x="225" y="126"/>
                    </a:lnTo>
                    <a:lnTo>
                      <a:pt x="214" y="132"/>
                    </a:lnTo>
                    <a:lnTo>
                      <a:pt x="203" y="138"/>
                    </a:lnTo>
                    <a:lnTo>
                      <a:pt x="218" y="142"/>
                    </a:lnTo>
                    <a:lnTo>
                      <a:pt x="232" y="149"/>
                    </a:lnTo>
                    <a:lnTo>
                      <a:pt x="244" y="156"/>
                    </a:lnTo>
                    <a:lnTo>
                      <a:pt x="252" y="165"/>
                    </a:lnTo>
                    <a:lnTo>
                      <a:pt x="260" y="175"/>
                    </a:lnTo>
                    <a:lnTo>
                      <a:pt x="266" y="186"/>
                    </a:lnTo>
                    <a:lnTo>
                      <a:pt x="269" y="197"/>
                    </a:lnTo>
                    <a:lnTo>
                      <a:pt x="270" y="210"/>
                    </a:lnTo>
                    <a:lnTo>
                      <a:pt x="270" y="220"/>
                    </a:lnTo>
                    <a:lnTo>
                      <a:pt x="268" y="230"/>
                    </a:lnTo>
                    <a:lnTo>
                      <a:pt x="264" y="239"/>
                    </a:lnTo>
                    <a:lnTo>
                      <a:pt x="260" y="249"/>
                    </a:lnTo>
                    <a:lnTo>
                      <a:pt x="254" y="257"/>
                    </a:lnTo>
                    <a:lnTo>
                      <a:pt x="247" y="264"/>
                    </a:lnTo>
                    <a:lnTo>
                      <a:pt x="241" y="271"/>
                    </a:lnTo>
                    <a:lnTo>
                      <a:pt x="233" y="276"/>
                    </a:lnTo>
                    <a:lnTo>
                      <a:pt x="226" y="280"/>
                    </a:lnTo>
                    <a:lnTo>
                      <a:pt x="216" y="284"/>
                    </a:lnTo>
                    <a:lnTo>
                      <a:pt x="205" y="287"/>
                    </a:lnTo>
                    <a:lnTo>
                      <a:pt x="194" y="291"/>
                    </a:lnTo>
                    <a:lnTo>
                      <a:pt x="181" y="293"/>
                    </a:lnTo>
                    <a:lnTo>
                      <a:pt x="169" y="294"/>
                    </a:lnTo>
                    <a:lnTo>
                      <a:pt x="153" y="295"/>
                    </a:lnTo>
                    <a:lnTo>
                      <a:pt x="137" y="295"/>
                    </a:lnTo>
                    <a:lnTo>
                      <a:pt x="0" y="295"/>
                    </a:lnTo>
                    <a:close/>
                    <a:moveTo>
                      <a:pt x="48" y="124"/>
                    </a:moveTo>
                    <a:lnTo>
                      <a:pt x="125" y="124"/>
                    </a:lnTo>
                    <a:lnTo>
                      <a:pt x="139" y="124"/>
                    </a:lnTo>
                    <a:lnTo>
                      <a:pt x="152" y="122"/>
                    </a:lnTo>
                    <a:lnTo>
                      <a:pt x="162" y="121"/>
                    </a:lnTo>
                    <a:lnTo>
                      <a:pt x="170" y="120"/>
                    </a:lnTo>
                    <a:lnTo>
                      <a:pt x="179" y="118"/>
                    </a:lnTo>
                    <a:lnTo>
                      <a:pt x="186" y="114"/>
                    </a:lnTo>
                    <a:lnTo>
                      <a:pt x="193" y="111"/>
                    </a:lnTo>
                    <a:lnTo>
                      <a:pt x="198" y="106"/>
                    </a:lnTo>
                    <a:lnTo>
                      <a:pt x="202" y="100"/>
                    </a:lnTo>
                    <a:lnTo>
                      <a:pt x="204" y="94"/>
                    </a:lnTo>
                    <a:lnTo>
                      <a:pt x="205" y="87"/>
                    </a:lnTo>
                    <a:lnTo>
                      <a:pt x="207" y="79"/>
                    </a:lnTo>
                    <a:lnTo>
                      <a:pt x="205" y="73"/>
                    </a:lnTo>
                    <a:lnTo>
                      <a:pt x="204" y="66"/>
                    </a:lnTo>
                    <a:lnTo>
                      <a:pt x="202" y="59"/>
                    </a:lnTo>
                    <a:lnTo>
                      <a:pt x="198" y="54"/>
                    </a:lnTo>
                    <a:lnTo>
                      <a:pt x="193" y="49"/>
                    </a:lnTo>
                    <a:lnTo>
                      <a:pt x="188" y="45"/>
                    </a:lnTo>
                    <a:lnTo>
                      <a:pt x="181" y="41"/>
                    </a:lnTo>
                    <a:lnTo>
                      <a:pt x="174" y="38"/>
                    </a:lnTo>
                    <a:lnTo>
                      <a:pt x="165" y="36"/>
                    </a:lnTo>
                    <a:lnTo>
                      <a:pt x="152" y="35"/>
                    </a:lnTo>
                    <a:lnTo>
                      <a:pt x="137" y="34"/>
                    </a:lnTo>
                    <a:lnTo>
                      <a:pt x="119" y="34"/>
                    </a:lnTo>
                    <a:lnTo>
                      <a:pt x="48" y="34"/>
                    </a:lnTo>
                    <a:lnTo>
                      <a:pt x="48" y="124"/>
                    </a:lnTo>
                    <a:close/>
                    <a:moveTo>
                      <a:pt x="48" y="260"/>
                    </a:moveTo>
                    <a:lnTo>
                      <a:pt x="137" y="260"/>
                    </a:lnTo>
                    <a:lnTo>
                      <a:pt x="156" y="260"/>
                    </a:lnTo>
                    <a:lnTo>
                      <a:pt x="169" y="259"/>
                    </a:lnTo>
                    <a:lnTo>
                      <a:pt x="176" y="258"/>
                    </a:lnTo>
                    <a:lnTo>
                      <a:pt x="184" y="256"/>
                    </a:lnTo>
                    <a:lnTo>
                      <a:pt x="190" y="254"/>
                    </a:lnTo>
                    <a:lnTo>
                      <a:pt x="197" y="251"/>
                    </a:lnTo>
                    <a:lnTo>
                      <a:pt x="202" y="248"/>
                    </a:lnTo>
                    <a:lnTo>
                      <a:pt x="207" y="244"/>
                    </a:lnTo>
                    <a:lnTo>
                      <a:pt x="211" y="239"/>
                    </a:lnTo>
                    <a:lnTo>
                      <a:pt x="214" y="235"/>
                    </a:lnTo>
                    <a:lnTo>
                      <a:pt x="217" y="229"/>
                    </a:lnTo>
                    <a:lnTo>
                      <a:pt x="219" y="223"/>
                    </a:lnTo>
                    <a:lnTo>
                      <a:pt x="221" y="216"/>
                    </a:lnTo>
                    <a:lnTo>
                      <a:pt x="222" y="210"/>
                    </a:lnTo>
                    <a:lnTo>
                      <a:pt x="221" y="201"/>
                    </a:lnTo>
                    <a:lnTo>
                      <a:pt x="218" y="194"/>
                    </a:lnTo>
                    <a:lnTo>
                      <a:pt x="216" y="188"/>
                    </a:lnTo>
                    <a:lnTo>
                      <a:pt x="211" y="180"/>
                    </a:lnTo>
                    <a:lnTo>
                      <a:pt x="205" y="175"/>
                    </a:lnTo>
                    <a:lnTo>
                      <a:pt x="199" y="171"/>
                    </a:lnTo>
                    <a:lnTo>
                      <a:pt x="192" y="167"/>
                    </a:lnTo>
                    <a:lnTo>
                      <a:pt x="183" y="163"/>
                    </a:lnTo>
                    <a:lnTo>
                      <a:pt x="172" y="161"/>
                    </a:lnTo>
                    <a:lnTo>
                      <a:pt x="161" y="160"/>
                    </a:lnTo>
                    <a:lnTo>
                      <a:pt x="146" y="159"/>
                    </a:lnTo>
                    <a:lnTo>
                      <a:pt x="131" y="158"/>
                    </a:lnTo>
                    <a:lnTo>
                      <a:pt x="48" y="158"/>
                    </a:lnTo>
                    <a:lnTo>
                      <a:pt x="48" y="26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05" name="Freeform 320"/>
              <p:cNvSpPr>
                <a:spLocks noEditPoints="1"/>
              </p:cNvSpPr>
              <p:nvPr/>
            </p:nvSpPr>
            <p:spPr bwMode="auto">
              <a:xfrm>
                <a:off x="4570" y="927"/>
                <a:ext cx="60" cy="56"/>
              </a:xfrm>
              <a:custGeom>
                <a:avLst/>
                <a:gdLst>
                  <a:gd name="T0" fmla="*/ 160 w 238"/>
                  <a:gd name="T1" fmla="*/ 207 h 224"/>
                  <a:gd name="T2" fmla="*/ 125 w 238"/>
                  <a:gd name="T3" fmla="*/ 220 h 224"/>
                  <a:gd name="T4" fmla="*/ 89 w 238"/>
                  <a:gd name="T5" fmla="*/ 224 h 224"/>
                  <a:gd name="T6" fmla="*/ 59 w 238"/>
                  <a:gd name="T7" fmla="*/ 222 h 224"/>
                  <a:gd name="T8" fmla="*/ 35 w 238"/>
                  <a:gd name="T9" fmla="*/ 215 h 224"/>
                  <a:gd name="T10" fmla="*/ 17 w 238"/>
                  <a:gd name="T11" fmla="*/ 202 h 224"/>
                  <a:gd name="T12" fmla="*/ 6 w 238"/>
                  <a:gd name="T13" fmla="*/ 187 h 224"/>
                  <a:gd name="T14" fmla="*/ 1 w 238"/>
                  <a:gd name="T15" fmla="*/ 169 h 224"/>
                  <a:gd name="T16" fmla="*/ 2 w 238"/>
                  <a:gd name="T17" fmla="*/ 147 h 224"/>
                  <a:gd name="T18" fmla="*/ 14 w 238"/>
                  <a:gd name="T19" fmla="*/ 127 h 224"/>
                  <a:gd name="T20" fmla="*/ 31 w 238"/>
                  <a:gd name="T21" fmla="*/ 113 h 224"/>
                  <a:gd name="T22" fmla="*/ 54 w 238"/>
                  <a:gd name="T23" fmla="*/ 103 h 224"/>
                  <a:gd name="T24" fmla="*/ 80 w 238"/>
                  <a:gd name="T25" fmla="*/ 98 h 224"/>
                  <a:gd name="T26" fmla="*/ 127 w 238"/>
                  <a:gd name="T27" fmla="*/ 93 h 224"/>
                  <a:gd name="T28" fmla="*/ 180 w 238"/>
                  <a:gd name="T29" fmla="*/ 83 h 224"/>
                  <a:gd name="T30" fmla="*/ 180 w 238"/>
                  <a:gd name="T31" fmla="*/ 63 h 224"/>
                  <a:gd name="T32" fmla="*/ 169 w 238"/>
                  <a:gd name="T33" fmla="*/ 42 h 224"/>
                  <a:gd name="T34" fmla="*/ 153 w 238"/>
                  <a:gd name="T35" fmla="*/ 35 h 224"/>
                  <a:gd name="T36" fmla="*/ 118 w 238"/>
                  <a:gd name="T37" fmla="*/ 31 h 224"/>
                  <a:gd name="T38" fmla="*/ 81 w 238"/>
                  <a:gd name="T39" fmla="*/ 35 h 224"/>
                  <a:gd name="T40" fmla="*/ 59 w 238"/>
                  <a:gd name="T41" fmla="*/ 52 h 224"/>
                  <a:gd name="T42" fmla="*/ 7 w 238"/>
                  <a:gd name="T43" fmla="*/ 66 h 224"/>
                  <a:gd name="T44" fmla="*/ 20 w 238"/>
                  <a:gd name="T45" fmla="*/ 37 h 224"/>
                  <a:gd name="T46" fmla="*/ 43 w 238"/>
                  <a:gd name="T47" fmla="*/ 17 h 224"/>
                  <a:gd name="T48" fmla="*/ 78 w 238"/>
                  <a:gd name="T49" fmla="*/ 4 h 224"/>
                  <a:gd name="T50" fmla="*/ 124 w 238"/>
                  <a:gd name="T51" fmla="*/ 0 h 224"/>
                  <a:gd name="T52" fmla="*/ 167 w 238"/>
                  <a:gd name="T53" fmla="*/ 3 h 224"/>
                  <a:gd name="T54" fmla="*/ 197 w 238"/>
                  <a:gd name="T55" fmla="*/ 14 h 224"/>
                  <a:gd name="T56" fmla="*/ 213 w 238"/>
                  <a:gd name="T57" fmla="*/ 28 h 224"/>
                  <a:gd name="T58" fmla="*/ 222 w 238"/>
                  <a:gd name="T59" fmla="*/ 48 h 224"/>
                  <a:gd name="T60" fmla="*/ 224 w 238"/>
                  <a:gd name="T61" fmla="*/ 70 h 224"/>
                  <a:gd name="T62" fmla="*/ 224 w 238"/>
                  <a:gd name="T63" fmla="*/ 153 h 224"/>
                  <a:gd name="T64" fmla="*/ 227 w 238"/>
                  <a:gd name="T65" fmla="*/ 194 h 224"/>
                  <a:gd name="T66" fmla="*/ 235 w 238"/>
                  <a:gd name="T67" fmla="*/ 214 h 224"/>
                  <a:gd name="T68" fmla="*/ 190 w 238"/>
                  <a:gd name="T69" fmla="*/ 214 h 224"/>
                  <a:gd name="T70" fmla="*/ 184 w 238"/>
                  <a:gd name="T71" fmla="*/ 193 h 224"/>
                  <a:gd name="T72" fmla="*/ 151 w 238"/>
                  <a:gd name="T73" fmla="*/ 119 h 224"/>
                  <a:gd name="T74" fmla="*/ 96 w 238"/>
                  <a:gd name="T75" fmla="*/ 127 h 224"/>
                  <a:gd name="T76" fmla="*/ 71 w 238"/>
                  <a:gd name="T77" fmla="*/ 133 h 224"/>
                  <a:gd name="T78" fmla="*/ 57 w 238"/>
                  <a:gd name="T79" fmla="*/ 141 h 224"/>
                  <a:gd name="T80" fmla="*/ 48 w 238"/>
                  <a:gd name="T81" fmla="*/ 153 h 224"/>
                  <a:gd name="T82" fmla="*/ 48 w 238"/>
                  <a:gd name="T83" fmla="*/ 168 h 224"/>
                  <a:gd name="T84" fmla="*/ 61 w 238"/>
                  <a:gd name="T85" fmla="*/ 186 h 224"/>
                  <a:gd name="T86" fmla="*/ 87 w 238"/>
                  <a:gd name="T87" fmla="*/ 195 h 224"/>
                  <a:gd name="T88" fmla="*/ 123 w 238"/>
                  <a:gd name="T89" fmla="*/ 194 h 224"/>
                  <a:gd name="T90" fmla="*/ 153 w 238"/>
                  <a:gd name="T91" fmla="*/ 182 h 224"/>
                  <a:gd name="T92" fmla="*/ 174 w 238"/>
                  <a:gd name="T93" fmla="*/ 161 h 224"/>
                  <a:gd name="T94" fmla="*/ 180 w 238"/>
                  <a:gd name="T95" fmla="*/ 13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24">
                    <a:moveTo>
                      <a:pt x="184" y="193"/>
                    </a:moveTo>
                    <a:lnTo>
                      <a:pt x="172" y="201"/>
                    </a:lnTo>
                    <a:lnTo>
                      <a:pt x="160" y="207"/>
                    </a:lnTo>
                    <a:lnTo>
                      <a:pt x="148" y="213"/>
                    </a:lnTo>
                    <a:lnTo>
                      <a:pt x="137" y="217"/>
                    </a:lnTo>
                    <a:lnTo>
                      <a:pt x="125" y="220"/>
                    </a:lnTo>
                    <a:lnTo>
                      <a:pt x="114" y="222"/>
                    </a:lnTo>
                    <a:lnTo>
                      <a:pt x="101" y="224"/>
                    </a:lnTo>
                    <a:lnTo>
                      <a:pt x="89" y="224"/>
                    </a:lnTo>
                    <a:lnTo>
                      <a:pt x="78" y="224"/>
                    </a:lnTo>
                    <a:lnTo>
                      <a:pt x="68" y="223"/>
                    </a:lnTo>
                    <a:lnTo>
                      <a:pt x="59" y="222"/>
                    </a:lnTo>
                    <a:lnTo>
                      <a:pt x="51" y="220"/>
                    </a:lnTo>
                    <a:lnTo>
                      <a:pt x="43" y="218"/>
                    </a:lnTo>
                    <a:lnTo>
                      <a:pt x="35" y="215"/>
                    </a:lnTo>
                    <a:lnTo>
                      <a:pt x="29" y="211"/>
                    </a:lnTo>
                    <a:lnTo>
                      <a:pt x="23" y="207"/>
                    </a:lnTo>
                    <a:lnTo>
                      <a:pt x="17" y="202"/>
                    </a:lnTo>
                    <a:lnTo>
                      <a:pt x="12" y="198"/>
                    </a:lnTo>
                    <a:lnTo>
                      <a:pt x="9" y="193"/>
                    </a:lnTo>
                    <a:lnTo>
                      <a:pt x="6" y="187"/>
                    </a:lnTo>
                    <a:lnTo>
                      <a:pt x="4" y="182"/>
                    </a:lnTo>
                    <a:lnTo>
                      <a:pt x="1" y="176"/>
                    </a:lnTo>
                    <a:lnTo>
                      <a:pt x="1" y="169"/>
                    </a:lnTo>
                    <a:lnTo>
                      <a:pt x="0" y="163"/>
                    </a:lnTo>
                    <a:lnTo>
                      <a:pt x="1" y="155"/>
                    </a:lnTo>
                    <a:lnTo>
                      <a:pt x="2" y="147"/>
                    </a:lnTo>
                    <a:lnTo>
                      <a:pt x="5" y="141"/>
                    </a:lnTo>
                    <a:lnTo>
                      <a:pt x="9" y="134"/>
                    </a:lnTo>
                    <a:lnTo>
                      <a:pt x="14" y="127"/>
                    </a:lnTo>
                    <a:lnTo>
                      <a:pt x="19" y="122"/>
                    </a:lnTo>
                    <a:lnTo>
                      <a:pt x="25" y="118"/>
                    </a:lnTo>
                    <a:lnTo>
                      <a:pt x="31" y="113"/>
                    </a:lnTo>
                    <a:lnTo>
                      <a:pt x="39" y="110"/>
                    </a:lnTo>
                    <a:lnTo>
                      <a:pt x="47" y="106"/>
                    </a:lnTo>
                    <a:lnTo>
                      <a:pt x="54" y="103"/>
                    </a:lnTo>
                    <a:lnTo>
                      <a:pt x="63" y="101"/>
                    </a:lnTo>
                    <a:lnTo>
                      <a:pt x="71" y="100"/>
                    </a:lnTo>
                    <a:lnTo>
                      <a:pt x="80" y="98"/>
                    </a:lnTo>
                    <a:lnTo>
                      <a:pt x="90" y="97"/>
                    </a:lnTo>
                    <a:lnTo>
                      <a:pt x="101" y="96"/>
                    </a:lnTo>
                    <a:lnTo>
                      <a:pt x="127" y="93"/>
                    </a:lnTo>
                    <a:lnTo>
                      <a:pt x="148" y="90"/>
                    </a:lnTo>
                    <a:lnTo>
                      <a:pt x="166" y="86"/>
                    </a:lnTo>
                    <a:lnTo>
                      <a:pt x="180" y="83"/>
                    </a:lnTo>
                    <a:lnTo>
                      <a:pt x="180" y="77"/>
                    </a:lnTo>
                    <a:lnTo>
                      <a:pt x="180" y="74"/>
                    </a:lnTo>
                    <a:lnTo>
                      <a:pt x="180" y="63"/>
                    </a:lnTo>
                    <a:lnTo>
                      <a:pt x="178" y="55"/>
                    </a:lnTo>
                    <a:lnTo>
                      <a:pt x="174" y="48"/>
                    </a:lnTo>
                    <a:lnTo>
                      <a:pt x="169" y="42"/>
                    </a:lnTo>
                    <a:lnTo>
                      <a:pt x="164" y="40"/>
                    </a:lnTo>
                    <a:lnTo>
                      <a:pt x="158" y="37"/>
                    </a:lnTo>
                    <a:lnTo>
                      <a:pt x="153" y="35"/>
                    </a:lnTo>
                    <a:lnTo>
                      <a:pt x="147" y="33"/>
                    </a:lnTo>
                    <a:lnTo>
                      <a:pt x="133" y="31"/>
                    </a:lnTo>
                    <a:lnTo>
                      <a:pt x="118" y="31"/>
                    </a:lnTo>
                    <a:lnTo>
                      <a:pt x="104" y="31"/>
                    </a:lnTo>
                    <a:lnTo>
                      <a:pt x="91" y="33"/>
                    </a:lnTo>
                    <a:lnTo>
                      <a:pt x="81" y="35"/>
                    </a:lnTo>
                    <a:lnTo>
                      <a:pt x="72" y="39"/>
                    </a:lnTo>
                    <a:lnTo>
                      <a:pt x="66" y="44"/>
                    </a:lnTo>
                    <a:lnTo>
                      <a:pt x="59" y="52"/>
                    </a:lnTo>
                    <a:lnTo>
                      <a:pt x="54" y="60"/>
                    </a:lnTo>
                    <a:lnTo>
                      <a:pt x="51" y="71"/>
                    </a:lnTo>
                    <a:lnTo>
                      <a:pt x="7" y="66"/>
                    </a:lnTo>
                    <a:lnTo>
                      <a:pt x="11" y="55"/>
                    </a:lnTo>
                    <a:lnTo>
                      <a:pt x="15" y="45"/>
                    </a:lnTo>
                    <a:lnTo>
                      <a:pt x="20" y="37"/>
                    </a:lnTo>
                    <a:lnTo>
                      <a:pt x="26" y="30"/>
                    </a:lnTo>
                    <a:lnTo>
                      <a:pt x="34" y="22"/>
                    </a:lnTo>
                    <a:lnTo>
                      <a:pt x="43" y="17"/>
                    </a:lnTo>
                    <a:lnTo>
                      <a:pt x="54" y="12"/>
                    </a:lnTo>
                    <a:lnTo>
                      <a:pt x="66" y="8"/>
                    </a:lnTo>
                    <a:lnTo>
                      <a:pt x="78" y="4"/>
                    </a:lnTo>
                    <a:lnTo>
                      <a:pt x="92" y="2"/>
                    </a:lnTo>
                    <a:lnTo>
                      <a:pt x="108" y="0"/>
                    </a:lnTo>
                    <a:lnTo>
                      <a:pt x="124" y="0"/>
                    </a:lnTo>
                    <a:lnTo>
                      <a:pt x="141" y="0"/>
                    </a:lnTo>
                    <a:lnTo>
                      <a:pt x="155" y="1"/>
                    </a:lnTo>
                    <a:lnTo>
                      <a:pt x="167" y="3"/>
                    </a:lnTo>
                    <a:lnTo>
                      <a:pt x="179" y="7"/>
                    </a:lnTo>
                    <a:lnTo>
                      <a:pt x="188" y="10"/>
                    </a:lnTo>
                    <a:lnTo>
                      <a:pt x="197" y="14"/>
                    </a:lnTo>
                    <a:lnTo>
                      <a:pt x="203" y="18"/>
                    </a:lnTo>
                    <a:lnTo>
                      <a:pt x="209" y="23"/>
                    </a:lnTo>
                    <a:lnTo>
                      <a:pt x="213" y="28"/>
                    </a:lnTo>
                    <a:lnTo>
                      <a:pt x="217" y="34"/>
                    </a:lnTo>
                    <a:lnTo>
                      <a:pt x="221" y="40"/>
                    </a:lnTo>
                    <a:lnTo>
                      <a:pt x="222" y="48"/>
                    </a:lnTo>
                    <a:lnTo>
                      <a:pt x="223" y="53"/>
                    </a:lnTo>
                    <a:lnTo>
                      <a:pt x="224" y="60"/>
                    </a:lnTo>
                    <a:lnTo>
                      <a:pt x="224" y="70"/>
                    </a:lnTo>
                    <a:lnTo>
                      <a:pt x="224" y="81"/>
                    </a:lnTo>
                    <a:lnTo>
                      <a:pt x="224" y="130"/>
                    </a:lnTo>
                    <a:lnTo>
                      <a:pt x="224" y="153"/>
                    </a:lnTo>
                    <a:lnTo>
                      <a:pt x="226" y="170"/>
                    </a:lnTo>
                    <a:lnTo>
                      <a:pt x="226" y="184"/>
                    </a:lnTo>
                    <a:lnTo>
                      <a:pt x="227" y="194"/>
                    </a:lnTo>
                    <a:lnTo>
                      <a:pt x="230" y="200"/>
                    </a:lnTo>
                    <a:lnTo>
                      <a:pt x="232" y="206"/>
                    </a:lnTo>
                    <a:lnTo>
                      <a:pt x="235" y="214"/>
                    </a:lnTo>
                    <a:lnTo>
                      <a:pt x="238" y="219"/>
                    </a:lnTo>
                    <a:lnTo>
                      <a:pt x="193" y="219"/>
                    </a:lnTo>
                    <a:lnTo>
                      <a:pt x="190" y="214"/>
                    </a:lnTo>
                    <a:lnTo>
                      <a:pt x="188" y="207"/>
                    </a:lnTo>
                    <a:lnTo>
                      <a:pt x="185" y="200"/>
                    </a:lnTo>
                    <a:lnTo>
                      <a:pt x="184" y="193"/>
                    </a:lnTo>
                    <a:close/>
                    <a:moveTo>
                      <a:pt x="180" y="112"/>
                    </a:moveTo>
                    <a:lnTo>
                      <a:pt x="167" y="116"/>
                    </a:lnTo>
                    <a:lnTo>
                      <a:pt x="151" y="119"/>
                    </a:lnTo>
                    <a:lnTo>
                      <a:pt x="131" y="122"/>
                    </a:lnTo>
                    <a:lnTo>
                      <a:pt x="109" y="125"/>
                    </a:lnTo>
                    <a:lnTo>
                      <a:pt x="96" y="127"/>
                    </a:lnTo>
                    <a:lnTo>
                      <a:pt x="86" y="128"/>
                    </a:lnTo>
                    <a:lnTo>
                      <a:pt x="77" y="131"/>
                    </a:lnTo>
                    <a:lnTo>
                      <a:pt x="71" y="133"/>
                    </a:lnTo>
                    <a:lnTo>
                      <a:pt x="64" y="135"/>
                    </a:lnTo>
                    <a:lnTo>
                      <a:pt x="61" y="138"/>
                    </a:lnTo>
                    <a:lnTo>
                      <a:pt x="57" y="141"/>
                    </a:lnTo>
                    <a:lnTo>
                      <a:pt x="53" y="144"/>
                    </a:lnTo>
                    <a:lnTo>
                      <a:pt x="51" y="148"/>
                    </a:lnTo>
                    <a:lnTo>
                      <a:pt x="48" y="153"/>
                    </a:lnTo>
                    <a:lnTo>
                      <a:pt x="47" y="157"/>
                    </a:lnTo>
                    <a:lnTo>
                      <a:pt x="47" y="162"/>
                    </a:lnTo>
                    <a:lnTo>
                      <a:pt x="48" y="168"/>
                    </a:lnTo>
                    <a:lnTo>
                      <a:pt x="51" y="175"/>
                    </a:lnTo>
                    <a:lnTo>
                      <a:pt x="54" y="181"/>
                    </a:lnTo>
                    <a:lnTo>
                      <a:pt x="61" y="186"/>
                    </a:lnTo>
                    <a:lnTo>
                      <a:pt x="67" y="190"/>
                    </a:lnTo>
                    <a:lnTo>
                      <a:pt x="76" y="194"/>
                    </a:lnTo>
                    <a:lnTo>
                      <a:pt x="87" y="195"/>
                    </a:lnTo>
                    <a:lnTo>
                      <a:pt x="99" y="196"/>
                    </a:lnTo>
                    <a:lnTo>
                      <a:pt x="111" y="195"/>
                    </a:lnTo>
                    <a:lnTo>
                      <a:pt x="123" y="194"/>
                    </a:lnTo>
                    <a:lnTo>
                      <a:pt x="134" y="190"/>
                    </a:lnTo>
                    <a:lnTo>
                      <a:pt x="144" y="186"/>
                    </a:lnTo>
                    <a:lnTo>
                      <a:pt x="153" y="182"/>
                    </a:lnTo>
                    <a:lnTo>
                      <a:pt x="161" y="176"/>
                    </a:lnTo>
                    <a:lnTo>
                      <a:pt x="167" y="169"/>
                    </a:lnTo>
                    <a:lnTo>
                      <a:pt x="174" y="161"/>
                    </a:lnTo>
                    <a:lnTo>
                      <a:pt x="176" y="155"/>
                    </a:lnTo>
                    <a:lnTo>
                      <a:pt x="179" y="146"/>
                    </a:lnTo>
                    <a:lnTo>
                      <a:pt x="180" y="137"/>
                    </a:lnTo>
                    <a:lnTo>
                      <a:pt x="180" y="125"/>
                    </a:lnTo>
                    <a:lnTo>
                      <a:pt x="180"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06" name="Freeform 321"/>
              <p:cNvSpPr>
                <a:spLocks/>
              </p:cNvSpPr>
              <p:nvPr/>
            </p:nvSpPr>
            <p:spPr bwMode="auto">
              <a:xfrm>
                <a:off x="4635" y="928"/>
                <a:ext cx="84" cy="53"/>
              </a:xfrm>
              <a:custGeom>
                <a:avLst/>
                <a:gdLst>
                  <a:gd name="T0" fmla="*/ 190 w 336"/>
                  <a:gd name="T1" fmla="*/ 92 h 213"/>
                  <a:gd name="T2" fmla="*/ 208 w 336"/>
                  <a:gd name="T3" fmla="*/ 90 h 213"/>
                  <a:gd name="T4" fmla="*/ 219 w 336"/>
                  <a:gd name="T5" fmla="*/ 85 h 213"/>
                  <a:gd name="T6" fmla="*/ 231 w 336"/>
                  <a:gd name="T7" fmla="*/ 72 h 213"/>
                  <a:gd name="T8" fmla="*/ 245 w 336"/>
                  <a:gd name="T9" fmla="*/ 46 h 213"/>
                  <a:gd name="T10" fmla="*/ 259 w 336"/>
                  <a:gd name="T11" fmla="*/ 22 h 213"/>
                  <a:gd name="T12" fmla="*/ 273 w 336"/>
                  <a:gd name="T13" fmla="*/ 7 h 213"/>
                  <a:gd name="T14" fmla="*/ 288 w 336"/>
                  <a:gd name="T15" fmla="*/ 1 h 213"/>
                  <a:gd name="T16" fmla="*/ 311 w 336"/>
                  <a:gd name="T17" fmla="*/ 0 h 213"/>
                  <a:gd name="T18" fmla="*/ 326 w 336"/>
                  <a:gd name="T19" fmla="*/ 29 h 213"/>
                  <a:gd name="T20" fmla="*/ 306 w 336"/>
                  <a:gd name="T21" fmla="*/ 29 h 213"/>
                  <a:gd name="T22" fmla="*/ 296 w 336"/>
                  <a:gd name="T23" fmla="*/ 31 h 213"/>
                  <a:gd name="T24" fmla="*/ 286 w 336"/>
                  <a:gd name="T25" fmla="*/ 42 h 213"/>
                  <a:gd name="T26" fmla="*/ 272 w 336"/>
                  <a:gd name="T27" fmla="*/ 69 h 213"/>
                  <a:gd name="T28" fmla="*/ 263 w 336"/>
                  <a:gd name="T29" fmla="*/ 84 h 213"/>
                  <a:gd name="T30" fmla="*/ 254 w 336"/>
                  <a:gd name="T31" fmla="*/ 93 h 213"/>
                  <a:gd name="T32" fmla="*/ 241 w 336"/>
                  <a:gd name="T33" fmla="*/ 100 h 213"/>
                  <a:gd name="T34" fmla="*/ 240 w 336"/>
                  <a:gd name="T35" fmla="*/ 106 h 213"/>
                  <a:gd name="T36" fmla="*/ 254 w 336"/>
                  <a:gd name="T37" fmla="*/ 112 h 213"/>
                  <a:gd name="T38" fmla="*/ 268 w 336"/>
                  <a:gd name="T39" fmla="*/ 124 h 213"/>
                  <a:gd name="T40" fmla="*/ 282 w 336"/>
                  <a:gd name="T41" fmla="*/ 138 h 213"/>
                  <a:gd name="T42" fmla="*/ 336 w 336"/>
                  <a:gd name="T43" fmla="*/ 213 h 213"/>
                  <a:gd name="T44" fmla="*/ 241 w 336"/>
                  <a:gd name="T45" fmla="*/ 147 h 213"/>
                  <a:gd name="T46" fmla="*/ 227 w 336"/>
                  <a:gd name="T47" fmla="*/ 130 h 213"/>
                  <a:gd name="T48" fmla="*/ 216 w 336"/>
                  <a:gd name="T49" fmla="*/ 120 h 213"/>
                  <a:gd name="T50" fmla="*/ 204 w 336"/>
                  <a:gd name="T51" fmla="*/ 116 h 213"/>
                  <a:gd name="T52" fmla="*/ 190 w 336"/>
                  <a:gd name="T53" fmla="*/ 114 h 213"/>
                  <a:gd name="T54" fmla="*/ 146 w 336"/>
                  <a:gd name="T55" fmla="*/ 213 h 213"/>
                  <a:gd name="T56" fmla="*/ 138 w 336"/>
                  <a:gd name="T57" fmla="*/ 115 h 213"/>
                  <a:gd name="T58" fmla="*/ 126 w 336"/>
                  <a:gd name="T59" fmla="*/ 117 h 213"/>
                  <a:gd name="T60" fmla="*/ 114 w 336"/>
                  <a:gd name="T61" fmla="*/ 125 h 213"/>
                  <a:gd name="T62" fmla="*/ 101 w 336"/>
                  <a:gd name="T63" fmla="*/ 137 h 213"/>
                  <a:gd name="T64" fmla="*/ 48 w 336"/>
                  <a:gd name="T65" fmla="*/ 213 h 213"/>
                  <a:gd name="T66" fmla="*/ 48 w 336"/>
                  <a:gd name="T67" fmla="*/ 147 h 213"/>
                  <a:gd name="T68" fmla="*/ 61 w 336"/>
                  <a:gd name="T69" fmla="*/ 130 h 213"/>
                  <a:gd name="T70" fmla="*/ 75 w 336"/>
                  <a:gd name="T71" fmla="*/ 117 h 213"/>
                  <a:gd name="T72" fmla="*/ 89 w 336"/>
                  <a:gd name="T73" fmla="*/ 109 h 213"/>
                  <a:gd name="T74" fmla="*/ 104 w 336"/>
                  <a:gd name="T75" fmla="*/ 104 h 213"/>
                  <a:gd name="T76" fmla="*/ 87 w 336"/>
                  <a:gd name="T77" fmla="*/ 95 h 213"/>
                  <a:gd name="T78" fmla="*/ 76 w 336"/>
                  <a:gd name="T79" fmla="*/ 87 h 213"/>
                  <a:gd name="T80" fmla="*/ 66 w 336"/>
                  <a:gd name="T81" fmla="*/ 72 h 213"/>
                  <a:gd name="T82" fmla="*/ 53 w 336"/>
                  <a:gd name="T83" fmla="*/ 46 h 213"/>
                  <a:gd name="T84" fmla="*/ 47 w 336"/>
                  <a:gd name="T85" fmla="*/ 36 h 213"/>
                  <a:gd name="T86" fmla="*/ 42 w 336"/>
                  <a:gd name="T87" fmla="*/ 31 h 213"/>
                  <a:gd name="T88" fmla="*/ 23 w 336"/>
                  <a:gd name="T89" fmla="*/ 29 h 213"/>
                  <a:gd name="T90" fmla="*/ 10 w 336"/>
                  <a:gd name="T91" fmla="*/ 29 h 213"/>
                  <a:gd name="T92" fmla="*/ 16 w 336"/>
                  <a:gd name="T93" fmla="*/ 0 h 213"/>
                  <a:gd name="T94" fmla="*/ 52 w 336"/>
                  <a:gd name="T95" fmla="*/ 2 h 213"/>
                  <a:gd name="T96" fmla="*/ 61 w 336"/>
                  <a:gd name="T97" fmla="*/ 6 h 213"/>
                  <a:gd name="T98" fmla="*/ 70 w 336"/>
                  <a:gd name="T99" fmla="*/ 12 h 213"/>
                  <a:gd name="T100" fmla="*/ 80 w 336"/>
                  <a:gd name="T101" fmla="*/ 25 h 213"/>
                  <a:gd name="T102" fmla="*/ 91 w 336"/>
                  <a:gd name="T103" fmla="*/ 46 h 213"/>
                  <a:gd name="T104" fmla="*/ 105 w 336"/>
                  <a:gd name="T105" fmla="*/ 72 h 213"/>
                  <a:gd name="T106" fmla="*/ 115 w 336"/>
                  <a:gd name="T107" fmla="*/ 85 h 213"/>
                  <a:gd name="T108" fmla="*/ 127 w 336"/>
                  <a:gd name="T109" fmla="*/ 90 h 213"/>
                  <a:gd name="T110" fmla="*/ 146 w 336"/>
                  <a:gd name="T111" fmla="*/ 92 h 213"/>
                  <a:gd name="T112" fmla="*/ 190 w 336"/>
                  <a:gd name="T113"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6" h="213">
                    <a:moveTo>
                      <a:pt x="190" y="0"/>
                    </a:moveTo>
                    <a:lnTo>
                      <a:pt x="190" y="92"/>
                    </a:lnTo>
                    <a:lnTo>
                      <a:pt x="200" y="91"/>
                    </a:lnTo>
                    <a:lnTo>
                      <a:pt x="208" y="90"/>
                    </a:lnTo>
                    <a:lnTo>
                      <a:pt x="214" y="88"/>
                    </a:lnTo>
                    <a:lnTo>
                      <a:pt x="219" y="85"/>
                    </a:lnTo>
                    <a:lnTo>
                      <a:pt x="225" y="80"/>
                    </a:lnTo>
                    <a:lnTo>
                      <a:pt x="231" y="72"/>
                    </a:lnTo>
                    <a:lnTo>
                      <a:pt x="237" y="60"/>
                    </a:lnTo>
                    <a:lnTo>
                      <a:pt x="245" y="46"/>
                    </a:lnTo>
                    <a:lnTo>
                      <a:pt x="253" y="32"/>
                    </a:lnTo>
                    <a:lnTo>
                      <a:pt x="259" y="22"/>
                    </a:lnTo>
                    <a:lnTo>
                      <a:pt x="266" y="13"/>
                    </a:lnTo>
                    <a:lnTo>
                      <a:pt x="273" y="7"/>
                    </a:lnTo>
                    <a:lnTo>
                      <a:pt x="279" y="4"/>
                    </a:lnTo>
                    <a:lnTo>
                      <a:pt x="288" y="1"/>
                    </a:lnTo>
                    <a:lnTo>
                      <a:pt x="298" y="0"/>
                    </a:lnTo>
                    <a:lnTo>
                      <a:pt x="311" y="0"/>
                    </a:lnTo>
                    <a:lnTo>
                      <a:pt x="326" y="0"/>
                    </a:lnTo>
                    <a:lnTo>
                      <a:pt x="326" y="29"/>
                    </a:lnTo>
                    <a:lnTo>
                      <a:pt x="315" y="29"/>
                    </a:lnTo>
                    <a:lnTo>
                      <a:pt x="306" y="29"/>
                    </a:lnTo>
                    <a:lnTo>
                      <a:pt x="300" y="30"/>
                    </a:lnTo>
                    <a:lnTo>
                      <a:pt x="296" y="31"/>
                    </a:lnTo>
                    <a:lnTo>
                      <a:pt x="292" y="33"/>
                    </a:lnTo>
                    <a:lnTo>
                      <a:pt x="286" y="42"/>
                    </a:lnTo>
                    <a:lnTo>
                      <a:pt x="277" y="59"/>
                    </a:lnTo>
                    <a:lnTo>
                      <a:pt x="272" y="69"/>
                    </a:lnTo>
                    <a:lnTo>
                      <a:pt x="266" y="77"/>
                    </a:lnTo>
                    <a:lnTo>
                      <a:pt x="263" y="84"/>
                    </a:lnTo>
                    <a:lnTo>
                      <a:pt x="259" y="89"/>
                    </a:lnTo>
                    <a:lnTo>
                      <a:pt x="254" y="93"/>
                    </a:lnTo>
                    <a:lnTo>
                      <a:pt x="247" y="96"/>
                    </a:lnTo>
                    <a:lnTo>
                      <a:pt x="241" y="100"/>
                    </a:lnTo>
                    <a:lnTo>
                      <a:pt x="232" y="104"/>
                    </a:lnTo>
                    <a:lnTo>
                      <a:pt x="240" y="106"/>
                    </a:lnTo>
                    <a:lnTo>
                      <a:pt x="246" y="109"/>
                    </a:lnTo>
                    <a:lnTo>
                      <a:pt x="254" y="112"/>
                    </a:lnTo>
                    <a:lnTo>
                      <a:pt x="260" y="117"/>
                    </a:lnTo>
                    <a:lnTo>
                      <a:pt x="268" y="124"/>
                    </a:lnTo>
                    <a:lnTo>
                      <a:pt x="274" y="130"/>
                    </a:lnTo>
                    <a:lnTo>
                      <a:pt x="282" y="138"/>
                    </a:lnTo>
                    <a:lnTo>
                      <a:pt x="288" y="147"/>
                    </a:lnTo>
                    <a:lnTo>
                      <a:pt x="336" y="213"/>
                    </a:lnTo>
                    <a:lnTo>
                      <a:pt x="288" y="213"/>
                    </a:lnTo>
                    <a:lnTo>
                      <a:pt x="241" y="147"/>
                    </a:lnTo>
                    <a:lnTo>
                      <a:pt x="233" y="138"/>
                    </a:lnTo>
                    <a:lnTo>
                      <a:pt x="227" y="130"/>
                    </a:lnTo>
                    <a:lnTo>
                      <a:pt x="222" y="125"/>
                    </a:lnTo>
                    <a:lnTo>
                      <a:pt x="216" y="120"/>
                    </a:lnTo>
                    <a:lnTo>
                      <a:pt x="211" y="118"/>
                    </a:lnTo>
                    <a:lnTo>
                      <a:pt x="204" y="116"/>
                    </a:lnTo>
                    <a:lnTo>
                      <a:pt x="198" y="115"/>
                    </a:lnTo>
                    <a:lnTo>
                      <a:pt x="190" y="114"/>
                    </a:lnTo>
                    <a:lnTo>
                      <a:pt x="190" y="213"/>
                    </a:lnTo>
                    <a:lnTo>
                      <a:pt x="146" y="213"/>
                    </a:lnTo>
                    <a:lnTo>
                      <a:pt x="146" y="114"/>
                    </a:lnTo>
                    <a:lnTo>
                      <a:pt x="138" y="115"/>
                    </a:lnTo>
                    <a:lnTo>
                      <a:pt x="132" y="116"/>
                    </a:lnTo>
                    <a:lnTo>
                      <a:pt x="126" y="117"/>
                    </a:lnTo>
                    <a:lnTo>
                      <a:pt x="120" y="120"/>
                    </a:lnTo>
                    <a:lnTo>
                      <a:pt x="114" y="125"/>
                    </a:lnTo>
                    <a:lnTo>
                      <a:pt x="109" y="130"/>
                    </a:lnTo>
                    <a:lnTo>
                      <a:pt x="101" y="137"/>
                    </a:lnTo>
                    <a:lnTo>
                      <a:pt x="95" y="147"/>
                    </a:lnTo>
                    <a:lnTo>
                      <a:pt x="48" y="213"/>
                    </a:lnTo>
                    <a:lnTo>
                      <a:pt x="0" y="213"/>
                    </a:lnTo>
                    <a:lnTo>
                      <a:pt x="48" y="147"/>
                    </a:lnTo>
                    <a:lnTo>
                      <a:pt x="54" y="138"/>
                    </a:lnTo>
                    <a:lnTo>
                      <a:pt x="61" y="130"/>
                    </a:lnTo>
                    <a:lnTo>
                      <a:pt x="68" y="124"/>
                    </a:lnTo>
                    <a:lnTo>
                      <a:pt x="75" y="117"/>
                    </a:lnTo>
                    <a:lnTo>
                      <a:pt x="82" y="112"/>
                    </a:lnTo>
                    <a:lnTo>
                      <a:pt x="89" y="109"/>
                    </a:lnTo>
                    <a:lnTo>
                      <a:pt x="96" y="106"/>
                    </a:lnTo>
                    <a:lnTo>
                      <a:pt x="104" y="104"/>
                    </a:lnTo>
                    <a:lnTo>
                      <a:pt x="95" y="99"/>
                    </a:lnTo>
                    <a:lnTo>
                      <a:pt x="87" y="95"/>
                    </a:lnTo>
                    <a:lnTo>
                      <a:pt x="81" y="91"/>
                    </a:lnTo>
                    <a:lnTo>
                      <a:pt x="76" y="87"/>
                    </a:lnTo>
                    <a:lnTo>
                      <a:pt x="72" y="81"/>
                    </a:lnTo>
                    <a:lnTo>
                      <a:pt x="66" y="72"/>
                    </a:lnTo>
                    <a:lnTo>
                      <a:pt x="59" y="60"/>
                    </a:lnTo>
                    <a:lnTo>
                      <a:pt x="53" y="46"/>
                    </a:lnTo>
                    <a:lnTo>
                      <a:pt x="51" y="40"/>
                    </a:lnTo>
                    <a:lnTo>
                      <a:pt x="47" y="36"/>
                    </a:lnTo>
                    <a:lnTo>
                      <a:pt x="44" y="33"/>
                    </a:lnTo>
                    <a:lnTo>
                      <a:pt x="42" y="31"/>
                    </a:lnTo>
                    <a:lnTo>
                      <a:pt x="33" y="30"/>
                    </a:lnTo>
                    <a:lnTo>
                      <a:pt x="23" y="29"/>
                    </a:lnTo>
                    <a:lnTo>
                      <a:pt x="18" y="29"/>
                    </a:lnTo>
                    <a:lnTo>
                      <a:pt x="10" y="29"/>
                    </a:lnTo>
                    <a:lnTo>
                      <a:pt x="10" y="0"/>
                    </a:lnTo>
                    <a:lnTo>
                      <a:pt x="16" y="0"/>
                    </a:lnTo>
                    <a:lnTo>
                      <a:pt x="38" y="0"/>
                    </a:lnTo>
                    <a:lnTo>
                      <a:pt x="52" y="2"/>
                    </a:lnTo>
                    <a:lnTo>
                      <a:pt x="57" y="3"/>
                    </a:lnTo>
                    <a:lnTo>
                      <a:pt x="61" y="6"/>
                    </a:lnTo>
                    <a:lnTo>
                      <a:pt x="66" y="9"/>
                    </a:lnTo>
                    <a:lnTo>
                      <a:pt x="70" y="12"/>
                    </a:lnTo>
                    <a:lnTo>
                      <a:pt x="75" y="17"/>
                    </a:lnTo>
                    <a:lnTo>
                      <a:pt x="80" y="25"/>
                    </a:lnTo>
                    <a:lnTo>
                      <a:pt x="85" y="34"/>
                    </a:lnTo>
                    <a:lnTo>
                      <a:pt x="91" y="46"/>
                    </a:lnTo>
                    <a:lnTo>
                      <a:pt x="99" y="60"/>
                    </a:lnTo>
                    <a:lnTo>
                      <a:pt x="105" y="72"/>
                    </a:lnTo>
                    <a:lnTo>
                      <a:pt x="112" y="79"/>
                    </a:lnTo>
                    <a:lnTo>
                      <a:pt x="115" y="85"/>
                    </a:lnTo>
                    <a:lnTo>
                      <a:pt x="120" y="88"/>
                    </a:lnTo>
                    <a:lnTo>
                      <a:pt x="127" y="90"/>
                    </a:lnTo>
                    <a:lnTo>
                      <a:pt x="136" y="91"/>
                    </a:lnTo>
                    <a:lnTo>
                      <a:pt x="146" y="92"/>
                    </a:lnTo>
                    <a:lnTo>
                      <a:pt x="146" y="0"/>
                    </a:lnTo>
                    <a:lnTo>
                      <a:pt x="19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07" name="Freeform 322"/>
              <p:cNvSpPr>
                <a:spLocks/>
              </p:cNvSpPr>
              <p:nvPr/>
            </p:nvSpPr>
            <p:spPr bwMode="auto">
              <a:xfrm>
                <a:off x="4727" y="928"/>
                <a:ext cx="52" cy="53"/>
              </a:xfrm>
              <a:custGeom>
                <a:avLst/>
                <a:gdLst>
                  <a:gd name="T0" fmla="*/ 0 w 210"/>
                  <a:gd name="T1" fmla="*/ 0 h 213"/>
                  <a:gd name="T2" fmla="*/ 45 w 210"/>
                  <a:gd name="T3" fmla="*/ 0 h 213"/>
                  <a:gd name="T4" fmla="*/ 45 w 210"/>
                  <a:gd name="T5" fmla="*/ 88 h 213"/>
                  <a:gd name="T6" fmla="*/ 165 w 210"/>
                  <a:gd name="T7" fmla="*/ 88 h 213"/>
                  <a:gd name="T8" fmla="*/ 165 w 210"/>
                  <a:gd name="T9" fmla="*/ 0 h 213"/>
                  <a:gd name="T10" fmla="*/ 210 w 210"/>
                  <a:gd name="T11" fmla="*/ 0 h 213"/>
                  <a:gd name="T12" fmla="*/ 210 w 210"/>
                  <a:gd name="T13" fmla="*/ 213 h 213"/>
                  <a:gd name="T14" fmla="*/ 165 w 210"/>
                  <a:gd name="T15" fmla="*/ 213 h 213"/>
                  <a:gd name="T16" fmla="*/ 165 w 210"/>
                  <a:gd name="T17" fmla="*/ 118 h 213"/>
                  <a:gd name="T18" fmla="*/ 45 w 210"/>
                  <a:gd name="T19" fmla="*/ 118 h 213"/>
                  <a:gd name="T20" fmla="*/ 45 w 210"/>
                  <a:gd name="T21" fmla="*/ 213 h 213"/>
                  <a:gd name="T22" fmla="*/ 0 w 210"/>
                  <a:gd name="T23" fmla="*/ 213 h 213"/>
                  <a:gd name="T24" fmla="*/ 0 w 210"/>
                  <a:gd name="T2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3">
                    <a:moveTo>
                      <a:pt x="0" y="0"/>
                    </a:moveTo>
                    <a:lnTo>
                      <a:pt x="45" y="0"/>
                    </a:lnTo>
                    <a:lnTo>
                      <a:pt x="45" y="88"/>
                    </a:lnTo>
                    <a:lnTo>
                      <a:pt x="165" y="88"/>
                    </a:lnTo>
                    <a:lnTo>
                      <a:pt x="165" y="0"/>
                    </a:lnTo>
                    <a:lnTo>
                      <a:pt x="210" y="0"/>
                    </a:lnTo>
                    <a:lnTo>
                      <a:pt x="210" y="213"/>
                    </a:lnTo>
                    <a:lnTo>
                      <a:pt x="165" y="213"/>
                    </a:lnTo>
                    <a:lnTo>
                      <a:pt x="165" y="118"/>
                    </a:lnTo>
                    <a:lnTo>
                      <a:pt x="45" y="118"/>
                    </a:lnTo>
                    <a:lnTo>
                      <a:pt x="45" y="213"/>
                    </a:lnTo>
                    <a:lnTo>
                      <a:pt x="0" y="213"/>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08" name="Freeform 323"/>
              <p:cNvSpPr>
                <a:spLocks noEditPoints="1"/>
              </p:cNvSpPr>
              <p:nvPr/>
            </p:nvSpPr>
            <p:spPr bwMode="auto">
              <a:xfrm>
                <a:off x="4796" y="928"/>
                <a:ext cx="73" cy="53"/>
              </a:xfrm>
              <a:custGeom>
                <a:avLst/>
                <a:gdLst>
                  <a:gd name="T0" fmla="*/ 290 w 290"/>
                  <a:gd name="T1" fmla="*/ 0 h 213"/>
                  <a:gd name="T2" fmla="*/ 245 w 290"/>
                  <a:gd name="T3" fmla="*/ 213 h 213"/>
                  <a:gd name="T4" fmla="*/ 0 w 290"/>
                  <a:gd name="T5" fmla="*/ 0 h 213"/>
                  <a:gd name="T6" fmla="*/ 43 w 290"/>
                  <a:gd name="T7" fmla="*/ 83 h 213"/>
                  <a:gd name="T8" fmla="*/ 113 w 290"/>
                  <a:gd name="T9" fmla="*/ 83 h 213"/>
                  <a:gd name="T10" fmla="*/ 137 w 290"/>
                  <a:gd name="T11" fmla="*/ 86 h 213"/>
                  <a:gd name="T12" fmla="*/ 157 w 290"/>
                  <a:gd name="T13" fmla="*/ 90 h 213"/>
                  <a:gd name="T14" fmla="*/ 175 w 290"/>
                  <a:gd name="T15" fmla="*/ 96 h 213"/>
                  <a:gd name="T16" fmla="*/ 190 w 290"/>
                  <a:gd name="T17" fmla="*/ 105 h 213"/>
                  <a:gd name="T18" fmla="*/ 201 w 290"/>
                  <a:gd name="T19" fmla="*/ 115 h 213"/>
                  <a:gd name="T20" fmla="*/ 208 w 290"/>
                  <a:gd name="T21" fmla="*/ 128 h 213"/>
                  <a:gd name="T22" fmla="*/ 212 w 290"/>
                  <a:gd name="T23" fmla="*/ 141 h 213"/>
                  <a:gd name="T24" fmla="*/ 212 w 290"/>
                  <a:gd name="T25" fmla="*/ 155 h 213"/>
                  <a:gd name="T26" fmla="*/ 209 w 290"/>
                  <a:gd name="T27" fmla="*/ 168 h 213"/>
                  <a:gd name="T28" fmla="*/ 203 w 290"/>
                  <a:gd name="T29" fmla="*/ 179 h 213"/>
                  <a:gd name="T30" fmla="*/ 193 w 290"/>
                  <a:gd name="T31" fmla="*/ 190 h 213"/>
                  <a:gd name="T32" fmla="*/ 182 w 290"/>
                  <a:gd name="T33" fmla="*/ 199 h 213"/>
                  <a:gd name="T34" fmla="*/ 165 w 290"/>
                  <a:gd name="T35" fmla="*/ 205 h 213"/>
                  <a:gd name="T36" fmla="*/ 146 w 290"/>
                  <a:gd name="T37" fmla="*/ 211 h 213"/>
                  <a:gd name="T38" fmla="*/ 122 w 290"/>
                  <a:gd name="T39" fmla="*/ 213 h 213"/>
                  <a:gd name="T40" fmla="*/ 0 w 290"/>
                  <a:gd name="T41" fmla="*/ 213 h 213"/>
                  <a:gd name="T42" fmla="*/ 43 w 290"/>
                  <a:gd name="T43" fmla="*/ 183 h 213"/>
                  <a:gd name="T44" fmla="*/ 109 w 290"/>
                  <a:gd name="T45" fmla="*/ 183 h 213"/>
                  <a:gd name="T46" fmla="*/ 138 w 290"/>
                  <a:gd name="T47" fmla="*/ 179 h 213"/>
                  <a:gd name="T48" fmla="*/ 154 w 290"/>
                  <a:gd name="T49" fmla="*/ 173 h 213"/>
                  <a:gd name="T50" fmla="*/ 160 w 290"/>
                  <a:gd name="T51" fmla="*/ 168 h 213"/>
                  <a:gd name="T52" fmla="*/ 166 w 290"/>
                  <a:gd name="T53" fmla="*/ 157 h 213"/>
                  <a:gd name="T54" fmla="*/ 166 w 290"/>
                  <a:gd name="T55" fmla="*/ 141 h 213"/>
                  <a:gd name="T56" fmla="*/ 160 w 290"/>
                  <a:gd name="T57" fmla="*/ 130 h 213"/>
                  <a:gd name="T58" fmla="*/ 150 w 290"/>
                  <a:gd name="T59" fmla="*/ 121 h 213"/>
                  <a:gd name="T60" fmla="*/ 140 w 290"/>
                  <a:gd name="T61" fmla="*/ 117 h 213"/>
                  <a:gd name="T62" fmla="*/ 116 w 290"/>
                  <a:gd name="T63" fmla="*/ 113 h 213"/>
                  <a:gd name="T64" fmla="*/ 43 w 290"/>
                  <a:gd name="T65" fmla="*/ 1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213">
                    <a:moveTo>
                      <a:pt x="245" y="0"/>
                    </a:moveTo>
                    <a:lnTo>
                      <a:pt x="290" y="0"/>
                    </a:lnTo>
                    <a:lnTo>
                      <a:pt x="290" y="213"/>
                    </a:lnTo>
                    <a:lnTo>
                      <a:pt x="245" y="213"/>
                    </a:lnTo>
                    <a:lnTo>
                      <a:pt x="245" y="0"/>
                    </a:lnTo>
                    <a:close/>
                    <a:moveTo>
                      <a:pt x="0" y="0"/>
                    </a:moveTo>
                    <a:lnTo>
                      <a:pt x="43" y="0"/>
                    </a:lnTo>
                    <a:lnTo>
                      <a:pt x="43" y="83"/>
                    </a:lnTo>
                    <a:lnTo>
                      <a:pt x="99" y="83"/>
                    </a:lnTo>
                    <a:lnTo>
                      <a:pt x="113" y="83"/>
                    </a:lnTo>
                    <a:lnTo>
                      <a:pt x="124" y="84"/>
                    </a:lnTo>
                    <a:lnTo>
                      <a:pt x="137" y="86"/>
                    </a:lnTo>
                    <a:lnTo>
                      <a:pt x="147" y="87"/>
                    </a:lnTo>
                    <a:lnTo>
                      <a:pt x="157" y="90"/>
                    </a:lnTo>
                    <a:lnTo>
                      <a:pt x="166" y="93"/>
                    </a:lnTo>
                    <a:lnTo>
                      <a:pt x="175" y="96"/>
                    </a:lnTo>
                    <a:lnTo>
                      <a:pt x="183" y="100"/>
                    </a:lnTo>
                    <a:lnTo>
                      <a:pt x="190" y="105"/>
                    </a:lnTo>
                    <a:lnTo>
                      <a:pt x="196" y="110"/>
                    </a:lnTo>
                    <a:lnTo>
                      <a:pt x="201" y="115"/>
                    </a:lnTo>
                    <a:lnTo>
                      <a:pt x="204" y="121"/>
                    </a:lnTo>
                    <a:lnTo>
                      <a:pt x="208" y="128"/>
                    </a:lnTo>
                    <a:lnTo>
                      <a:pt x="211" y="134"/>
                    </a:lnTo>
                    <a:lnTo>
                      <a:pt x="212" y="141"/>
                    </a:lnTo>
                    <a:lnTo>
                      <a:pt x="212" y="149"/>
                    </a:lnTo>
                    <a:lnTo>
                      <a:pt x="212" y="155"/>
                    </a:lnTo>
                    <a:lnTo>
                      <a:pt x="211" y="161"/>
                    </a:lnTo>
                    <a:lnTo>
                      <a:pt x="209" y="168"/>
                    </a:lnTo>
                    <a:lnTo>
                      <a:pt x="206" y="173"/>
                    </a:lnTo>
                    <a:lnTo>
                      <a:pt x="203" y="179"/>
                    </a:lnTo>
                    <a:lnTo>
                      <a:pt x="198" y="184"/>
                    </a:lnTo>
                    <a:lnTo>
                      <a:pt x="193" y="190"/>
                    </a:lnTo>
                    <a:lnTo>
                      <a:pt x="188" y="194"/>
                    </a:lnTo>
                    <a:lnTo>
                      <a:pt x="182" y="199"/>
                    </a:lnTo>
                    <a:lnTo>
                      <a:pt x="174" y="202"/>
                    </a:lnTo>
                    <a:lnTo>
                      <a:pt x="165" y="205"/>
                    </a:lnTo>
                    <a:lnTo>
                      <a:pt x="156" y="209"/>
                    </a:lnTo>
                    <a:lnTo>
                      <a:pt x="146" y="211"/>
                    </a:lnTo>
                    <a:lnTo>
                      <a:pt x="135" y="212"/>
                    </a:lnTo>
                    <a:lnTo>
                      <a:pt x="122" y="213"/>
                    </a:lnTo>
                    <a:lnTo>
                      <a:pt x="109" y="213"/>
                    </a:lnTo>
                    <a:lnTo>
                      <a:pt x="0" y="213"/>
                    </a:lnTo>
                    <a:lnTo>
                      <a:pt x="0" y="0"/>
                    </a:lnTo>
                    <a:close/>
                    <a:moveTo>
                      <a:pt x="43" y="183"/>
                    </a:moveTo>
                    <a:lnTo>
                      <a:pt x="90" y="183"/>
                    </a:lnTo>
                    <a:lnTo>
                      <a:pt x="109" y="183"/>
                    </a:lnTo>
                    <a:lnTo>
                      <a:pt x="126" y="181"/>
                    </a:lnTo>
                    <a:lnTo>
                      <a:pt x="138" y="179"/>
                    </a:lnTo>
                    <a:lnTo>
                      <a:pt x="150" y="175"/>
                    </a:lnTo>
                    <a:lnTo>
                      <a:pt x="154" y="173"/>
                    </a:lnTo>
                    <a:lnTo>
                      <a:pt x="157" y="170"/>
                    </a:lnTo>
                    <a:lnTo>
                      <a:pt x="160" y="168"/>
                    </a:lnTo>
                    <a:lnTo>
                      <a:pt x="163" y="164"/>
                    </a:lnTo>
                    <a:lnTo>
                      <a:pt x="166" y="157"/>
                    </a:lnTo>
                    <a:lnTo>
                      <a:pt x="168" y="149"/>
                    </a:lnTo>
                    <a:lnTo>
                      <a:pt x="166" y="141"/>
                    </a:lnTo>
                    <a:lnTo>
                      <a:pt x="164" y="135"/>
                    </a:lnTo>
                    <a:lnTo>
                      <a:pt x="160" y="130"/>
                    </a:lnTo>
                    <a:lnTo>
                      <a:pt x="154" y="124"/>
                    </a:lnTo>
                    <a:lnTo>
                      <a:pt x="150" y="121"/>
                    </a:lnTo>
                    <a:lnTo>
                      <a:pt x="145" y="119"/>
                    </a:lnTo>
                    <a:lnTo>
                      <a:pt x="140" y="117"/>
                    </a:lnTo>
                    <a:lnTo>
                      <a:pt x="133" y="115"/>
                    </a:lnTo>
                    <a:lnTo>
                      <a:pt x="116" y="113"/>
                    </a:lnTo>
                    <a:lnTo>
                      <a:pt x="95" y="113"/>
                    </a:lnTo>
                    <a:lnTo>
                      <a:pt x="43" y="113"/>
                    </a:lnTo>
                    <a:lnTo>
                      <a:pt x="43" y="18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09" name="Freeform 324"/>
              <p:cNvSpPr>
                <a:spLocks noEditPoints="1"/>
              </p:cNvSpPr>
              <p:nvPr/>
            </p:nvSpPr>
            <p:spPr bwMode="auto">
              <a:xfrm>
                <a:off x="4882" y="927"/>
                <a:ext cx="60" cy="56"/>
              </a:xfrm>
              <a:custGeom>
                <a:avLst/>
                <a:gdLst>
                  <a:gd name="T0" fmla="*/ 237 w 239"/>
                  <a:gd name="T1" fmla="*/ 155 h 224"/>
                  <a:gd name="T2" fmla="*/ 231 w 239"/>
                  <a:gd name="T3" fmla="*/ 170 h 224"/>
                  <a:gd name="T4" fmla="*/ 222 w 239"/>
                  <a:gd name="T5" fmla="*/ 184 h 224"/>
                  <a:gd name="T6" fmla="*/ 211 w 239"/>
                  <a:gd name="T7" fmla="*/ 196 h 224"/>
                  <a:gd name="T8" fmla="*/ 198 w 239"/>
                  <a:gd name="T9" fmla="*/ 206 h 224"/>
                  <a:gd name="T10" fmla="*/ 183 w 239"/>
                  <a:gd name="T11" fmla="*/ 214 h 224"/>
                  <a:gd name="T12" fmla="*/ 165 w 239"/>
                  <a:gd name="T13" fmla="*/ 220 h 224"/>
                  <a:gd name="T14" fmla="*/ 145 w 239"/>
                  <a:gd name="T15" fmla="*/ 223 h 224"/>
                  <a:gd name="T16" fmla="*/ 123 w 239"/>
                  <a:gd name="T17" fmla="*/ 224 h 224"/>
                  <a:gd name="T18" fmla="*/ 96 w 239"/>
                  <a:gd name="T19" fmla="*/ 222 h 224"/>
                  <a:gd name="T20" fmla="*/ 72 w 239"/>
                  <a:gd name="T21" fmla="*/ 217 h 224"/>
                  <a:gd name="T22" fmla="*/ 52 w 239"/>
                  <a:gd name="T23" fmla="*/ 208 h 224"/>
                  <a:gd name="T24" fmla="*/ 34 w 239"/>
                  <a:gd name="T25" fmla="*/ 196 h 224"/>
                  <a:gd name="T26" fmla="*/ 19 w 239"/>
                  <a:gd name="T27" fmla="*/ 179 h 224"/>
                  <a:gd name="T28" fmla="*/ 9 w 239"/>
                  <a:gd name="T29" fmla="*/ 160 h 224"/>
                  <a:gd name="T30" fmla="*/ 2 w 239"/>
                  <a:gd name="T31" fmla="*/ 139 h 224"/>
                  <a:gd name="T32" fmla="*/ 0 w 239"/>
                  <a:gd name="T33" fmla="*/ 114 h 224"/>
                  <a:gd name="T34" fmla="*/ 2 w 239"/>
                  <a:gd name="T35" fmla="*/ 89 h 224"/>
                  <a:gd name="T36" fmla="*/ 9 w 239"/>
                  <a:gd name="T37" fmla="*/ 66 h 224"/>
                  <a:gd name="T38" fmla="*/ 19 w 239"/>
                  <a:gd name="T39" fmla="*/ 46 h 224"/>
                  <a:gd name="T40" fmla="*/ 34 w 239"/>
                  <a:gd name="T41" fmla="*/ 30 h 224"/>
                  <a:gd name="T42" fmla="*/ 52 w 239"/>
                  <a:gd name="T43" fmla="*/ 17 h 224"/>
                  <a:gd name="T44" fmla="*/ 72 w 239"/>
                  <a:gd name="T45" fmla="*/ 8 h 224"/>
                  <a:gd name="T46" fmla="*/ 95 w 239"/>
                  <a:gd name="T47" fmla="*/ 2 h 224"/>
                  <a:gd name="T48" fmla="*/ 122 w 239"/>
                  <a:gd name="T49" fmla="*/ 0 h 224"/>
                  <a:gd name="T50" fmla="*/ 146 w 239"/>
                  <a:gd name="T51" fmla="*/ 2 h 224"/>
                  <a:gd name="T52" fmla="*/ 169 w 239"/>
                  <a:gd name="T53" fmla="*/ 8 h 224"/>
                  <a:gd name="T54" fmla="*/ 188 w 239"/>
                  <a:gd name="T55" fmla="*/ 17 h 224"/>
                  <a:gd name="T56" fmla="*/ 206 w 239"/>
                  <a:gd name="T57" fmla="*/ 30 h 224"/>
                  <a:gd name="T58" fmla="*/ 221 w 239"/>
                  <a:gd name="T59" fmla="*/ 45 h 224"/>
                  <a:gd name="T60" fmla="*/ 231 w 239"/>
                  <a:gd name="T61" fmla="*/ 64 h 224"/>
                  <a:gd name="T62" fmla="*/ 237 w 239"/>
                  <a:gd name="T63" fmla="*/ 86 h 224"/>
                  <a:gd name="T64" fmla="*/ 239 w 239"/>
                  <a:gd name="T65" fmla="*/ 112 h 224"/>
                  <a:gd name="T66" fmla="*/ 239 w 239"/>
                  <a:gd name="T67" fmla="*/ 121 h 224"/>
                  <a:gd name="T68" fmla="*/ 47 w 239"/>
                  <a:gd name="T69" fmla="*/ 131 h 224"/>
                  <a:gd name="T70" fmla="*/ 51 w 239"/>
                  <a:gd name="T71" fmla="*/ 145 h 224"/>
                  <a:gd name="T72" fmla="*/ 56 w 239"/>
                  <a:gd name="T73" fmla="*/ 159 h 224"/>
                  <a:gd name="T74" fmla="*/ 65 w 239"/>
                  <a:gd name="T75" fmla="*/ 170 h 224"/>
                  <a:gd name="T76" fmla="*/ 75 w 239"/>
                  <a:gd name="T77" fmla="*/ 180 h 224"/>
                  <a:gd name="T78" fmla="*/ 87 w 239"/>
                  <a:gd name="T79" fmla="*/ 187 h 224"/>
                  <a:gd name="T80" fmla="*/ 101 w 239"/>
                  <a:gd name="T81" fmla="*/ 192 h 224"/>
                  <a:gd name="T82" fmla="*/ 115 w 239"/>
                  <a:gd name="T83" fmla="*/ 194 h 224"/>
                  <a:gd name="T84" fmla="*/ 136 w 239"/>
                  <a:gd name="T85" fmla="*/ 194 h 224"/>
                  <a:gd name="T86" fmla="*/ 156 w 239"/>
                  <a:gd name="T87" fmla="*/ 188 h 224"/>
                  <a:gd name="T88" fmla="*/ 173 w 239"/>
                  <a:gd name="T89" fmla="*/ 178 h 224"/>
                  <a:gd name="T90" fmla="*/ 187 w 239"/>
                  <a:gd name="T91" fmla="*/ 161 h 224"/>
                  <a:gd name="T92" fmla="*/ 48 w 239"/>
                  <a:gd name="T93" fmla="*/ 92 h 224"/>
                  <a:gd name="T94" fmla="*/ 190 w 239"/>
                  <a:gd name="T95" fmla="*/ 79 h 224"/>
                  <a:gd name="T96" fmla="*/ 183 w 239"/>
                  <a:gd name="T97" fmla="*/ 59 h 224"/>
                  <a:gd name="T98" fmla="*/ 170 w 239"/>
                  <a:gd name="T99" fmla="*/ 46 h 224"/>
                  <a:gd name="T100" fmla="*/ 159 w 239"/>
                  <a:gd name="T101" fmla="*/ 38 h 224"/>
                  <a:gd name="T102" fmla="*/ 145 w 239"/>
                  <a:gd name="T103" fmla="*/ 33 h 224"/>
                  <a:gd name="T104" fmla="*/ 129 w 239"/>
                  <a:gd name="T105" fmla="*/ 31 h 224"/>
                  <a:gd name="T106" fmla="*/ 114 w 239"/>
                  <a:gd name="T107" fmla="*/ 31 h 224"/>
                  <a:gd name="T108" fmla="*/ 100 w 239"/>
                  <a:gd name="T109" fmla="*/ 33 h 224"/>
                  <a:gd name="T110" fmla="*/ 87 w 239"/>
                  <a:gd name="T111" fmla="*/ 37 h 224"/>
                  <a:gd name="T112" fmla="*/ 76 w 239"/>
                  <a:gd name="T113" fmla="*/ 43 h 224"/>
                  <a:gd name="T114" fmla="*/ 66 w 239"/>
                  <a:gd name="T115" fmla="*/ 51 h 224"/>
                  <a:gd name="T116" fmla="*/ 58 w 239"/>
                  <a:gd name="T117" fmla="*/ 61 h 224"/>
                  <a:gd name="T118" fmla="*/ 52 w 239"/>
                  <a:gd name="T119" fmla="*/ 72 h 224"/>
                  <a:gd name="T120" fmla="*/ 49 w 239"/>
                  <a:gd name="T121" fmla="*/ 8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4">
                    <a:moveTo>
                      <a:pt x="192" y="151"/>
                    </a:moveTo>
                    <a:lnTo>
                      <a:pt x="237" y="155"/>
                    </a:lnTo>
                    <a:lnTo>
                      <a:pt x="235" y="163"/>
                    </a:lnTo>
                    <a:lnTo>
                      <a:pt x="231" y="170"/>
                    </a:lnTo>
                    <a:lnTo>
                      <a:pt x="227" y="178"/>
                    </a:lnTo>
                    <a:lnTo>
                      <a:pt x="222" y="184"/>
                    </a:lnTo>
                    <a:lnTo>
                      <a:pt x="217" y="190"/>
                    </a:lnTo>
                    <a:lnTo>
                      <a:pt x="211" y="196"/>
                    </a:lnTo>
                    <a:lnTo>
                      <a:pt x="204" y="201"/>
                    </a:lnTo>
                    <a:lnTo>
                      <a:pt x="198" y="206"/>
                    </a:lnTo>
                    <a:lnTo>
                      <a:pt x="190" y="210"/>
                    </a:lnTo>
                    <a:lnTo>
                      <a:pt x="183" y="214"/>
                    </a:lnTo>
                    <a:lnTo>
                      <a:pt x="174" y="217"/>
                    </a:lnTo>
                    <a:lnTo>
                      <a:pt x="165" y="220"/>
                    </a:lnTo>
                    <a:lnTo>
                      <a:pt x="155" y="222"/>
                    </a:lnTo>
                    <a:lnTo>
                      <a:pt x="145" y="223"/>
                    </a:lnTo>
                    <a:lnTo>
                      <a:pt x="134" y="224"/>
                    </a:lnTo>
                    <a:lnTo>
                      <a:pt x="123" y="224"/>
                    </a:lnTo>
                    <a:lnTo>
                      <a:pt x="110" y="224"/>
                    </a:lnTo>
                    <a:lnTo>
                      <a:pt x="96" y="222"/>
                    </a:lnTo>
                    <a:lnTo>
                      <a:pt x="84" y="220"/>
                    </a:lnTo>
                    <a:lnTo>
                      <a:pt x="72" y="217"/>
                    </a:lnTo>
                    <a:lnTo>
                      <a:pt x="62" y="213"/>
                    </a:lnTo>
                    <a:lnTo>
                      <a:pt x="52" y="208"/>
                    </a:lnTo>
                    <a:lnTo>
                      <a:pt x="42" y="202"/>
                    </a:lnTo>
                    <a:lnTo>
                      <a:pt x="34" y="196"/>
                    </a:lnTo>
                    <a:lnTo>
                      <a:pt x="25" y="187"/>
                    </a:lnTo>
                    <a:lnTo>
                      <a:pt x="19" y="179"/>
                    </a:lnTo>
                    <a:lnTo>
                      <a:pt x="13" y="170"/>
                    </a:lnTo>
                    <a:lnTo>
                      <a:pt x="9" y="160"/>
                    </a:lnTo>
                    <a:lnTo>
                      <a:pt x="5" y="149"/>
                    </a:lnTo>
                    <a:lnTo>
                      <a:pt x="2" y="139"/>
                    </a:lnTo>
                    <a:lnTo>
                      <a:pt x="1" y="126"/>
                    </a:lnTo>
                    <a:lnTo>
                      <a:pt x="0" y="114"/>
                    </a:lnTo>
                    <a:lnTo>
                      <a:pt x="1" y="101"/>
                    </a:lnTo>
                    <a:lnTo>
                      <a:pt x="2" y="89"/>
                    </a:lnTo>
                    <a:lnTo>
                      <a:pt x="5" y="77"/>
                    </a:lnTo>
                    <a:lnTo>
                      <a:pt x="9" y="66"/>
                    </a:lnTo>
                    <a:lnTo>
                      <a:pt x="14" y="56"/>
                    </a:lnTo>
                    <a:lnTo>
                      <a:pt x="19" y="46"/>
                    </a:lnTo>
                    <a:lnTo>
                      <a:pt x="27" y="38"/>
                    </a:lnTo>
                    <a:lnTo>
                      <a:pt x="34" y="30"/>
                    </a:lnTo>
                    <a:lnTo>
                      <a:pt x="43" y="23"/>
                    </a:lnTo>
                    <a:lnTo>
                      <a:pt x="52" y="17"/>
                    </a:lnTo>
                    <a:lnTo>
                      <a:pt x="62" y="12"/>
                    </a:lnTo>
                    <a:lnTo>
                      <a:pt x="72" y="8"/>
                    </a:lnTo>
                    <a:lnTo>
                      <a:pt x="84" y="4"/>
                    </a:lnTo>
                    <a:lnTo>
                      <a:pt x="95" y="2"/>
                    </a:lnTo>
                    <a:lnTo>
                      <a:pt x="108" y="0"/>
                    </a:lnTo>
                    <a:lnTo>
                      <a:pt x="122" y="0"/>
                    </a:lnTo>
                    <a:lnTo>
                      <a:pt x="134" y="0"/>
                    </a:lnTo>
                    <a:lnTo>
                      <a:pt x="146" y="2"/>
                    </a:lnTo>
                    <a:lnTo>
                      <a:pt x="157" y="4"/>
                    </a:lnTo>
                    <a:lnTo>
                      <a:pt x="169" y="8"/>
                    </a:lnTo>
                    <a:lnTo>
                      <a:pt x="179" y="12"/>
                    </a:lnTo>
                    <a:lnTo>
                      <a:pt x="188" y="17"/>
                    </a:lnTo>
                    <a:lnTo>
                      <a:pt x="198" y="22"/>
                    </a:lnTo>
                    <a:lnTo>
                      <a:pt x="206" y="30"/>
                    </a:lnTo>
                    <a:lnTo>
                      <a:pt x="213" y="37"/>
                    </a:lnTo>
                    <a:lnTo>
                      <a:pt x="221" y="45"/>
                    </a:lnTo>
                    <a:lnTo>
                      <a:pt x="226" y="55"/>
                    </a:lnTo>
                    <a:lnTo>
                      <a:pt x="231" y="64"/>
                    </a:lnTo>
                    <a:lnTo>
                      <a:pt x="235" y="75"/>
                    </a:lnTo>
                    <a:lnTo>
                      <a:pt x="237" y="86"/>
                    </a:lnTo>
                    <a:lnTo>
                      <a:pt x="239" y="99"/>
                    </a:lnTo>
                    <a:lnTo>
                      <a:pt x="239" y="112"/>
                    </a:lnTo>
                    <a:lnTo>
                      <a:pt x="239" y="116"/>
                    </a:lnTo>
                    <a:lnTo>
                      <a:pt x="239" y="121"/>
                    </a:lnTo>
                    <a:lnTo>
                      <a:pt x="46" y="121"/>
                    </a:lnTo>
                    <a:lnTo>
                      <a:pt x="47" y="131"/>
                    </a:lnTo>
                    <a:lnTo>
                      <a:pt x="48" y="138"/>
                    </a:lnTo>
                    <a:lnTo>
                      <a:pt x="51" y="145"/>
                    </a:lnTo>
                    <a:lnTo>
                      <a:pt x="53" y="153"/>
                    </a:lnTo>
                    <a:lnTo>
                      <a:pt x="56" y="159"/>
                    </a:lnTo>
                    <a:lnTo>
                      <a:pt x="60" y="165"/>
                    </a:lnTo>
                    <a:lnTo>
                      <a:pt x="65" y="170"/>
                    </a:lnTo>
                    <a:lnTo>
                      <a:pt x="70" y="176"/>
                    </a:lnTo>
                    <a:lnTo>
                      <a:pt x="75" y="180"/>
                    </a:lnTo>
                    <a:lnTo>
                      <a:pt x="81" y="184"/>
                    </a:lnTo>
                    <a:lnTo>
                      <a:pt x="87" y="187"/>
                    </a:lnTo>
                    <a:lnTo>
                      <a:pt x="94" y="189"/>
                    </a:lnTo>
                    <a:lnTo>
                      <a:pt x="101" y="192"/>
                    </a:lnTo>
                    <a:lnTo>
                      <a:pt x="108" y="194"/>
                    </a:lnTo>
                    <a:lnTo>
                      <a:pt x="115" y="194"/>
                    </a:lnTo>
                    <a:lnTo>
                      <a:pt x="124" y="195"/>
                    </a:lnTo>
                    <a:lnTo>
                      <a:pt x="136" y="194"/>
                    </a:lnTo>
                    <a:lnTo>
                      <a:pt x="146" y="192"/>
                    </a:lnTo>
                    <a:lnTo>
                      <a:pt x="156" y="188"/>
                    </a:lnTo>
                    <a:lnTo>
                      <a:pt x="165" y="184"/>
                    </a:lnTo>
                    <a:lnTo>
                      <a:pt x="173" y="178"/>
                    </a:lnTo>
                    <a:lnTo>
                      <a:pt x="180" y="170"/>
                    </a:lnTo>
                    <a:lnTo>
                      <a:pt x="187" y="161"/>
                    </a:lnTo>
                    <a:lnTo>
                      <a:pt x="192" y="151"/>
                    </a:lnTo>
                    <a:close/>
                    <a:moveTo>
                      <a:pt x="48" y="92"/>
                    </a:moveTo>
                    <a:lnTo>
                      <a:pt x="193" y="92"/>
                    </a:lnTo>
                    <a:lnTo>
                      <a:pt x="190" y="79"/>
                    </a:lnTo>
                    <a:lnTo>
                      <a:pt x="187" y="68"/>
                    </a:lnTo>
                    <a:lnTo>
                      <a:pt x="183" y="59"/>
                    </a:lnTo>
                    <a:lnTo>
                      <a:pt x="176" y="51"/>
                    </a:lnTo>
                    <a:lnTo>
                      <a:pt x="170" y="46"/>
                    </a:lnTo>
                    <a:lnTo>
                      <a:pt x="165" y="42"/>
                    </a:lnTo>
                    <a:lnTo>
                      <a:pt x="159" y="38"/>
                    </a:lnTo>
                    <a:lnTo>
                      <a:pt x="152" y="35"/>
                    </a:lnTo>
                    <a:lnTo>
                      <a:pt x="145" y="33"/>
                    </a:lnTo>
                    <a:lnTo>
                      <a:pt x="137" y="32"/>
                    </a:lnTo>
                    <a:lnTo>
                      <a:pt x="129" y="31"/>
                    </a:lnTo>
                    <a:lnTo>
                      <a:pt x="122" y="30"/>
                    </a:lnTo>
                    <a:lnTo>
                      <a:pt x="114" y="31"/>
                    </a:lnTo>
                    <a:lnTo>
                      <a:pt x="107" y="31"/>
                    </a:lnTo>
                    <a:lnTo>
                      <a:pt x="100" y="33"/>
                    </a:lnTo>
                    <a:lnTo>
                      <a:pt x="94" y="34"/>
                    </a:lnTo>
                    <a:lnTo>
                      <a:pt x="87" y="37"/>
                    </a:lnTo>
                    <a:lnTo>
                      <a:pt x="81" y="39"/>
                    </a:lnTo>
                    <a:lnTo>
                      <a:pt x="76" y="43"/>
                    </a:lnTo>
                    <a:lnTo>
                      <a:pt x="71" y="46"/>
                    </a:lnTo>
                    <a:lnTo>
                      <a:pt x="66" y="51"/>
                    </a:lnTo>
                    <a:lnTo>
                      <a:pt x="62" y="56"/>
                    </a:lnTo>
                    <a:lnTo>
                      <a:pt x="58" y="61"/>
                    </a:lnTo>
                    <a:lnTo>
                      <a:pt x="54" y="66"/>
                    </a:lnTo>
                    <a:lnTo>
                      <a:pt x="52" y="72"/>
                    </a:lnTo>
                    <a:lnTo>
                      <a:pt x="51" y="78"/>
                    </a:lnTo>
                    <a:lnTo>
                      <a:pt x="49" y="84"/>
                    </a:lnTo>
                    <a:lnTo>
                      <a:pt x="48" y="9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10" name="Freeform 325"/>
              <p:cNvSpPr>
                <a:spLocks/>
              </p:cNvSpPr>
              <p:nvPr/>
            </p:nvSpPr>
            <p:spPr bwMode="auto">
              <a:xfrm>
                <a:off x="4103" y="1350"/>
                <a:ext cx="1226" cy="13"/>
              </a:xfrm>
              <a:custGeom>
                <a:avLst/>
                <a:gdLst>
                  <a:gd name="T0" fmla="*/ 4903 w 4903"/>
                  <a:gd name="T1" fmla="*/ 25 h 52"/>
                  <a:gd name="T2" fmla="*/ 4871 w 4903"/>
                  <a:gd name="T3" fmla="*/ 0 h 52"/>
                  <a:gd name="T4" fmla="*/ 0 w 4903"/>
                  <a:gd name="T5" fmla="*/ 0 h 52"/>
                  <a:gd name="T6" fmla="*/ 0 w 4903"/>
                  <a:gd name="T7" fmla="*/ 52 h 52"/>
                  <a:gd name="T8" fmla="*/ 4871 w 4903"/>
                  <a:gd name="T9" fmla="*/ 52 h 52"/>
                  <a:gd name="T10" fmla="*/ 4903 w 4903"/>
                  <a:gd name="T11" fmla="*/ 25 h 52"/>
                  <a:gd name="T12" fmla="*/ 4871 w 4903"/>
                  <a:gd name="T13" fmla="*/ 52 h 52"/>
                  <a:gd name="T14" fmla="*/ 4903 w 4903"/>
                  <a:gd name="T15" fmla="*/ 52 h 52"/>
                  <a:gd name="T16" fmla="*/ 4903 w 4903"/>
                  <a:gd name="T17"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3" h="52">
                    <a:moveTo>
                      <a:pt x="4903" y="25"/>
                    </a:moveTo>
                    <a:lnTo>
                      <a:pt x="4871" y="0"/>
                    </a:lnTo>
                    <a:lnTo>
                      <a:pt x="0" y="0"/>
                    </a:lnTo>
                    <a:lnTo>
                      <a:pt x="0" y="52"/>
                    </a:lnTo>
                    <a:lnTo>
                      <a:pt x="4871" y="52"/>
                    </a:lnTo>
                    <a:lnTo>
                      <a:pt x="4903" y="25"/>
                    </a:lnTo>
                    <a:lnTo>
                      <a:pt x="4871" y="52"/>
                    </a:lnTo>
                    <a:lnTo>
                      <a:pt x="4903" y="52"/>
                    </a:lnTo>
                    <a:lnTo>
                      <a:pt x="4903" y="2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11" name="Freeform 326"/>
              <p:cNvSpPr>
                <a:spLocks/>
              </p:cNvSpPr>
              <p:nvPr/>
            </p:nvSpPr>
            <p:spPr bwMode="auto">
              <a:xfrm>
                <a:off x="5313" y="1113"/>
                <a:ext cx="16" cy="243"/>
              </a:xfrm>
              <a:custGeom>
                <a:avLst/>
                <a:gdLst>
                  <a:gd name="T0" fmla="*/ 30 w 62"/>
                  <a:gd name="T1" fmla="*/ 0 h 974"/>
                  <a:gd name="T2" fmla="*/ 0 w 62"/>
                  <a:gd name="T3" fmla="*/ 27 h 974"/>
                  <a:gd name="T4" fmla="*/ 0 w 62"/>
                  <a:gd name="T5" fmla="*/ 974 h 974"/>
                  <a:gd name="T6" fmla="*/ 62 w 62"/>
                  <a:gd name="T7" fmla="*/ 974 h 974"/>
                  <a:gd name="T8" fmla="*/ 62 w 62"/>
                  <a:gd name="T9" fmla="*/ 27 h 974"/>
                  <a:gd name="T10" fmla="*/ 30 w 62"/>
                  <a:gd name="T11" fmla="*/ 0 h 974"/>
                  <a:gd name="T12" fmla="*/ 62 w 62"/>
                  <a:gd name="T13" fmla="*/ 27 h 974"/>
                  <a:gd name="T14" fmla="*/ 62 w 62"/>
                  <a:gd name="T15" fmla="*/ 0 h 974"/>
                  <a:gd name="T16" fmla="*/ 30 w 62"/>
                  <a:gd name="T17"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74">
                    <a:moveTo>
                      <a:pt x="30" y="0"/>
                    </a:moveTo>
                    <a:lnTo>
                      <a:pt x="0" y="27"/>
                    </a:lnTo>
                    <a:lnTo>
                      <a:pt x="0" y="974"/>
                    </a:lnTo>
                    <a:lnTo>
                      <a:pt x="62" y="974"/>
                    </a:lnTo>
                    <a:lnTo>
                      <a:pt x="62" y="27"/>
                    </a:lnTo>
                    <a:lnTo>
                      <a:pt x="30" y="0"/>
                    </a:lnTo>
                    <a:lnTo>
                      <a:pt x="62" y="27"/>
                    </a:lnTo>
                    <a:lnTo>
                      <a:pt x="62" y="0"/>
                    </a:lnTo>
                    <a:lnTo>
                      <a:pt x="3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12" name="Freeform 327"/>
              <p:cNvSpPr>
                <a:spLocks/>
              </p:cNvSpPr>
              <p:nvPr/>
            </p:nvSpPr>
            <p:spPr bwMode="auto">
              <a:xfrm>
                <a:off x="4095" y="1113"/>
                <a:ext cx="1226" cy="13"/>
              </a:xfrm>
              <a:custGeom>
                <a:avLst/>
                <a:gdLst>
                  <a:gd name="T0" fmla="*/ 0 w 4903"/>
                  <a:gd name="T1" fmla="*/ 27 h 52"/>
                  <a:gd name="T2" fmla="*/ 32 w 4903"/>
                  <a:gd name="T3" fmla="*/ 52 h 52"/>
                  <a:gd name="T4" fmla="*/ 4903 w 4903"/>
                  <a:gd name="T5" fmla="*/ 52 h 52"/>
                  <a:gd name="T6" fmla="*/ 4903 w 4903"/>
                  <a:gd name="T7" fmla="*/ 0 h 52"/>
                  <a:gd name="T8" fmla="*/ 32 w 4903"/>
                  <a:gd name="T9" fmla="*/ 0 h 52"/>
                  <a:gd name="T10" fmla="*/ 0 w 4903"/>
                  <a:gd name="T11" fmla="*/ 27 h 52"/>
                  <a:gd name="T12" fmla="*/ 32 w 4903"/>
                  <a:gd name="T13" fmla="*/ 0 h 52"/>
                  <a:gd name="T14" fmla="*/ 0 w 4903"/>
                  <a:gd name="T15" fmla="*/ 0 h 52"/>
                  <a:gd name="T16" fmla="*/ 0 w 4903"/>
                  <a:gd name="T17"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3" h="52">
                    <a:moveTo>
                      <a:pt x="0" y="27"/>
                    </a:moveTo>
                    <a:lnTo>
                      <a:pt x="32" y="52"/>
                    </a:lnTo>
                    <a:lnTo>
                      <a:pt x="4903" y="52"/>
                    </a:lnTo>
                    <a:lnTo>
                      <a:pt x="4903" y="0"/>
                    </a:lnTo>
                    <a:lnTo>
                      <a:pt x="32" y="0"/>
                    </a:lnTo>
                    <a:lnTo>
                      <a:pt x="0" y="27"/>
                    </a:lnTo>
                    <a:lnTo>
                      <a:pt x="32" y="0"/>
                    </a:lnTo>
                    <a:lnTo>
                      <a:pt x="0" y="0"/>
                    </a:lnTo>
                    <a:lnTo>
                      <a:pt x="0" y="27"/>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13" name="Freeform 328"/>
              <p:cNvSpPr>
                <a:spLocks/>
              </p:cNvSpPr>
              <p:nvPr/>
            </p:nvSpPr>
            <p:spPr bwMode="auto">
              <a:xfrm>
                <a:off x="4095" y="1119"/>
                <a:ext cx="16" cy="244"/>
              </a:xfrm>
              <a:custGeom>
                <a:avLst/>
                <a:gdLst>
                  <a:gd name="T0" fmla="*/ 32 w 62"/>
                  <a:gd name="T1" fmla="*/ 974 h 974"/>
                  <a:gd name="T2" fmla="*/ 62 w 62"/>
                  <a:gd name="T3" fmla="*/ 947 h 974"/>
                  <a:gd name="T4" fmla="*/ 62 w 62"/>
                  <a:gd name="T5" fmla="*/ 0 h 974"/>
                  <a:gd name="T6" fmla="*/ 0 w 62"/>
                  <a:gd name="T7" fmla="*/ 0 h 974"/>
                  <a:gd name="T8" fmla="*/ 0 w 62"/>
                  <a:gd name="T9" fmla="*/ 947 h 974"/>
                  <a:gd name="T10" fmla="*/ 32 w 62"/>
                  <a:gd name="T11" fmla="*/ 974 h 974"/>
                  <a:gd name="T12" fmla="*/ 0 w 62"/>
                  <a:gd name="T13" fmla="*/ 947 h 974"/>
                  <a:gd name="T14" fmla="*/ 0 w 62"/>
                  <a:gd name="T15" fmla="*/ 974 h 974"/>
                  <a:gd name="T16" fmla="*/ 32 w 62"/>
                  <a:gd name="T17" fmla="*/ 974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74">
                    <a:moveTo>
                      <a:pt x="32" y="974"/>
                    </a:moveTo>
                    <a:lnTo>
                      <a:pt x="62" y="947"/>
                    </a:lnTo>
                    <a:lnTo>
                      <a:pt x="62" y="0"/>
                    </a:lnTo>
                    <a:lnTo>
                      <a:pt x="0" y="0"/>
                    </a:lnTo>
                    <a:lnTo>
                      <a:pt x="0" y="947"/>
                    </a:lnTo>
                    <a:lnTo>
                      <a:pt x="32" y="974"/>
                    </a:lnTo>
                    <a:lnTo>
                      <a:pt x="0" y="947"/>
                    </a:lnTo>
                    <a:lnTo>
                      <a:pt x="0" y="974"/>
                    </a:lnTo>
                    <a:lnTo>
                      <a:pt x="32" y="97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14" name="Freeform 329"/>
              <p:cNvSpPr>
                <a:spLocks noEditPoints="1"/>
              </p:cNvSpPr>
              <p:nvPr/>
            </p:nvSpPr>
            <p:spPr bwMode="auto">
              <a:xfrm>
                <a:off x="4297" y="1200"/>
                <a:ext cx="86" cy="76"/>
              </a:xfrm>
              <a:custGeom>
                <a:avLst/>
                <a:gdLst>
                  <a:gd name="T0" fmla="*/ 2 w 341"/>
                  <a:gd name="T1" fmla="*/ 123 h 307"/>
                  <a:gd name="T2" fmla="*/ 19 w 341"/>
                  <a:gd name="T3" fmla="*/ 78 h 307"/>
                  <a:gd name="T4" fmla="*/ 48 w 341"/>
                  <a:gd name="T5" fmla="*/ 42 h 307"/>
                  <a:gd name="T6" fmla="*/ 87 w 341"/>
                  <a:gd name="T7" fmla="*/ 17 h 307"/>
                  <a:gd name="T8" fmla="*/ 134 w 341"/>
                  <a:gd name="T9" fmla="*/ 3 h 307"/>
                  <a:gd name="T10" fmla="*/ 184 w 341"/>
                  <a:gd name="T11" fmla="*/ 1 h 307"/>
                  <a:gd name="T12" fmla="*/ 218 w 341"/>
                  <a:gd name="T13" fmla="*/ 5 h 307"/>
                  <a:gd name="T14" fmla="*/ 250 w 341"/>
                  <a:gd name="T15" fmla="*/ 16 h 307"/>
                  <a:gd name="T16" fmla="*/ 279 w 341"/>
                  <a:gd name="T17" fmla="*/ 31 h 307"/>
                  <a:gd name="T18" fmla="*/ 302 w 341"/>
                  <a:gd name="T19" fmla="*/ 50 h 307"/>
                  <a:gd name="T20" fmla="*/ 321 w 341"/>
                  <a:gd name="T21" fmla="*/ 75 h 307"/>
                  <a:gd name="T22" fmla="*/ 334 w 341"/>
                  <a:gd name="T23" fmla="*/ 102 h 307"/>
                  <a:gd name="T24" fmla="*/ 340 w 341"/>
                  <a:gd name="T25" fmla="*/ 132 h 307"/>
                  <a:gd name="T26" fmla="*/ 341 w 341"/>
                  <a:gd name="T27" fmla="*/ 165 h 307"/>
                  <a:gd name="T28" fmla="*/ 336 w 341"/>
                  <a:gd name="T29" fmla="*/ 197 h 307"/>
                  <a:gd name="T30" fmla="*/ 325 w 341"/>
                  <a:gd name="T31" fmla="*/ 226 h 307"/>
                  <a:gd name="T32" fmla="*/ 307 w 341"/>
                  <a:gd name="T33" fmla="*/ 251 h 307"/>
                  <a:gd name="T34" fmla="*/ 286 w 341"/>
                  <a:gd name="T35" fmla="*/ 272 h 307"/>
                  <a:gd name="T36" fmla="*/ 258 w 341"/>
                  <a:gd name="T37" fmla="*/ 288 h 307"/>
                  <a:gd name="T38" fmla="*/ 227 w 341"/>
                  <a:gd name="T39" fmla="*/ 300 h 307"/>
                  <a:gd name="T40" fmla="*/ 194 w 341"/>
                  <a:gd name="T41" fmla="*/ 306 h 307"/>
                  <a:gd name="T42" fmla="*/ 159 w 341"/>
                  <a:gd name="T43" fmla="*/ 306 h 307"/>
                  <a:gd name="T44" fmla="*/ 123 w 341"/>
                  <a:gd name="T45" fmla="*/ 302 h 307"/>
                  <a:gd name="T46" fmla="*/ 91 w 341"/>
                  <a:gd name="T47" fmla="*/ 291 h 307"/>
                  <a:gd name="T48" fmla="*/ 62 w 341"/>
                  <a:gd name="T49" fmla="*/ 275 h 307"/>
                  <a:gd name="T50" fmla="*/ 38 w 341"/>
                  <a:gd name="T51" fmla="*/ 255 h 307"/>
                  <a:gd name="T52" fmla="*/ 20 w 341"/>
                  <a:gd name="T53" fmla="*/ 231 h 307"/>
                  <a:gd name="T54" fmla="*/ 7 w 341"/>
                  <a:gd name="T55" fmla="*/ 205 h 307"/>
                  <a:gd name="T56" fmla="*/ 1 w 341"/>
                  <a:gd name="T57" fmla="*/ 177 h 307"/>
                  <a:gd name="T58" fmla="*/ 48 w 341"/>
                  <a:gd name="T59" fmla="*/ 158 h 307"/>
                  <a:gd name="T60" fmla="*/ 53 w 341"/>
                  <a:gd name="T61" fmla="*/ 194 h 307"/>
                  <a:gd name="T62" fmla="*/ 68 w 341"/>
                  <a:gd name="T63" fmla="*/ 226 h 307"/>
                  <a:gd name="T64" fmla="*/ 92 w 341"/>
                  <a:gd name="T65" fmla="*/ 249 h 307"/>
                  <a:gd name="T66" fmla="*/ 123 w 341"/>
                  <a:gd name="T67" fmla="*/ 265 h 307"/>
                  <a:gd name="T68" fmla="*/ 157 w 341"/>
                  <a:gd name="T69" fmla="*/ 272 h 307"/>
                  <a:gd name="T70" fmla="*/ 197 w 341"/>
                  <a:gd name="T71" fmla="*/ 271 h 307"/>
                  <a:gd name="T72" fmla="*/ 230 w 341"/>
                  <a:gd name="T73" fmla="*/ 261 h 307"/>
                  <a:gd name="T74" fmla="*/ 259 w 341"/>
                  <a:gd name="T75" fmla="*/ 242 h 307"/>
                  <a:gd name="T76" fmla="*/ 279 w 341"/>
                  <a:gd name="T77" fmla="*/ 215 h 307"/>
                  <a:gd name="T78" fmla="*/ 291 w 341"/>
                  <a:gd name="T79" fmla="*/ 181 h 307"/>
                  <a:gd name="T80" fmla="*/ 292 w 341"/>
                  <a:gd name="T81" fmla="*/ 137 h 307"/>
                  <a:gd name="T82" fmla="*/ 278 w 341"/>
                  <a:gd name="T83" fmla="*/ 90 h 307"/>
                  <a:gd name="T84" fmla="*/ 249 w 341"/>
                  <a:gd name="T85" fmla="*/ 57 h 307"/>
                  <a:gd name="T86" fmla="*/ 206 w 341"/>
                  <a:gd name="T87" fmla="*/ 38 h 307"/>
                  <a:gd name="T88" fmla="*/ 159 w 341"/>
                  <a:gd name="T89" fmla="*/ 35 h 307"/>
                  <a:gd name="T90" fmla="*/ 124 w 341"/>
                  <a:gd name="T91" fmla="*/ 41 h 307"/>
                  <a:gd name="T92" fmla="*/ 94 w 341"/>
                  <a:gd name="T93" fmla="*/ 56 h 307"/>
                  <a:gd name="T94" fmla="*/ 68 w 341"/>
                  <a:gd name="T95" fmla="*/ 79 h 307"/>
                  <a:gd name="T96" fmla="*/ 53 w 341"/>
                  <a:gd name="T97" fmla="*/ 114 h 307"/>
                  <a:gd name="T98" fmla="*/ 48 w 341"/>
                  <a:gd name="T99" fmla="*/ 158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1" h="307">
                    <a:moveTo>
                      <a:pt x="0" y="158"/>
                    </a:moveTo>
                    <a:lnTo>
                      <a:pt x="1" y="140"/>
                    </a:lnTo>
                    <a:lnTo>
                      <a:pt x="2" y="123"/>
                    </a:lnTo>
                    <a:lnTo>
                      <a:pt x="6" y="106"/>
                    </a:lnTo>
                    <a:lnTo>
                      <a:pt x="11" y="91"/>
                    </a:lnTo>
                    <a:lnTo>
                      <a:pt x="19" y="78"/>
                    </a:lnTo>
                    <a:lnTo>
                      <a:pt x="26" y="65"/>
                    </a:lnTo>
                    <a:lnTo>
                      <a:pt x="37" y="53"/>
                    </a:lnTo>
                    <a:lnTo>
                      <a:pt x="48" y="42"/>
                    </a:lnTo>
                    <a:lnTo>
                      <a:pt x="59" y="33"/>
                    </a:lnTo>
                    <a:lnTo>
                      <a:pt x="73" y="24"/>
                    </a:lnTo>
                    <a:lnTo>
                      <a:pt x="87" y="17"/>
                    </a:lnTo>
                    <a:lnTo>
                      <a:pt x="103" y="11"/>
                    </a:lnTo>
                    <a:lnTo>
                      <a:pt x="118" y="6"/>
                    </a:lnTo>
                    <a:lnTo>
                      <a:pt x="134" y="3"/>
                    </a:lnTo>
                    <a:lnTo>
                      <a:pt x="152" y="1"/>
                    </a:lnTo>
                    <a:lnTo>
                      <a:pt x="171" y="0"/>
                    </a:lnTo>
                    <a:lnTo>
                      <a:pt x="184" y="1"/>
                    </a:lnTo>
                    <a:lnTo>
                      <a:pt x="195" y="1"/>
                    </a:lnTo>
                    <a:lnTo>
                      <a:pt x="207" y="3"/>
                    </a:lnTo>
                    <a:lnTo>
                      <a:pt x="218" y="5"/>
                    </a:lnTo>
                    <a:lnTo>
                      <a:pt x="230" y="8"/>
                    </a:lnTo>
                    <a:lnTo>
                      <a:pt x="240" y="12"/>
                    </a:lnTo>
                    <a:lnTo>
                      <a:pt x="250" y="16"/>
                    </a:lnTo>
                    <a:lnTo>
                      <a:pt x="260" y="20"/>
                    </a:lnTo>
                    <a:lnTo>
                      <a:pt x="270" y="25"/>
                    </a:lnTo>
                    <a:lnTo>
                      <a:pt x="279" y="31"/>
                    </a:lnTo>
                    <a:lnTo>
                      <a:pt x="288" y="37"/>
                    </a:lnTo>
                    <a:lnTo>
                      <a:pt x="296" y="43"/>
                    </a:lnTo>
                    <a:lnTo>
                      <a:pt x="302" y="50"/>
                    </a:lnTo>
                    <a:lnTo>
                      <a:pt x="310" y="58"/>
                    </a:lnTo>
                    <a:lnTo>
                      <a:pt x="316" y="66"/>
                    </a:lnTo>
                    <a:lnTo>
                      <a:pt x="321" y="75"/>
                    </a:lnTo>
                    <a:lnTo>
                      <a:pt x="326" y="83"/>
                    </a:lnTo>
                    <a:lnTo>
                      <a:pt x="330" y="93"/>
                    </a:lnTo>
                    <a:lnTo>
                      <a:pt x="334" y="102"/>
                    </a:lnTo>
                    <a:lnTo>
                      <a:pt x="336" y="111"/>
                    </a:lnTo>
                    <a:lnTo>
                      <a:pt x="339" y="122"/>
                    </a:lnTo>
                    <a:lnTo>
                      <a:pt x="340" y="132"/>
                    </a:lnTo>
                    <a:lnTo>
                      <a:pt x="341" y="143"/>
                    </a:lnTo>
                    <a:lnTo>
                      <a:pt x="341" y="153"/>
                    </a:lnTo>
                    <a:lnTo>
                      <a:pt x="341" y="165"/>
                    </a:lnTo>
                    <a:lnTo>
                      <a:pt x="340" y="176"/>
                    </a:lnTo>
                    <a:lnTo>
                      <a:pt x="339" y="186"/>
                    </a:lnTo>
                    <a:lnTo>
                      <a:pt x="336" y="197"/>
                    </a:lnTo>
                    <a:lnTo>
                      <a:pt x="334" y="207"/>
                    </a:lnTo>
                    <a:lnTo>
                      <a:pt x="330" y="217"/>
                    </a:lnTo>
                    <a:lnTo>
                      <a:pt x="325" y="226"/>
                    </a:lnTo>
                    <a:lnTo>
                      <a:pt x="320" y="234"/>
                    </a:lnTo>
                    <a:lnTo>
                      <a:pt x="313" y="243"/>
                    </a:lnTo>
                    <a:lnTo>
                      <a:pt x="307" y="251"/>
                    </a:lnTo>
                    <a:lnTo>
                      <a:pt x="301" y="259"/>
                    </a:lnTo>
                    <a:lnTo>
                      <a:pt x="293" y="266"/>
                    </a:lnTo>
                    <a:lnTo>
                      <a:pt x="286" y="272"/>
                    </a:lnTo>
                    <a:lnTo>
                      <a:pt x="277" y="278"/>
                    </a:lnTo>
                    <a:lnTo>
                      <a:pt x="268" y="284"/>
                    </a:lnTo>
                    <a:lnTo>
                      <a:pt x="258" y="288"/>
                    </a:lnTo>
                    <a:lnTo>
                      <a:pt x="247" y="292"/>
                    </a:lnTo>
                    <a:lnTo>
                      <a:pt x="237" y="296"/>
                    </a:lnTo>
                    <a:lnTo>
                      <a:pt x="227" y="300"/>
                    </a:lnTo>
                    <a:lnTo>
                      <a:pt x="216" y="302"/>
                    </a:lnTo>
                    <a:lnTo>
                      <a:pt x="204" y="304"/>
                    </a:lnTo>
                    <a:lnTo>
                      <a:pt x="194" y="306"/>
                    </a:lnTo>
                    <a:lnTo>
                      <a:pt x="183" y="306"/>
                    </a:lnTo>
                    <a:lnTo>
                      <a:pt x="171" y="307"/>
                    </a:lnTo>
                    <a:lnTo>
                      <a:pt x="159" y="306"/>
                    </a:lnTo>
                    <a:lnTo>
                      <a:pt x="146" y="305"/>
                    </a:lnTo>
                    <a:lnTo>
                      <a:pt x="134" y="304"/>
                    </a:lnTo>
                    <a:lnTo>
                      <a:pt x="123" y="302"/>
                    </a:lnTo>
                    <a:lnTo>
                      <a:pt x="112" y="298"/>
                    </a:lnTo>
                    <a:lnTo>
                      <a:pt x="101" y="295"/>
                    </a:lnTo>
                    <a:lnTo>
                      <a:pt x="91" y="291"/>
                    </a:lnTo>
                    <a:lnTo>
                      <a:pt x="81" y="286"/>
                    </a:lnTo>
                    <a:lnTo>
                      <a:pt x="71" y="281"/>
                    </a:lnTo>
                    <a:lnTo>
                      <a:pt x="62" y="275"/>
                    </a:lnTo>
                    <a:lnTo>
                      <a:pt x="53" y="269"/>
                    </a:lnTo>
                    <a:lnTo>
                      <a:pt x="45" y="263"/>
                    </a:lnTo>
                    <a:lnTo>
                      <a:pt x="38" y="255"/>
                    </a:lnTo>
                    <a:lnTo>
                      <a:pt x="32" y="248"/>
                    </a:lnTo>
                    <a:lnTo>
                      <a:pt x="25" y="240"/>
                    </a:lnTo>
                    <a:lnTo>
                      <a:pt x="20" y="231"/>
                    </a:lnTo>
                    <a:lnTo>
                      <a:pt x="15" y="223"/>
                    </a:lnTo>
                    <a:lnTo>
                      <a:pt x="11" y="213"/>
                    </a:lnTo>
                    <a:lnTo>
                      <a:pt x="7" y="205"/>
                    </a:lnTo>
                    <a:lnTo>
                      <a:pt x="5" y="195"/>
                    </a:lnTo>
                    <a:lnTo>
                      <a:pt x="2" y="186"/>
                    </a:lnTo>
                    <a:lnTo>
                      <a:pt x="1" y="177"/>
                    </a:lnTo>
                    <a:lnTo>
                      <a:pt x="0" y="167"/>
                    </a:lnTo>
                    <a:lnTo>
                      <a:pt x="0" y="158"/>
                    </a:lnTo>
                    <a:close/>
                    <a:moveTo>
                      <a:pt x="48" y="158"/>
                    </a:moveTo>
                    <a:lnTo>
                      <a:pt x="49" y="171"/>
                    </a:lnTo>
                    <a:lnTo>
                      <a:pt x="51" y="183"/>
                    </a:lnTo>
                    <a:lnTo>
                      <a:pt x="53" y="194"/>
                    </a:lnTo>
                    <a:lnTo>
                      <a:pt x="57" y="206"/>
                    </a:lnTo>
                    <a:lnTo>
                      <a:pt x="62" y="217"/>
                    </a:lnTo>
                    <a:lnTo>
                      <a:pt x="68" y="226"/>
                    </a:lnTo>
                    <a:lnTo>
                      <a:pt x="75" y="234"/>
                    </a:lnTo>
                    <a:lnTo>
                      <a:pt x="84" y="242"/>
                    </a:lnTo>
                    <a:lnTo>
                      <a:pt x="92" y="249"/>
                    </a:lnTo>
                    <a:lnTo>
                      <a:pt x="101" y="255"/>
                    </a:lnTo>
                    <a:lnTo>
                      <a:pt x="112" y="261"/>
                    </a:lnTo>
                    <a:lnTo>
                      <a:pt x="123" y="265"/>
                    </a:lnTo>
                    <a:lnTo>
                      <a:pt x="133" y="269"/>
                    </a:lnTo>
                    <a:lnTo>
                      <a:pt x="146" y="271"/>
                    </a:lnTo>
                    <a:lnTo>
                      <a:pt x="157" y="272"/>
                    </a:lnTo>
                    <a:lnTo>
                      <a:pt x="171" y="273"/>
                    </a:lnTo>
                    <a:lnTo>
                      <a:pt x="184" y="272"/>
                    </a:lnTo>
                    <a:lnTo>
                      <a:pt x="197" y="271"/>
                    </a:lnTo>
                    <a:lnTo>
                      <a:pt x="208" y="269"/>
                    </a:lnTo>
                    <a:lnTo>
                      <a:pt x="219" y="265"/>
                    </a:lnTo>
                    <a:lnTo>
                      <a:pt x="230" y="261"/>
                    </a:lnTo>
                    <a:lnTo>
                      <a:pt x="240" y="255"/>
                    </a:lnTo>
                    <a:lnTo>
                      <a:pt x="250" y="249"/>
                    </a:lnTo>
                    <a:lnTo>
                      <a:pt x="259" y="242"/>
                    </a:lnTo>
                    <a:lnTo>
                      <a:pt x="266" y="233"/>
                    </a:lnTo>
                    <a:lnTo>
                      <a:pt x="274" y="225"/>
                    </a:lnTo>
                    <a:lnTo>
                      <a:pt x="279" y="215"/>
                    </a:lnTo>
                    <a:lnTo>
                      <a:pt x="284" y="204"/>
                    </a:lnTo>
                    <a:lnTo>
                      <a:pt x="288" y="193"/>
                    </a:lnTo>
                    <a:lnTo>
                      <a:pt x="291" y="181"/>
                    </a:lnTo>
                    <a:lnTo>
                      <a:pt x="292" y="167"/>
                    </a:lnTo>
                    <a:lnTo>
                      <a:pt x="293" y="153"/>
                    </a:lnTo>
                    <a:lnTo>
                      <a:pt x="292" y="137"/>
                    </a:lnTo>
                    <a:lnTo>
                      <a:pt x="289" y="120"/>
                    </a:lnTo>
                    <a:lnTo>
                      <a:pt x="284" y="105"/>
                    </a:lnTo>
                    <a:lnTo>
                      <a:pt x="278" y="90"/>
                    </a:lnTo>
                    <a:lnTo>
                      <a:pt x="270" y="78"/>
                    </a:lnTo>
                    <a:lnTo>
                      <a:pt x="260" y="67"/>
                    </a:lnTo>
                    <a:lnTo>
                      <a:pt x="249" y="57"/>
                    </a:lnTo>
                    <a:lnTo>
                      <a:pt x="235" y="48"/>
                    </a:lnTo>
                    <a:lnTo>
                      <a:pt x="221" y="42"/>
                    </a:lnTo>
                    <a:lnTo>
                      <a:pt x="206" y="38"/>
                    </a:lnTo>
                    <a:lnTo>
                      <a:pt x="189" y="35"/>
                    </a:lnTo>
                    <a:lnTo>
                      <a:pt x="171" y="34"/>
                    </a:lnTo>
                    <a:lnTo>
                      <a:pt x="159" y="35"/>
                    </a:lnTo>
                    <a:lnTo>
                      <a:pt x="147" y="36"/>
                    </a:lnTo>
                    <a:lnTo>
                      <a:pt x="136" y="38"/>
                    </a:lnTo>
                    <a:lnTo>
                      <a:pt x="124" y="41"/>
                    </a:lnTo>
                    <a:lnTo>
                      <a:pt x="114" y="45"/>
                    </a:lnTo>
                    <a:lnTo>
                      <a:pt x="104" y="50"/>
                    </a:lnTo>
                    <a:lnTo>
                      <a:pt x="94" y="56"/>
                    </a:lnTo>
                    <a:lnTo>
                      <a:pt x="85" y="63"/>
                    </a:lnTo>
                    <a:lnTo>
                      <a:pt x="76" y="70"/>
                    </a:lnTo>
                    <a:lnTo>
                      <a:pt x="68" y="79"/>
                    </a:lnTo>
                    <a:lnTo>
                      <a:pt x="63" y="89"/>
                    </a:lnTo>
                    <a:lnTo>
                      <a:pt x="58" y="101"/>
                    </a:lnTo>
                    <a:lnTo>
                      <a:pt x="53" y="114"/>
                    </a:lnTo>
                    <a:lnTo>
                      <a:pt x="51" y="127"/>
                    </a:lnTo>
                    <a:lnTo>
                      <a:pt x="49" y="142"/>
                    </a:lnTo>
                    <a:lnTo>
                      <a:pt x="48" y="158"/>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15" name="Freeform 330"/>
              <p:cNvSpPr>
                <a:spLocks/>
              </p:cNvSpPr>
              <p:nvPr/>
            </p:nvSpPr>
            <p:spPr bwMode="auto">
              <a:xfrm>
                <a:off x="4393" y="1221"/>
                <a:ext cx="52" cy="54"/>
              </a:xfrm>
              <a:custGeom>
                <a:avLst/>
                <a:gdLst>
                  <a:gd name="T0" fmla="*/ 0 w 211"/>
                  <a:gd name="T1" fmla="*/ 0 h 215"/>
                  <a:gd name="T2" fmla="*/ 44 w 211"/>
                  <a:gd name="T3" fmla="*/ 0 h 215"/>
                  <a:gd name="T4" fmla="*/ 44 w 211"/>
                  <a:gd name="T5" fmla="*/ 41 h 215"/>
                  <a:gd name="T6" fmla="*/ 44 w 211"/>
                  <a:gd name="T7" fmla="*/ 53 h 215"/>
                  <a:gd name="T8" fmla="*/ 45 w 211"/>
                  <a:gd name="T9" fmla="*/ 63 h 215"/>
                  <a:gd name="T10" fmla="*/ 45 w 211"/>
                  <a:gd name="T11" fmla="*/ 72 h 215"/>
                  <a:gd name="T12" fmla="*/ 48 w 211"/>
                  <a:gd name="T13" fmla="*/ 79 h 215"/>
                  <a:gd name="T14" fmla="*/ 51 w 211"/>
                  <a:gd name="T15" fmla="*/ 84 h 215"/>
                  <a:gd name="T16" fmla="*/ 54 w 211"/>
                  <a:gd name="T17" fmla="*/ 90 h 215"/>
                  <a:gd name="T18" fmla="*/ 59 w 211"/>
                  <a:gd name="T19" fmla="*/ 95 h 215"/>
                  <a:gd name="T20" fmla="*/ 66 w 211"/>
                  <a:gd name="T21" fmla="*/ 99 h 215"/>
                  <a:gd name="T22" fmla="*/ 73 w 211"/>
                  <a:gd name="T23" fmla="*/ 103 h 215"/>
                  <a:gd name="T24" fmla="*/ 82 w 211"/>
                  <a:gd name="T25" fmla="*/ 106 h 215"/>
                  <a:gd name="T26" fmla="*/ 91 w 211"/>
                  <a:gd name="T27" fmla="*/ 107 h 215"/>
                  <a:gd name="T28" fmla="*/ 103 w 211"/>
                  <a:gd name="T29" fmla="*/ 108 h 215"/>
                  <a:gd name="T30" fmla="*/ 115 w 211"/>
                  <a:gd name="T31" fmla="*/ 107 h 215"/>
                  <a:gd name="T32" fmla="*/ 131 w 211"/>
                  <a:gd name="T33" fmla="*/ 105 h 215"/>
                  <a:gd name="T34" fmla="*/ 147 w 211"/>
                  <a:gd name="T35" fmla="*/ 102 h 215"/>
                  <a:gd name="T36" fmla="*/ 166 w 211"/>
                  <a:gd name="T37" fmla="*/ 97 h 215"/>
                  <a:gd name="T38" fmla="*/ 166 w 211"/>
                  <a:gd name="T39" fmla="*/ 0 h 215"/>
                  <a:gd name="T40" fmla="*/ 211 w 211"/>
                  <a:gd name="T41" fmla="*/ 0 h 215"/>
                  <a:gd name="T42" fmla="*/ 211 w 211"/>
                  <a:gd name="T43" fmla="*/ 215 h 215"/>
                  <a:gd name="T44" fmla="*/ 166 w 211"/>
                  <a:gd name="T45" fmla="*/ 215 h 215"/>
                  <a:gd name="T46" fmla="*/ 166 w 211"/>
                  <a:gd name="T47" fmla="*/ 128 h 215"/>
                  <a:gd name="T48" fmla="*/ 147 w 211"/>
                  <a:gd name="T49" fmla="*/ 133 h 215"/>
                  <a:gd name="T50" fmla="*/ 127 w 211"/>
                  <a:gd name="T51" fmla="*/ 136 h 215"/>
                  <a:gd name="T52" fmla="*/ 109 w 211"/>
                  <a:gd name="T53" fmla="*/ 138 h 215"/>
                  <a:gd name="T54" fmla="*/ 91 w 211"/>
                  <a:gd name="T55" fmla="*/ 139 h 215"/>
                  <a:gd name="T56" fmla="*/ 76 w 211"/>
                  <a:gd name="T57" fmla="*/ 138 h 215"/>
                  <a:gd name="T58" fmla="*/ 63 w 211"/>
                  <a:gd name="T59" fmla="*/ 136 h 215"/>
                  <a:gd name="T60" fmla="*/ 51 w 211"/>
                  <a:gd name="T61" fmla="*/ 132 h 215"/>
                  <a:gd name="T62" fmla="*/ 39 w 211"/>
                  <a:gd name="T63" fmla="*/ 126 h 215"/>
                  <a:gd name="T64" fmla="*/ 29 w 211"/>
                  <a:gd name="T65" fmla="*/ 120 h 215"/>
                  <a:gd name="T66" fmla="*/ 20 w 211"/>
                  <a:gd name="T67" fmla="*/ 113 h 215"/>
                  <a:gd name="T68" fmla="*/ 12 w 211"/>
                  <a:gd name="T69" fmla="*/ 104 h 215"/>
                  <a:gd name="T70" fmla="*/ 9 w 211"/>
                  <a:gd name="T71" fmla="*/ 96 h 215"/>
                  <a:gd name="T72" fmla="*/ 5 w 211"/>
                  <a:gd name="T73" fmla="*/ 86 h 215"/>
                  <a:gd name="T74" fmla="*/ 2 w 211"/>
                  <a:gd name="T75" fmla="*/ 77 h 215"/>
                  <a:gd name="T76" fmla="*/ 1 w 211"/>
                  <a:gd name="T77" fmla="*/ 66 h 215"/>
                  <a:gd name="T78" fmla="*/ 0 w 211"/>
                  <a:gd name="T79" fmla="*/ 56 h 215"/>
                  <a:gd name="T80" fmla="*/ 0 w 211"/>
                  <a:gd name="T8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1" h="215">
                    <a:moveTo>
                      <a:pt x="0" y="0"/>
                    </a:moveTo>
                    <a:lnTo>
                      <a:pt x="44" y="0"/>
                    </a:lnTo>
                    <a:lnTo>
                      <a:pt x="44" y="41"/>
                    </a:lnTo>
                    <a:lnTo>
                      <a:pt x="44" y="53"/>
                    </a:lnTo>
                    <a:lnTo>
                      <a:pt x="45" y="63"/>
                    </a:lnTo>
                    <a:lnTo>
                      <a:pt x="45" y="72"/>
                    </a:lnTo>
                    <a:lnTo>
                      <a:pt x="48" y="79"/>
                    </a:lnTo>
                    <a:lnTo>
                      <a:pt x="51" y="84"/>
                    </a:lnTo>
                    <a:lnTo>
                      <a:pt x="54" y="90"/>
                    </a:lnTo>
                    <a:lnTo>
                      <a:pt x="59" y="95"/>
                    </a:lnTo>
                    <a:lnTo>
                      <a:pt x="66" y="99"/>
                    </a:lnTo>
                    <a:lnTo>
                      <a:pt x="73" y="103"/>
                    </a:lnTo>
                    <a:lnTo>
                      <a:pt x="82" y="106"/>
                    </a:lnTo>
                    <a:lnTo>
                      <a:pt x="91" y="107"/>
                    </a:lnTo>
                    <a:lnTo>
                      <a:pt x="103" y="108"/>
                    </a:lnTo>
                    <a:lnTo>
                      <a:pt x="115" y="107"/>
                    </a:lnTo>
                    <a:lnTo>
                      <a:pt x="131" y="105"/>
                    </a:lnTo>
                    <a:lnTo>
                      <a:pt x="147" y="102"/>
                    </a:lnTo>
                    <a:lnTo>
                      <a:pt x="166" y="97"/>
                    </a:lnTo>
                    <a:lnTo>
                      <a:pt x="166" y="0"/>
                    </a:lnTo>
                    <a:lnTo>
                      <a:pt x="211" y="0"/>
                    </a:lnTo>
                    <a:lnTo>
                      <a:pt x="211" y="215"/>
                    </a:lnTo>
                    <a:lnTo>
                      <a:pt x="166" y="215"/>
                    </a:lnTo>
                    <a:lnTo>
                      <a:pt x="166" y="128"/>
                    </a:lnTo>
                    <a:lnTo>
                      <a:pt x="147" y="133"/>
                    </a:lnTo>
                    <a:lnTo>
                      <a:pt x="127" y="136"/>
                    </a:lnTo>
                    <a:lnTo>
                      <a:pt x="109" y="138"/>
                    </a:lnTo>
                    <a:lnTo>
                      <a:pt x="91" y="139"/>
                    </a:lnTo>
                    <a:lnTo>
                      <a:pt x="76" y="138"/>
                    </a:lnTo>
                    <a:lnTo>
                      <a:pt x="63" y="136"/>
                    </a:lnTo>
                    <a:lnTo>
                      <a:pt x="51" y="132"/>
                    </a:lnTo>
                    <a:lnTo>
                      <a:pt x="39" y="126"/>
                    </a:lnTo>
                    <a:lnTo>
                      <a:pt x="29" y="120"/>
                    </a:lnTo>
                    <a:lnTo>
                      <a:pt x="20" y="113"/>
                    </a:lnTo>
                    <a:lnTo>
                      <a:pt x="12" y="104"/>
                    </a:lnTo>
                    <a:lnTo>
                      <a:pt x="9" y="96"/>
                    </a:lnTo>
                    <a:lnTo>
                      <a:pt x="5" y="86"/>
                    </a:lnTo>
                    <a:lnTo>
                      <a:pt x="2" y="77"/>
                    </a:lnTo>
                    <a:lnTo>
                      <a:pt x="1" y="66"/>
                    </a:lnTo>
                    <a:lnTo>
                      <a:pt x="0" y="56"/>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16" name="Freeform 331"/>
              <p:cNvSpPr>
                <a:spLocks noEditPoints="1"/>
              </p:cNvSpPr>
              <p:nvPr/>
            </p:nvSpPr>
            <p:spPr bwMode="auto">
              <a:xfrm>
                <a:off x="4458" y="1220"/>
                <a:ext cx="60" cy="56"/>
              </a:xfrm>
              <a:custGeom>
                <a:avLst/>
                <a:gdLst>
                  <a:gd name="T0" fmla="*/ 238 w 239"/>
                  <a:gd name="T1" fmla="*/ 156 h 224"/>
                  <a:gd name="T2" fmla="*/ 232 w 239"/>
                  <a:gd name="T3" fmla="*/ 170 h 224"/>
                  <a:gd name="T4" fmla="*/ 223 w 239"/>
                  <a:gd name="T5" fmla="*/ 184 h 224"/>
                  <a:gd name="T6" fmla="*/ 211 w 239"/>
                  <a:gd name="T7" fmla="*/ 196 h 224"/>
                  <a:gd name="T8" fmla="*/ 199 w 239"/>
                  <a:gd name="T9" fmla="*/ 206 h 224"/>
                  <a:gd name="T10" fmla="*/ 183 w 239"/>
                  <a:gd name="T11" fmla="*/ 214 h 224"/>
                  <a:gd name="T12" fmla="*/ 165 w 239"/>
                  <a:gd name="T13" fmla="*/ 220 h 224"/>
                  <a:gd name="T14" fmla="*/ 145 w 239"/>
                  <a:gd name="T15" fmla="*/ 223 h 224"/>
                  <a:gd name="T16" fmla="*/ 125 w 239"/>
                  <a:gd name="T17" fmla="*/ 224 h 224"/>
                  <a:gd name="T18" fmla="*/ 97 w 239"/>
                  <a:gd name="T19" fmla="*/ 223 h 224"/>
                  <a:gd name="T20" fmla="*/ 73 w 239"/>
                  <a:gd name="T21" fmla="*/ 218 h 224"/>
                  <a:gd name="T22" fmla="*/ 52 w 239"/>
                  <a:gd name="T23" fmla="*/ 208 h 224"/>
                  <a:gd name="T24" fmla="*/ 35 w 239"/>
                  <a:gd name="T25" fmla="*/ 195 h 224"/>
                  <a:gd name="T26" fmla="*/ 19 w 239"/>
                  <a:gd name="T27" fmla="*/ 180 h 224"/>
                  <a:gd name="T28" fmla="*/ 9 w 239"/>
                  <a:gd name="T29" fmla="*/ 161 h 224"/>
                  <a:gd name="T30" fmla="*/ 3 w 239"/>
                  <a:gd name="T31" fmla="*/ 139 h 224"/>
                  <a:gd name="T32" fmla="*/ 0 w 239"/>
                  <a:gd name="T33" fmla="*/ 115 h 224"/>
                  <a:gd name="T34" fmla="*/ 3 w 239"/>
                  <a:gd name="T35" fmla="*/ 88 h 224"/>
                  <a:gd name="T36" fmla="*/ 9 w 239"/>
                  <a:gd name="T37" fmla="*/ 66 h 224"/>
                  <a:gd name="T38" fmla="*/ 19 w 239"/>
                  <a:gd name="T39" fmla="*/ 46 h 224"/>
                  <a:gd name="T40" fmla="*/ 35 w 239"/>
                  <a:gd name="T41" fmla="*/ 30 h 224"/>
                  <a:gd name="T42" fmla="*/ 52 w 239"/>
                  <a:gd name="T43" fmla="*/ 17 h 224"/>
                  <a:gd name="T44" fmla="*/ 73 w 239"/>
                  <a:gd name="T45" fmla="*/ 7 h 224"/>
                  <a:gd name="T46" fmla="*/ 96 w 239"/>
                  <a:gd name="T47" fmla="*/ 2 h 224"/>
                  <a:gd name="T48" fmla="*/ 122 w 239"/>
                  <a:gd name="T49" fmla="*/ 0 h 224"/>
                  <a:gd name="T50" fmla="*/ 146 w 239"/>
                  <a:gd name="T51" fmla="*/ 2 h 224"/>
                  <a:gd name="T52" fmla="*/ 169 w 239"/>
                  <a:gd name="T53" fmla="*/ 7 h 224"/>
                  <a:gd name="T54" fmla="*/ 188 w 239"/>
                  <a:gd name="T55" fmla="*/ 17 h 224"/>
                  <a:gd name="T56" fmla="*/ 206 w 239"/>
                  <a:gd name="T57" fmla="*/ 29 h 224"/>
                  <a:gd name="T58" fmla="*/ 221 w 239"/>
                  <a:gd name="T59" fmla="*/ 45 h 224"/>
                  <a:gd name="T60" fmla="*/ 232 w 239"/>
                  <a:gd name="T61" fmla="*/ 65 h 224"/>
                  <a:gd name="T62" fmla="*/ 238 w 239"/>
                  <a:gd name="T63" fmla="*/ 87 h 224"/>
                  <a:gd name="T64" fmla="*/ 239 w 239"/>
                  <a:gd name="T65" fmla="*/ 111 h 224"/>
                  <a:gd name="T66" fmla="*/ 239 w 239"/>
                  <a:gd name="T67" fmla="*/ 122 h 224"/>
                  <a:gd name="T68" fmla="*/ 47 w 239"/>
                  <a:gd name="T69" fmla="*/ 130 h 224"/>
                  <a:gd name="T70" fmla="*/ 51 w 239"/>
                  <a:gd name="T71" fmla="*/ 146 h 224"/>
                  <a:gd name="T72" fmla="*/ 56 w 239"/>
                  <a:gd name="T73" fmla="*/ 160 h 224"/>
                  <a:gd name="T74" fmla="*/ 65 w 239"/>
                  <a:gd name="T75" fmla="*/ 170 h 224"/>
                  <a:gd name="T76" fmla="*/ 75 w 239"/>
                  <a:gd name="T77" fmla="*/ 180 h 224"/>
                  <a:gd name="T78" fmla="*/ 88 w 239"/>
                  <a:gd name="T79" fmla="*/ 187 h 224"/>
                  <a:gd name="T80" fmla="*/ 102 w 239"/>
                  <a:gd name="T81" fmla="*/ 192 h 224"/>
                  <a:gd name="T82" fmla="*/ 116 w 239"/>
                  <a:gd name="T83" fmla="*/ 194 h 224"/>
                  <a:gd name="T84" fmla="*/ 136 w 239"/>
                  <a:gd name="T85" fmla="*/ 193 h 224"/>
                  <a:gd name="T86" fmla="*/ 157 w 239"/>
                  <a:gd name="T87" fmla="*/ 188 h 224"/>
                  <a:gd name="T88" fmla="*/ 174 w 239"/>
                  <a:gd name="T89" fmla="*/ 178 h 224"/>
                  <a:gd name="T90" fmla="*/ 187 w 239"/>
                  <a:gd name="T91" fmla="*/ 161 h 224"/>
                  <a:gd name="T92" fmla="*/ 49 w 239"/>
                  <a:gd name="T93" fmla="*/ 91 h 224"/>
                  <a:gd name="T94" fmla="*/ 191 w 239"/>
                  <a:gd name="T95" fmla="*/ 79 h 224"/>
                  <a:gd name="T96" fmla="*/ 183 w 239"/>
                  <a:gd name="T97" fmla="*/ 59 h 224"/>
                  <a:gd name="T98" fmla="*/ 172 w 239"/>
                  <a:gd name="T99" fmla="*/ 46 h 224"/>
                  <a:gd name="T100" fmla="*/ 159 w 239"/>
                  <a:gd name="T101" fmla="*/ 39 h 224"/>
                  <a:gd name="T102" fmla="*/ 145 w 239"/>
                  <a:gd name="T103" fmla="*/ 34 h 224"/>
                  <a:gd name="T104" fmla="*/ 130 w 239"/>
                  <a:gd name="T105" fmla="*/ 30 h 224"/>
                  <a:gd name="T106" fmla="*/ 115 w 239"/>
                  <a:gd name="T107" fmla="*/ 30 h 224"/>
                  <a:gd name="T108" fmla="*/ 101 w 239"/>
                  <a:gd name="T109" fmla="*/ 33 h 224"/>
                  <a:gd name="T110" fmla="*/ 88 w 239"/>
                  <a:gd name="T111" fmla="*/ 37 h 224"/>
                  <a:gd name="T112" fmla="*/ 77 w 239"/>
                  <a:gd name="T113" fmla="*/ 43 h 224"/>
                  <a:gd name="T114" fmla="*/ 66 w 239"/>
                  <a:gd name="T115" fmla="*/ 51 h 224"/>
                  <a:gd name="T116" fmla="*/ 59 w 239"/>
                  <a:gd name="T117" fmla="*/ 61 h 224"/>
                  <a:gd name="T118" fmla="*/ 52 w 239"/>
                  <a:gd name="T119" fmla="*/ 73 h 224"/>
                  <a:gd name="T120" fmla="*/ 50 w 239"/>
                  <a:gd name="T121" fmla="*/ 8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4">
                    <a:moveTo>
                      <a:pt x="192" y="150"/>
                    </a:moveTo>
                    <a:lnTo>
                      <a:pt x="238" y="156"/>
                    </a:lnTo>
                    <a:lnTo>
                      <a:pt x="235" y="163"/>
                    </a:lnTo>
                    <a:lnTo>
                      <a:pt x="232" y="170"/>
                    </a:lnTo>
                    <a:lnTo>
                      <a:pt x="228" y="178"/>
                    </a:lnTo>
                    <a:lnTo>
                      <a:pt x="223" y="184"/>
                    </a:lnTo>
                    <a:lnTo>
                      <a:pt x="218" y="190"/>
                    </a:lnTo>
                    <a:lnTo>
                      <a:pt x="211" y="196"/>
                    </a:lnTo>
                    <a:lnTo>
                      <a:pt x="205" y="202"/>
                    </a:lnTo>
                    <a:lnTo>
                      <a:pt x="199" y="206"/>
                    </a:lnTo>
                    <a:lnTo>
                      <a:pt x="191" y="210"/>
                    </a:lnTo>
                    <a:lnTo>
                      <a:pt x="183" y="214"/>
                    </a:lnTo>
                    <a:lnTo>
                      <a:pt x="174" y="218"/>
                    </a:lnTo>
                    <a:lnTo>
                      <a:pt x="165" y="220"/>
                    </a:lnTo>
                    <a:lnTo>
                      <a:pt x="155" y="222"/>
                    </a:lnTo>
                    <a:lnTo>
                      <a:pt x="145" y="223"/>
                    </a:lnTo>
                    <a:lnTo>
                      <a:pt x="135" y="224"/>
                    </a:lnTo>
                    <a:lnTo>
                      <a:pt x="125" y="224"/>
                    </a:lnTo>
                    <a:lnTo>
                      <a:pt x="111" y="224"/>
                    </a:lnTo>
                    <a:lnTo>
                      <a:pt x="97" y="223"/>
                    </a:lnTo>
                    <a:lnTo>
                      <a:pt x="85" y="221"/>
                    </a:lnTo>
                    <a:lnTo>
                      <a:pt x="73" y="218"/>
                    </a:lnTo>
                    <a:lnTo>
                      <a:pt x="63" y="213"/>
                    </a:lnTo>
                    <a:lnTo>
                      <a:pt x="52" y="208"/>
                    </a:lnTo>
                    <a:lnTo>
                      <a:pt x="42" y="202"/>
                    </a:lnTo>
                    <a:lnTo>
                      <a:pt x="35" y="195"/>
                    </a:lnTo>
                    <a:lnTo>
                      <a:pt x="26" y="188"/>
                    </a:lnTo>
                    <a:lnTo>
                      <a:pt x="19" y="180"/>
                    </a:lnTo>
                    <a:lnTo>
                      <a:pt x="14" y="170"/>
                    </a:lnTo>
                    <a:lnTo>
                      <a:pt x="9" y="161"/>
                    </a:lnTo>
                    <a:lnTo>
                      <a:pt x="5" y="150"/>
                    </a:lnTo>
                    <a:lnTo>
                      <a:pt x="3" y="139"/>
                    </a:lnTo>
                    <a:lnTo>
                      <a:pt x="2" y="127"/>
                    </a:lnTo>
                    <a:lnTo>
                      <a:pt x="0" y="115"/>
                    </a:lnTo>
                    <a:lnTo>
                      <a:pt x="2" y="101"/>
                    </a:lnTo>
                    <a:lnTo>
                      <a:pt x="3" y="88"/>
                    </a:lnTo>
                    <a:lnTo>
                      <a:pt x="5" y="77"/>
                    </a:lnTo>
                    <a:lnTo>
                      <a:pt x="9" y="66"/>
                    </a:lnTo>
                    <a:lnTo>
                      <a:pt x="14" y="56"/>
                    </a:lnTo>
                    <a:lnTo>
                      <a:pt x="19" y="46"/>
                    </a:lnTo>
                    <a:lnTo>
                      <a:pt x="27" y="38"/>
                    </a:lnTo>
                    <a:lnTo>
                      <a:pt x="35" y="30"/>
                    </a:lnTo>
                    <a:lnTo>
                      <a:pt x="44" y="23"/>
                    </a:lnTo>
                    <a:lnTo>
                      <a:pt x="52" y="17"/>
                    </a:lnTo>
                    <a:lnTo>
                      <a:pt x="63" y="12"/>
                    </a:lnTo>
                    <a:lnTo>
                      <a:pt x="73" y="7"/>
                    </a:lnTo>
                    <a:lnTo>
                      <a:pt x="84" y="4"/>
                    </a:lnTo>
                    <a:lnTo>
                      <a:pt x="96" y="2"/>
                    </a:lnTo>
                    <a:lnTo>
                      <a:pt x="108" y="1"/>
                    </a:lnTo>
                    <a:lnTo>
                      <a:pt x="122" y="0"/>
                    </a:lnTo>
                    <a:lnTo>
                      <a:pt x="135" y="1"/>
                    </a:lnTo>
                    <a:lnTo>
                      <a:pt x="146" y="2"/>
                    </a:lnTo>
                    <a:lnTo>
                      <a:pt x="158" y="4"/>
                    </a:lnTo>
                    <a:lnTo>
                      <a:pt x="169" y="7"/>
                    </a:lnTo>
                    <a:lnTo>
                      <a:pt x="179" y="12"/>
                    </a:lnTo>
                    <a:lnTo>
                      <a:pt x="188" y="17"/>
                    </a:lnTo>
                    <a:lnTo>
                      <a:pt x="199" y="23"/>
                    </a:lnTo>
                    <a:lnTo>
                      <a:pt x="206" y="29"/>
                    </a:lnTo>
                    <a:lnTo>
                      <a:pt x="214" y="37"/>
                    </a:lnTo>
                    <a:lnTo>
                      <a:pt x="221" y="45"/>
                    </a:lnTo>
                    <a:lnTo>
                      <a:pt x="226" y="55"/>
                    </a:lnTo>
                    <a:lnTo>
                      <a:pt x="232" y="65"/>
                    </a:lnTo>
                    <a:lnTo>
                      <a:pt x="235" y="76"/>
                    </a:lnTo>
                    <a:lnTo>
                      <a:pt x="238" y="87"/>
                    </a:lnTo>
                    <a:lnTo>
                      <a:pt x="239" y="99"/>
                    </a:lnTo>
                    <a:lnTo>
                      <a:pt x="239" y="111"/>
                    </a:lnTo>
                    <a:lnTo>
                      <a:pt x="239" y="116"/>
                    </a:lnTo>
                    <a:lnTo>
                      <a:pt x="239" y="122"/>
                    </a:lnTo>
                    <a:lnTo>
                      <a:pt x="46" y="122"/>
                    </a:lnTo>
                    <a:lnTo>
                      <a:pt x="47" y="130"/>
                    </a:lnTo>
                    <a:lnTo>
                      <a:pt x="49" y="139"/>
                    </a:lnTo>
                    <a:lnTo>
                      <a:pt x="51" y="146"/>
                    </a:lnTo>
                    <a:lnTo>
                      <a:pt x="54" y="152"/>
                    </a:lnTo>
                    <a:lnTo>
                      <a:pt x="56" y="160"/>
                    </a:lnTo>
                    <a:lnTo>
                      <a:pt x="60" y="165"/>
                    </a:lnTo>
                    <a:lnTo>
                      <a:pt x="65" y="170"/>
                    </a:lnTo>
                    <a:lnTo>
                      <a:pt x="70" y="175"/>
                    </a:lnTo>
                    <a:lnTo>
                      <a:pt x="75" y="180"/>
                    </a:lnTo>
                    <a:lnTo>
                      <a:pt x="82" y="184"/>
                    </a:lnTo>
                    <a:lnTo>
                      <a:pt x="88" y="187"/>
                    </a:lnTo>
                    <a:lnTo>
                      <a:pt x="94" y="190"/>
                    </a:lnTo>
                    <a:lnTo>
                      <a:pt x="102" y="192"/>
                    </a:lnTo>
                    <a:lnTo>
                      <a:pt x="108" y="193"/>
                    </a:lnTo>
                    <a:lnTo>
                      <a:pt x="116" y="194"/>
                    </a:lnTo>
                    <a:lnTo>
                      <a:pt x="125" y="194"/>
                    </a:lnTo>
                    <a:lnTo>
                      <a:pt x="136" y="193"/>
                    </a:lnTo>
                    <a:lnTo>
                      <a:pt x="146" y="192"/>
                    </a:lnTo>
                    <a:lnTo>
                      <a:pt x="157" y="188"/>
                    </a:lnTo>
                    <a:lnTo>
                      <a:pt x="165" y="184"/>
                    </a:lnTo>
                    <a:lnTo>
                      <a:pt x="174" y="178"/>
                    </a:lnTo>
                    <a:lnTo>
                      <a:pt x="181" y="170"/>
                    </a:lnTo>
                    <a:lnTo>
                      <a:pt x="187" y="161"/>
                    </a:lnTo>
                    <a:lnTo>
                      <a:pt x="192" y="150"/>
                    </a:lnTo>
                    <a:close/>
                    <a:moveTo>
                      <a:pt x="49" y="91"/>
                    </a:moveTo>
                    <a:lnTo>
                      <a:pt x="193" y="91"/>
                    </a:lnTo>
                    <a:lnTo>
                      <a:pt x="191" y="79"/>
                    </a:lnTo>
                    <a:lnTo>
                      <a:pt x="187" y="68"/>
                    </a:lnTo>
                    <a:lnTo>
                      <a:pt x="183" y="59"/>
                    </a:lnTo>
                    <a:lnTo>
                      <a:pt x="177" y="51"/>
                    </a:lnTo>
                    <a:lnTo>
                      <a:pt x="172" y="46"/>
                    </a:lnTo>
                    <a:lnTo>
                      <a:pt x="165" y="42"/>
                    </a:lnTo>
                    <a:lnTo>
                      <a:pt x="159" y="39"/>
                    </a:lnTo>
                    <a:lnTo>
                      <a:pt x="153" y="36"/>
                    </a:lnTo>
                    <a:lnTo>
                      <a:pt x="145" y="34"/>
                    </a:lnTo>
                    <a:lnTo>
                      <a:pt x="139" y="32"/>
                    </a:lnTo>
                    <a:lnTo>
                      <a:pt x="130" y="30"/>
                    </a:lnTo>
                    <a:lnTo>
                      <a:pt x="122" y="30"/>
                    </a:lnTo>
                    <a:lnTo>
                      <a:pt x="115" y="30"/>
                    </a:lnTo>
                    <a:lnTo>
                      <a:pt x="108" y="32"/>
                    </a:lnTo>
                    <a:lnTo>
                      <a:pt x="101" y="33"/>
                    </a:lnTo>
                    <a:lnTo>
                      <a:pt x="94" y="35"/>
                    </a:lnTo>
                    <a:lnTo>
                      <a:pt x="88" y="37"/>
                    </a:lnTo>
                    <a:lnTo>
                      <a:pt x="83" y="40"/>
                    </a:lnTo>
                    <a:lnTo>
                      <a:pt x="77" y="43"/>
                    </a:lnTo>
                    <a:lnTo>
                      <a:pt x="72" y="47"/>
                    </a:lnTo>
                    <a:lnTo>
                      <a:pt x="66" y="51"/>
                    </a:lnTo>
                    <a:lnTo>
                      <a:pt x="63" y="56"/>
                    </a:lnTo>
                    <a:lnTo>
                      <a:pt x="59" y="61"/>
                    </a:lnTo>
                    <a:lnTo>
                      <a:pt x="55" y="66"/>
                    </a:lnTo>
                    <a:lnTo>
                      <a:pt x="52" y="73"/>
                    </a:lnTo>
                    <a:lnTo>
                      <a:pt x="51" y="79"/>
                    </a:lnTo>
                    <a:lnTo>
                      <a:pt x="50" y="85"/>
                    </a:lnTo>
                    <a:lnTo>
                      <a:pt x="49" y="9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17" name="Freeform 332"/>
              <p:cNvSpPr>
                <a:spLocks/>
              </p:cNvSpPr>
              <p:nvPr/>
            </p:nvSpPr>
            <p:spPr bwMode="auto">
              <a:xfrm>
                <a:off x="4531" y="1221"/>
                <a:ext cx="53" cy="54"/>
              </a:xfrm>
              <a:custGeom>
                <a:avLst/>
                <a:gdLst>
                  <a:gd name="T0" fmla="*/ 0 w 209"/>
                  <a:gd name="T1" fmla="*/ 0 h 215"/>
                  <a:gd name="T2" fmla="*/ 43 w 209"/>
                  <a:gd name="T3" fmla="*/ 0 h 215"/>
                  <a:gd name="T4" fmla="*/ 43 w 209"/>
                  <a:gd name="T5" fmla="*/ 90 h 215"/>
                  <a:gd name="T6" fmla="*/ 165 w 209"/>
                  <a:gd name="T7" fmla="*/ 90 h 215"/>
                  <a:gd name="T8" fmla="*/ 165 w 209"/>
                  <a:gd name="T9" fmla="*/ 0 h 215"/>
                  <a:gd name="T10" fmla="*/ 209 w 209"/>
                  <a:gd name="T11" fmla="*/ 0 h 215"/>
                  <a:gd name="T12" fmla="*/ 209 w 209"/>
                  <a:gd name="T13" fmla="*/ 215 h 215"/>
                  <a:gd name="T14" fmla="*/ 165 w 209"/>
                  <a:gd name="T15" fmla="*/ 215 h 215"/>
                  <a:gd name="T16" fmla="*/ 165 w 209"/>
                  <a:gd name="T17" fmla="*/ 119 h 215"/>
                  <a:gd name="T18" fmla="*/ 43 w 209"/>
                  <a:gd name="T19" fmla="*/ 119 h 215"/>
                  <a:gd name="T20" fmla="*/ 43 w 209"/>
                  <a:gd name="T21" fmla="*/ 215 h 215"/>
                  <a:gd name="T22" fmla="*/ 0 w 209"/>
                  <a:gd name="T23" fmla="*/ 215 h 215"/>
                  <a:gd name="T24" fmla="*/ 0 w 209"/>
                  <a:gd name="T2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215">
                    <a:moveTo>
                      <a:pt x="0" y="0"/>
                    </a:moveTo>
                    <a:lnTo>
                      <a:pt x="43" y="0"/>
                    </a:lnTo>
                    <a:lnTo>
                      <a:pt x="43" y="90"/>
                    </a:lnTo>
                    <a:lnTo>
                      <a:pt x="165" y="90"/>
                    </a:lnTo>
                    <a:lnTo>
                      <a:pt x="165" y="0"/>
                    </a:lnTo>
                    <a:lnTo>
                      <a:pt x="209" y="0"/>
                    </a:lnTo>
                    <a:lnTo>
                      <a:pt x="209" y="215"/>
                    </a:lnTo>
                    <a:lnTo>
                      <a:pt x="165" y="215"/>
                    </a:lnTo>
                    <a:lnTo>
                      <a:pt x="165" y="119"/>
                    </a:lnTo>
                    <a:lnTo>
                      <a:pt x="43" y="119"/>
                    </a:lnTo>
                    <a:lnTo>
                      <a:pt x="43"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18" name="Freeform 333"/>
              <p:cNvSpPr>
                <a:spLocks noEditPoints="1"/>
              </p:cNvSpPr>
              <p:nvPr/>
            </p:nvSpPr>
            <p:spPr bwMode="auto">
              <a:xfrm>
                <a:off x="4600" y="1221"/>
                <a:ext cx="53" cy="54"/>
              </a:xfrm>
              <a:custGeom>
                <a:avLst/>
                <a:gdLst>
                  <a:gd name="T0" fmla="*/ 0 w 213"/>
                  <a:gd name="T1" fmla="*/ 0 h 215"/>
                  <a:gd name="T2" fmla="*/ 45 w 213"/>
                  <a:gd name="T3" fmla="*/ 0 h 215"/>
                  <a:gd name="T4" fmla="*/ 45 w 213"/>
                  <a:gd name="T5" fmla="*/ 84 h 215"/>
                  <a:gd name="T6" fmla="*/ 100 w 213"/>
                  <a:gd name="T7" fmla="*/ 84 h 215"/>
                  <a:gd name="T8" fmla="*/ 113 w 213"/>
                  <a:gd name="T9" fmla="*/ 84 h 215"/>
                  <a:gd name="T10" fmla="*/ 126 w 213"/>
                  <a:gd name="T11" fmla="*/ 85 h 215"/>
                  <a:gd name="T12" fmla="*/ 137 w 213"/>
                  <a:gd name="T13" fmla="*/ 86 h 215"/>
                  <a:gd name="T14" fmla="*/ 147 w 213"/>
                  <a:gd name="T15" fmla="*/ 89 h 215"/>
                  <a:gd name="T16" fmla="*/ 158 w 213"/>
                  <a:gd name="T17" fmla="*/ 91 h 215"/>
                  <a:gd name="T18" fmla="*/ 168 w 213"/>
                  <a:gd name="T19" fmla="*/ 94 h 215"/>
                  <a:gd name="T20" fmla="*/ 175 w 213"/>
                  <a:gd name="T21" fmla="*/ 97 h 215"/>
                  <a:gd name="T22" fmla="*/ 184 w 213"/>
                  <a:gd name="T23" fmla="*/ 101 h 215"/>
                  <a:gd name="T24" fmla="*/ 191 w 213"/>
                  <a:gd name="T25" fmla="*/ 106 h 215"/>
                  <a:gd name="T26" fmla="*/ 197 w 213"/>
                  <a:gd name="T27" fmla="*/ 111 h 215"/>
                  <a:gd name="T28" fmla="*/ 202 w 213"/>
                  <a:gd name="T29" fmla="*/ 116 h 215"/>
                  <a:gd name="T30" fmla="*/ 206 w 213"/>
                  <a:gd name="T31" fmla="*/ 122 h 215"/>
                  <a:gd name="T32" fmla="*/ 208 w 213"/>
                  <a:gd name="T33" fmla="*/ 128 h 215"/>
                  <a:gd name="T34" fmla="*/ 211 w 213"/>
                  <a:gd name="T35" fmla="*/ 135 h 215"/>
                  <a:gd name="T36" fmla="*/ 212 w 213"/>
                  <a:gd name="T37" fmla="*/ 142 h 215"/>
                  <a:gd name="T38" fmla="*/ 213 w 213"/>
                  <a:gd name="T39" fmla="*/ 149 h 215"/>
                  <a:gd name="T40" fmla="*/ 212 w 213"/>
                  <a:gd name="T41" fmla="*/ 156 h 215"/>
                  <a:gd name="T42" fmla="*/ 211 w 213"/>
                  <a:gd name="T43" fmla="*/ 162 h 215"/>
                  <a:gd name="T44" fmla="*/ 210 w 213"/>
                  <a:gd name="T45" fmla="*/ 168 h 215"/>
                  <a:gd name="T46" fmla="*/ 207 w 213"/>
                  <a:gd name="T47" fmla="*/ 175 h 215"/>
                  <a:gd name="T48" fmla="*/ 203 w 213"/>
                  <a:gd name="T49" fmla="*/ 180 h 215"/>
                  <a:gd name="T50" fmla="*/ 199 w 213"/>
                  <a:gd name="T51" fmla="*/ 185 h 215"/>
                  <a:gd name="T52" fmla="*/ 194 w 213"/>
                  <a:gd name="T53" fmla="*/ 190 h 215"/>
                  <a:gd name="T54" fmla="*/ 188 w 213"/>
                  <a:gd name="T55" fmla="*/ 196 h 215"/>
                  <a:gd name="T56" fmla="*/ 182 w 213"/>
                  <a:gd name="T57" fmla="*/ 200 h 215"/>
                  <a:gd name="T58" fmla="*/ 174 w 213"/>
                  <a:gd name="T59" fmla="*/ 204 h 215"/>
                  <a:gd name="T60" fmla="*/ 166 w 213"/>
                  <a:gd name="T61" fmla="*/ 207 h 215"/>
                  <a:gd name="T62" fmla="*/ 156 w 213"/>
                  <a:gd name="T63" fmla="*/ 209 h 215"/>
                  <a:gd name="T64" fmla="*/ 146 w 213"/>
                  <a:gd name="T65" fmla="*/ 211 h 215"/>
                  <a:gd name="T66" fmla="*/ 135 w 213"/>
                  <a:gd name="T67" fmla="*/ 214 h 215"/>
                  <a:gd name="T68" fmla="*/ 123 w 213"/>
                  <a:gd name="T69" fmla="*/ 215 h 215"/>
                  <a:gd name="T70" fmla="*/ 111 w 213"/>
                  <a:gd name="T71" fmla="*/ 215 h 215"/>
                  <a:gd name="T72" fmla="*/ 0 w 213"/>
                  <a:gd name="T73" fmla="*/ 215 h 215"/>
                  <a:gd name="T74" fmla="*/ 0 w 213"/>
                  <a:gd name="T75" fmla="*/ 0 h 215"/>
                  <a:gd name="T76" fmla="*/ 45 w 213"/>
                  <a:gd name="T77" fmla="*/ 184 h 215"/>
                  <a:gd name="T78" fmla="*/ 90 w 213"/>
                  <a:gd name="T79" fmla="*/ 184 h 215"/>
                  <a:gd name="T80" fmla="*/ 109 w 213"/>
                  <a:gd name="T81" fmla="*/ 184 h 215"/>
                  <a:gd name="T82" fmla="*/ 126 w 213"/>
                  <a:gd name="T83" fmla="*/ 182 h 215"/>
                  <a:gd name="T84" fmla="*/ 140 w 213"/>
                  <a:gd name="T85" fmla="*/ 180 h 215"/>
                  <a:gd name="T86" fmla="*/ 150 w 213"/>
                  <a:gd name="T87" fmla="*/ 176 h 215"/>
                  <a:gd name="T88" fmla="*/ 154 w 213"/>
                  <a:gd name="T89" fmla="*/ 174 h 215"/>
                  <a:gd name="T90" fmla="*/ 158 w 213"/>
                  <a:gd name="T91" fmla="*/ 172 h 215"/>
                  <a:gd name="T92" fmla="*/ 160 w 213"/>
                  <a:gd name="T93" fmla="*/ 168 h 215"/>
                  <a:gd name="T94" fmla="*/ 163 w 213"/>
                  <a:gd name="T95" fmla="*/ 165 h 215"/>
                  <a:gd name="T96" fmla="*/ 166 w 213"/>
                  <a:gd name="T97" fmla="*/ 158 h 215"/>
                  <a:gd name="T98" fmla="*/ 168 w 213"/>
                  <a:gd name="T99" fmla="*/ 149 h 215"/>
                  <a:gd name="T100" fmla="*/ 166 w 213"/>
                  <a:gd name="T101" fmla="*/ 143 h 215"/>
                  <a:gd name="T102" fmla="*/ 164 w 213"/>
                  <a:gd name="T103" fmla="*/ 137 h 215"/>
                  <a:gd name="T104" fmla="*/ 160 w 213"/>
                  <a:gd name="T105" fmla="*/ 131 h 215"/>
                  <a:gd name="T106" fmla="*/ 155 w 213"/>
                  <a:gd name="T107" fmla="*/ 125 h 215"/>
                  <a:gd name="T108" fmla="*/ 151 w 213"/>
                  <a:gd name="T109" fmla="*/ 122 h 215"/>
                  <a:gd name="T110" fmla="*/ 146 w 213"/>
                  <a:gd name="T111" fmla="*/ 120 h 215"/>
                  <a:gd name="T112" fmla="*/ 140 w 213"/>
                  <a:gd name="T113" fmla="*/ 118 h 215"/>
                  <a:gd name="T114" fmla="*/ 133 w 213"/>
                  <a:gd name="T115" fmla="*/ 117 h 215"/>
                  <a:gd name="T116" fmla="*/ 117 w 213"/>
                  <a:gd name="T117" fmla="*/ 115 h 215"/>
                  <a:gd name="T118" fmla="*/ 97 w 213"/>
                  <a:gd name="T119" fmla="*/ 114 h 215"/>
                  <a:gd name="T120" fmla="*/ 45 w 213"/>
                  <a:gd name="T121" fmla="*/ 114 h 215"/>
                  <a:gd name="T122" fmla="*/ 45 w 213"/>
                  <a:gd name="T123" fmla="*/ 18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3" h="215">
                    <a:moveTo>
                      <a:pt x="0" y="0"/>
                    </a:moveTo>
                    <a:lnTo>
                      <a:pt x="45" y="0"/>
                    </a:lnTo>
                    <a:lnTo>
                      <a:pt x="45" y="84"/>
                    </a:lnTo>
                    <a:lnTo>
                      <a:pt x="100" y="84"/>
                    </a:lnTo>
                    <a:lnTo>
                      <a:pt x="113" y="84"/>
                    </a:lnTo>
                    <a:lnTo>
                      <a:pt x="126" y="85"/>
                    </a:lnTo>
                    <a:lnTo>
                      <a:pt x="137" y="86"/>
                    </a:lnTo>
                    <a:lnTo>
                      <a:pt x="147" y="89"/>
                    </a:lnTo>
                    <a:lnTo>
                      <a:pt x="158" y="91"/>
                    </a:lnTo>
                    <a:lnTo>
                      <a:pt x="168" y="94"/>
                    </a:lnTo>
                    <a:lnTo>
                      <a:pt x="175" y="97"/>
                    </a:lnTo>
                    <a:lnTo>
                      <a:pt x="184" y="101"/>
                    </a:lnTo>
                    <a:lnTo>
                      <a:pt x="191" y="106"/>
                    </a:lnTo>
                    <a:lnTo>
                      <a:pt x="197" y="111"/>
                    </a:lnTo>
                    <a:lnTo>
                      <a:pt x="202" y="116"/>
                    </a:lnTo>
                    <a:lnTo>
                      <a:pt x="206" y="122"/>
                    </a:lnTo>
                    <a:lnTo>
                      <a:pt x="208" y="128"/>
                    </a:lnTo>
                    <a:lnTo>
                      <a:pt x="211" y="135"/>
                    </a:lnTo>
                    <a:lnTo>
                      <a:pt x="212" y="142"/>
                    </a:lnTo>
                    <a:lnTo>
                      <a:pt x="213" y="149"/>
                    </a:lnTo>
                    <a:lnTo>
                      <a:pt x="212" y="156"/>
                    </a:lnTo>
                    <a:lnTo>
                      <a:pt x="211" y="162"/>
                    </a:lnTo>
                    <a:lnTo>
                      <a:pt x="210" y="168"/>
                    </a:lnTo>
                    <a:lnTo>
                      <a:pt x="207" y="175"/>
                    </a:lnTo>
                    <a:lnTo>
                      <a:pt x="203" y="180"/>
                    </a:lnTo>
                    <a:lnTo>
                      <a:pt x="199" y="185"/>
                    </a:lnTo>
                    <a:lnTo>
                      <a:pt x="194" y="190"/>
                    </a:lnTo>
                    <a:lnTo>
                      <a:pt x="188" y="196"/>
                    </a:lnTo>
                    <a:lnTo>
                      <a:pt x="182" y="200"/>
                    </a:lnTo>
                    <a:lnTo>
                      <a:pt x="174" y="204"/>
                    </a:lnTo>
                    <a:lnTo>
                      <a:pt x="166" y="207"/>
                    </a:lnTo>
                    <a:lnTo>
                      <a:pt x="156" y="209"/>
                    </a:lnTo>
                    <a:lnTo>
                      <a:pt x="146" y="211"/>
                    </a:lnTo>
                    <a:lnTo>
                      <a:pt x="135" y="214"/>
                    </a:lnTo>
                    <a:lnTo>
                      <a:pt x="123" y="215"/>
                    </a:lnTo>
                    <a:lnTo>
                      <a:pt x="111" y="215"/>
                    </a:lnTo>
                    <a:lnTo>
                      <a:pt x="0" y="215"/>
                    </a:lnTo>
                    <a:lnTo>
                      <a:pt x="0" y="0"/>
                    </a:lnTo>
                    <a:close/>
                    <a:moveTo>
                      <a:pt x="45" y="184"/>
                    </a:moveTo>
                    <a:lnTo>
                      <a:pt x="90" y="184"/>
                    </a:lnTo>
                    <a:lnTo>
                      <a:pt x="109" y="184"/>
                    </a:lnTo>
                    <a:lnTo>
                      <a:pt x="126" y="182"/>
                    </a:lnTo>
                    <a:lnTo>
                      <a:pt x="140" y="180"/>
                    </a:lnTo>
                    <a:lnTo>
                      <a:pt x="150" y="176"/>
                    </a:lnTo>
                    <a:lnTo>
                      <a:pt x="154" y="174"/>
                    </a:lnTo>
                    <a:lnTo>
                      <a:pt x="158" y="172"/>
                    </a:lnTo>
                    <a:lnTo>
                      <a:pt x="160" y="168"/>
                    </a:lnTo>
                    <a:lnTo>
                      <a:pt x="163" y="165"/>
                    </a:lnTo>
                    <a:lnTo>
                      <a:pt x="166" y="158"/>
                    </a:lnTo>
                    <a:lnTo>
                      <a:pt x="168" y="149"/>
                    </a:lnTo>
                    <a:lnTo>
                      <a:pt x="166" y="143"/>
                    </a:lnTo>
                    <a:lnTo>
                      <a:pt x="164" y="137"/>
                    </a:lnTo>
                    <a:lnTo>
                      <a:pt x="160" y="131"/>
                    </a:lnTo>
                    <a:lnTo>
                      <a:pt x="155" y="125"/>
                    </a:lnTo>
                    <a:lnTo>
                      <a:pt x="151" y="122"/>
                    </a:lnTo>
                    <a:lnTo>
                      <a:pt x="146" y="120"/>
                    </a:lnTo>
                    <a:lnTo>
                      <a:pt x="140" y="118"/>
                    </a:lnTo>
                    <a:lnTo>
                      <a:pt x="133" y="117"/>
                    </a:lnTo>
                    <a:lnTo>
                      <a:pt x="117" y="115"/>
                    </a:lnTo>
                    <a:lnTo>
                      <a:pt x="97" y="114"/>
                    </a:lnTo>
                    <a:lnTo>
                      <a:pt x="45" y="114"/>
                    </a:lnTo>
                    <a:lnTo>
                      <a:pt x="45" y="18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19" name="Freeform 334"/>
              <p:cNvSpPr>
                <a:spLocks noEditPoints="1"/>
              </p:cNvSpPr>
              <p:nvPr/>
            </p:nvSpPr>
            <p:spPr bwMode="auto">
              <a:xfrm>
                <a:off x="4700" y="1221"/>
                <a:ext cx="53" cy="54"/>
              </a:xfrm>
              <a:custGeom>
                <a:avLst/>
                <a:gdLst>
                  <a:gd name="T0" fmla="*/ 102 w 213"/>
                  <a:gd name="T1" fmla="*/ 0 h 215"/>
                  <a:gd name="T2" fmla="*/ 133 w 213"/>
                  <a:gd name="T3" fmla="*/ 1 h 215"/>
                  <a:gd name="T4" fmla="*/ 158 w 213"/>
                  <a:gd name="T5" fmla="*/ 6 h 215"/>
                  <a:gd name="T6" fmla="*/ 174 w 213"/>
                  <a:gd name="T7" fmla="*/ 13 h 215"/>
                  <a:gd name="T8" fmla="*/ 188 w 213"/>
                  <a:gd name="T9" fmla="*/ 24 h 215"/>
                  <a:gd name="T10" fmla="*/ 198 w 213"/>
                  <a:gd name="T11" fmla="*/ 39 h 215"/>
                  <a:gd name="T12" fmla="*/ 201 w 213"/>
                  <a:gd name="T13" fmla="*/ 57 h 215"/>
                  <a:gd name="T14" fmla="*/ 200 w 213"/>
                  <a:gd name="T15" fmla="*/ 72 h 215"/>
                  <a:gd name="T16" fmla="*/ 193 w 213"/>
                  <a:gd name="T17" fmla="*/ 84 h 215"/>
                  <a:gd name="T18" fmla="*/ 184 w 213"/>
                  <a:gd name="T19" fmla="*/ 94 h 215"/>
                  <a:gd name="T20" fmla="*/ 170 w 213"/>
                  <a:gd name="T21" fmla="*/ 103 h 215"/>
                  <a:gd name="T22" fmla="*/ 187 w 213"/>
                  <a:gd name="T23" fmla="*/ 111 h 215"/>
                  <a:gd name="T24" fmla="*/ 201 w 213"/>
                  <a:gd name="T25" fmla="*/ 122 h 215"/>
                  <a:gd name="T26" fmla="*/ 210 w 213"/>
                  <a:gd name="T27" fmla="*/ 137 h 215"/>
                  <a:gd name="T28" fmla="*/ 213 w 213"/>
                  <a:gd name="T29" fmla="*/ 155 h 215"/>
                  <a:gd name="T30" fmla="*/ 211 w 213"/>
                  <a:gd name="T31" fmla="*/ 168 h 215"/>
                  <a:gd name="T32" fmla="*/ 206 w 213"/>
                  <a:gd name="T33" fmla="*/ 181 h 215"/>
                  <a:gd name="T34" fmla="*/ 197 w 213"/>
                  <a:gd name="T35" fmla="*/ 191 h 215"/>
                  <a:gd name="T36" fmla="*/ 187 w 213"/>
                  <a:gd name="T37" fmla="*/ 200 h 215"/>
                  <a:gd name="T38" fmla="*/ 173 w 213"/>
                  <a:gd name="T39" fmla="*/ 206 h 215"/>
                  <a:gd name="T40" fmla="*/ 158 w 213"/>
                  <a:gd name="T41" fmla="*/ 210 h 215"/>
                  <a:gd name="T42" fmla="*/ 117 w 213"/>
                  <a:gd name="T43" fmla="*/ 215 h 215"/>
                  <a:gd name="T44" fmla="*/ 0 w 213"/>
                  <a:gd name="T45" fmla="*/ 0 h 215"/>
                  <a:gd name="T46" fmla="*/ 92 w 213"/>
                  <a:gd name="T47" fmla="*/ 91 h 215"/>
                  <a:gd name="T48" fmla="*/ 114 w 213"/>
                  <a:gd name="T49" fmla="*/ 90 h 215"/>
                  <a:gd name="T50" fmla="*/ 130 w 213"/>
                  <a:gd name="T51" fmla="*/ 87 h 215"/>
                  <a:gd name="T52" fmla="*/ 140 w 213"/>
                  <a:gd name="T53" fmla="*/ 84 h 215"/>
                  <a:gd name="T54" fmla="*/ 149 w 213"/>
                  <a:gd name="T55" fmla="*/ 78 h 215"/>
                  <a:gd name="T56" fmla="*/ 155 w 213"/>
                  <a:gd name="T57" fmla="*/ 70 h 215"/>
                  <a:gd name="T58" fmla="*/ 156 w 213"/>
                  <a:gd name="T59" fmla="*/ 60 h 215"/>
                  <a:gd name="T60" fmla="*/ 153 w 213"/>
                  <a:gd name="T61" fmla="*/ 46 h 215"/>
                  <a:gd name="T62" fmla="*/ 142 w 213"/>
                  <a:gd name="T63" fmla="*/ 37 h 215"/>
                  <a:gd name="T64" fmla="*/ 122 w 213"/>
                  <a:gd name="T65" fmla="*/ 32 h 215"/>
                  <a:gd name="T66" fmla="*/ 93 w 213"/>
                  <a:gd name="T67" fmla="*/ 31 h 215"/>
                  <a:gd name="T68" fmla="*/ 45 w 213"/>
                  <a:gd name="T69" fmla="*/ 91 h 215"/>
                  <a:gd name="T70" fmla="*/ 102 w 213"/>
                  <a:gd name="T71" fmla="*/ 184 h 215"/>
                  <a:gd name="T72" fmla="*/ 133 w 213"/>
                  <a:gd name="T73" fmla="*/ 183 h 215"/>
                  <a:gd name="T74" fmla="*/ 154 w 213"/>
                  <a:gd name="T75" fmla="*/ 178 h 215"/>
                  <a:gd name="T76" fmla="*/ 164 w 213"/>
                  <a:gd name="T77" fmla="*/ 167 h 215"/>
                  <a:gd name="T78" fmla="*/ 168 w 213"/>
                  <a:gd name="T79" fmla="*/ 153 h 215"/>
                  <a:gd name="T80" fmla="*/ 167 w 213"/>
                  <a:gd name="T81" fmla="*/ 143 h 215"/>
                  <a:gd name="T82" fmla="*/ 160 w 213"/>
                  <a:gd name="T83" fmla="*/ 134 h 215"/>
                  <a:gd name="T84" fmla="*/ 150 w 213"/>
                  <a:gd name="T85" fmla="*/ 126 h 215"/>
                  <a:gd name="T86" fmla="*/ 139 w 213"/>
                  <a:gd name="T87" fmla="*/ 122 h 215"/>
                  <a:gd name="T88" fmla="*/ 122 w 213"/>
                  <a:gd name="T89" fmla="*/ 121 h 215"/>
                  <a:gd name="T90" fmla="*/ 98 w 213"/>
                  <a:gd name="T91" fmla="*/ 120 h 215"/>
                  <a:gd name="T92" fmla="*/ 45 w 213"/>
                  <a:gd name="T93" fmla="*/ 18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3" h="215">
                    <a:moveTo>
                      <a:pt x="0" y="0"/>
                    </a:moveTo>
                    <a:lnTo>
                      <a:pt x="102" y="0"/>
                    </a:lnTo>
                    <a:lnTo>
                      <a:pt x="120" y="0"/>
                    </a:lnTo>
                    <a:lnTo>
                      <a:pt x="133" y="1"/>
                    </a:lnTo>
                    <a:lnTo>
                      <a:pt x="146" y="3"/>
                    </a:lnTo>
                    <a:lnTo>
                      <a:pt x="158" y="6"/>
                    </a:lnTo>
                    <a:lnTo>
                      <a:pt x="165" y="9"/>
                    </a:lnTo>
                    <a:lnTo>
                      <a:pt x="174" y="13"/>
                    </a:lnTo>
                    <a:lnTo>
                      <a:pt x="182" y="18"/>
                    </a:lnTo>
                    <a:lnTo>
                      <a:pt x="188" y="24"/>
                    </a:lnTo>
                    <a:lnTo>
                      <a:pt x="194" y="32"/>
                    </a:lnTo>
                    <a:lnTo>
                      <a:pt x="198" y="39"/>
                    </a:lnTo>
                    <a:lnTo>
                      <a:pt x="201" y="48"/>
                    </a:lnTo>
                    <a:lnTo>
                      <a:pt x="201" y="57"/>
                    </a:lnTo>
                    <a:lnTo>
                      <a:pt x="201" y="64"/>
                    </a:lnTo>
                    <a:lnTo>
                      <a:pt x="200" y="72"/>
                    </a:lnTo>
                    <a:lnTo>
                      <a:pt x="197" y="78"/>
                    </a:lnTo>
                    <a:lnTo>
                      <a:pt x="193" y="84"/>
                    </a:lnTo>
                    <a:lnTo>
                      <a:pt x="189" y="90"/>
                    </a:lnTo>
                    <a:lnTo>
                      <a:pt x="184" y="94"/>
                    </a:lnTo>
                    <a:lnTo>
                      <a:pt x="178" y="99"/>
                    </a:lnTo>
                    <a:lnTo>
                      <a:pt x="170" y="103"/>
                    </a:lnTo>
                    <a:lnTo>
                      <a:pt x="179" y="106"/>
                    </a:lnTo>
                    <a:lnTo>
                      <a:pt x="187" y="111"/>
                    </a:lnTo>
                    <a:lnTo>
                      <a:pt x="194" y="116"/>
                    </a:lnTo>
                    <a:lnTo>
                      <a:pt x="201" y="122"/>
                    </a:lnTo>
                    <a:lnTo>
                      <a:pt x="206" y="130"/>
                    </a:lnTo>
                    <a:lnTo>
                      <a:pt x="210" y="137"/>
                    </a:lnTo>
                    <a:lnTo>
                      <a:pt x="212" y="145"/>
                    </a:lnTo>
                    <a:lnTo>
                      <a:pt x="213" y="155"/>
                    </a:lnTo>
                    <a:lnTo>
                      <a:pt x="212" y="162"/>
                    </a:lnTo>
                    <a:lnTo>
                      <a:pt x="211" y="168"/>
                    </a:lnTo>
                    <a:lnTo>
                      <a:pt x="208" y="176"/>
                    </a:lnTo>
                    <a:lnTo>
                      <a:pt x="206" y="181"/>
                    </a:lnTo>
                    <a:lnTo>
                      <a:pt x="202" y="186"/>
                    </a:lnTo>
                    <a:lnTo>
                      <a:pt x="197" y="191"/>
                    </a:lnTo>
                    <a:lnTo>
                      <a:pt x="192" y="196"/>
                    </a:lnTo>
                    <a:lnTo>
                      <a:pt x="187" y="200"/>
                    </a:lnTo>
                    <a:lnTo>
                      <a:pt x="180" y="203"/>
                    </a:lnTo>
                    <a:lnTo>
                      <a:pt x="173" y="206"/>
                    </a:lnTo>
                    <a:lnTo>
                      <a:pt x="165" y="208"/>
                    </a:lnTo>
                    <a:lnTo>
                      <a:pt x="158" y="210"/>
                    </a:lnTo>
                    <a:lnTo>
                      <a:pt x="139" y="214"/>
                    </a:lnTo>
                    <a:lnTo>
                      <a:pt x="117" y="215"/>
                    </a:lnTo>
                    <a:lnTo>
                      <a:pt x="0" y="215"/>
                    </a:lnTo>
                    <a:lnTo>
                      <a:pt x="0" y="0"/>
                    </a:lnTo>
                    <a:close/>
                    <a:moveTo>
                      <a:pt x="45" y="91"/>
                    </a:moveTo>
                    <a:lnTo>
                      <a:pt x="92" y="91"/>
                    </a:lnTo>
                    <a:lnTo>
                      <a:pt x="104" y="91"/>
                    </a:lnTo>
                    <a:lnTo>
                      <a:pt x="114" y="90"/>
                    </a:lnTo>
                    <a:lnTo>
                      <a:pt x="123" y="89"/>
                    </a:lnTo>
                    <a:lnTo>
                      <a:pt x="130" y="87"/>
                    </a:lnTo>
                    <a:lnTo>
                      <a:pt x="135" y="86"/>
                    </a:lnTo>
                    <a:lnTo>
                      <a:pt x="140" y="84"/>
                    </a:lnTo>
                    <a:lnTo>
                      <a:pt x="144" y="81"/>
                    </a:lnTo>
                    <a:lnTo>
                      <a:pt x="149" y="78"/>
                    </a:lnTo>
                    <a:lnTo>
                      <a:pt x="153" y="74"/>
                    </a:lnTo>
                    <a:lnTo>
                      <a:pt x="155" y="70"/>
                    </a:lnTo>
                    <a:lnTo>
                      <a:pt x="156" y="65"/>
                    </a:lnTo>
                    <a:lnTo>
                      <a:pt x="156" y="60"/>
                    </a:lnTo>
                    <a:lnTo>
                      <a:pt x="156" y="53"/>
                    </a:lnTo>
                    <a:lnTo>
                      <a:pt x="153" y="46"/>
                    </a:lnTo>
                    <a:lnTo>
                      <a:pt x="149" y="41"/>
                    </a:lnTo>
                    <a:lnTo>
                      <a:pt x="142" y="37"/>
                    </a:lnTo>
                    <a:lnTo>
                      <a:pt x="133" y="34"/>
                    </a:lnTo>
                    <a:lnTo>
                      <a:pt x="122" y="32"/>
                    </a:lnTo>
                    <a:lnTo>
                      <a:pt x="109" y="31"/>
                    </a:lnTo>
                    <a:lnTo>
                      <a:pt x="93" y="31"/>
                    </a:lnTo>
                    <a:lnTo>
                      <a:pt x="45" y="31"/>
                    </a:lnTo>
                    <a:lnTo>
                      <a:pt x="45" y="91"/>
                    </a:lnTo>
                    <a:close/>
                    <a:moveTo>
                      <a:pt x="45" y="184"/>
                    </a:moveTo>
                    <a:lnTo>
                      <a:pt x="102" y="184"/>
                    </a:lnTo>
                    <a:lnTo>
                      <a:pt x="120" y="184"/>
                    </a:lnTo>
                    <a:lnTo>
                      <a:pt x="133" y="183"/>
                    </a:lnTo>
                    <a:lnTo>
                      <a:pt x="145" y="181"/>
                    </a:lnTo>
                    <a:lnTo>
                      <a:pt x="154" y="178"/>
                    </a:lnTo>
                    <a:lnTo>
                      <a:pt x="159" y="174"/>
                    </a:lnTo>
                    <a:lnTo>
                      <a:pt x="164" y="167"/>
                    </a:lnTo>
                    <a:lnTo>
                      <a:pt x="167" y="161"/>
                    </a:lnTo>
                    <a:lnTo>
                      <a:pt x="168" y="153"/>
                    </a:lnTo>
                    <a:lnTo>
                      <a:pt x="168" y="147"/>
                    </a:lnTo>
                    <a:lnTo>
                      <a:pt x="167" y="143"/>
                    </a:lnTo>
                    <a:lnTo>
                      <a:pt x="164" y="138"/>
                    </a:lnTo>
                    <a:lnTo>
                      <a:pt x="160" y="134"/>
                    </a:lnTo>
                    <a:lnTo>
                      <a:pt x="155" y="130"/>
                    </a:lnTo>
                    <a:lnTo>
                      <a:pt x="150" y="126"/>
                    </a:lnTo>
                    <a:lnTo>
                      <a:pt x="145" y="124"/>
                    </a:lnTo>
                    <a:lnTo>
                      <a:pt x="139" y="122"/>
                    </a:lnTo>
                    <a:lnTo>
                      <a:pt x="131" y="121"/>
                    </a:lnTo>
                    <a:lnTo>
                      <a:pt x="122" y="121"/>
                    </a:lnTo>
                    <a:lnTo>
                      <a:pt x="111" y="120"/>
                    </a:lnTo>
                    <a:lnTo>
                      <a:pt x="98" y="120"/>
                    </a:lnTo>
                    <a:lnTo>
                      <a:pt x="45" y="120"/>
                    </a:lnTo>
                    <a:lnTo>
                      <a:pt x="45" y="18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20" name="Freeform 335"/>
              <p:cNvSpPr>
                <a:spLocks noEditPoints="1"/>
              </p:cNvSpPr>
              <p:nvPr/>
            </p:nvSpPr>
            <p:spPr bwMode="auto">
              <a:xfrm>
                <a:off x="4761" y="1220"/>
                <a:ext cx="60" cy="56"/>
              </a:xfrm>
              <a:custGeom>
                <a:avLst/>
                <a:gdLst>
                  <a:gd name="T0" fmla="*/ 160 w 239"/>
                  <a:gd name="T1" fmla="*/ 208 h 224"/>
                  <a:gd name="T2" fmla="*/ 126 w 239"/>
                  <a:gd name="T3" fmla="*/ 221 h 224"/>
                  <a:gd name="T4" fmla="*/ 89 w 239"/>
                  <a:gd name="T5" fmla="*/ 224 h 224"/>
                  <a:gd name="T6" fmla="*/ 60 w 239"/>
                  <a:gd name="T7" fmla="*/ 222 h 224"/>
                  <a:gd name="T8" fmla="*/ 36 w 239"/>
                  <a:gd name="T9" fmla="*/ 214 h 224"/>
                  <a:gd name="T10" fmla="*/ 18 w 239"/>
                  <a:gd name="T11" fmla="*/ 203 h 224"/>
                  <a:gd name="T12" fmla="*/ 5 w 239"/>
                  <a:gd name="T13" fmla="*/ 187 h 224"/>
                  <a:gd name="T14" fmla="*/ 0 w 239"/>
                  <a:gd name="T15" fmla="*/ 169 h 224"/>
                  <a:gd name="T16" fmla="*/ 3 w 239"/>
                  <a:gd name="T17" fmla="*/ 148 h 224"/>
                  <a:gd name="T18" fmla="*/ 13 w 239"/>
                  <a:gd name="T19" fmla="*/ 128 h 224"/>
                  <a:gd name="T20" fmla="*/ 32 w 239"/>
                  <a:gd name="T21" fmla="*/ 113 h 224"/>
                  <a:gd name="T22" fmla="*/ 55 w 239"/>
                  <a:gd name="T23" fmla="*/ 104 h 224"/>
                  <a:gd name="T24" fmla="*/ 79 w 239"/>
                  <a:gd name="T25" fmla="*/ 99 h 224"/>
                  <a:gd name="T26" fmla="*/ 127 w 239"/>
                  <a:gd name="T27" fmla="*/ 94 h 224"/>
                  <a:gd name="T28" fmla="*/ 181 w 239"/>
                  <a:gd name="T29" fmla="*/ 83 h 224"/>
                  <a:gd name="T30" fmla="*/ 179 w 239"/>
                  <a:gd name="T31" fmla="*/ 64 h 224"/>
                  <a:gd name="T32" fmla="*/ 168 w 239"/>
                  <a:gd name="T33" fmla="*/ 43 h 224"/>
                  <a:gd name="T34" fmla="*/ 153 w 239"/>
                  <a:gd name="T35" fmla="*/ 36 h 224"/>
                  <a:gd name="T36" fmla="*/ 118 w 239"/>
                  <a:gd name="T37" fmla="*/ 30 h 224"/>
                  <a:gd name="T38" fmla="*/ 80 w 239"/>
                  <a:gd name="T39" fmla="*/ 36 h 224"/>
                  <a:gd name="T40" fmla="*/ 60 w 239"/>
                  <a:gd name="T41" fmla="*/ 51 h 224"/>
                  <a:gd name="T42" fmla="*/ 8 w 239"/>
                  <a:gd name="T43" fmla="*/ 66 h 224"/>
                  <a:gd name="T44" fmla="*/ 21 w 239"/>
                  <a:gd name="T45" fmla="*/ 37 h 224"/>
                  <a:gd name="T46" fmla="*/ 43 w 239"/>
                  <a:gd name="T47" fmla="*/ 17 h 224"/>
                  <a:gd name="T48" fmla="*/ 79 w 239"/>
                  <a:gd name="T49" fmla="*/ 4 h 224"/>
                  <a:gd name="T50" fmla="*/ 125 w 239"/>
                  <a:gd name="T51" fmla="*/ 0 h 224"/>
                  <a:gd name="T52" fmla="*/ 167 w 239"/>
                  <a:gd name="T53" fmla="*/ 4 h 224"/>
                  <a:gd name="T54" fmla="*/ 196 w 239"/>
                  <a:gd name="T55" fmla="*/ 14 h 224"/>
                  <a:gd name="T56" fmla="*/ 214 w 239"/>
                  <a:gd name="T57" fmla="*/ 28 h 224"/>
                  <a:gd name="T58" fmla="*/ 222 w 239"/>
                  <a:gd name="T59" fmla="*/ 47 h 224"/>
                  <a:gd name="T60" fmla="*/ 225 w 239"/>
                  <a:gd name="T61" fmla="*/ 70 h 224"/>
                  <a:gd name="T62" fmla="*/ 225 w 239"/>
                  <a:gd name="T63" fmla="*/ 152 h 224"/>
                  <a:gd name="T64" fmla="*/ 228 w 239"/>
                  <a:gd name="T65" fmla="*/ 193 h 224"/>
                  <a:gd name="T66" fmla="*/ 235 w 239"/>
                  <a:gd name="T67" fmla="*/ 213 h 224"/>
                  <a:gd name="T68" fmla="*/ 189 w 239"/>
                  <a:gd name="T69" fmla="*/ 213 h 224"/>
                  <a:gd name="T70" fmla="*/ 184 w 239"/>
                  <a:gd name="T71" fmla="*/ 193 h 224"/>
                  <a:gd name="T72" fmla="*/ 150 w 239"/>
                  <a:gd name="T73" fmla="*/ 120 h 224"/>
                  <a:gd name="T74" fmla="*/ 95 w 239"/>
                  <a:gd name="T75" fmla="*/ 127 h 224"/>
                  <a:gd name="T76" fmla="*/ 70 w 239"/>
                  <a:gd name="T77" fmla="*/ 132 h 224"/>
                  <a:gd name="T78" fmla="*/ 56 w 239"/>
                  <a:gd name="T79" fmla="*/ 141 h 224"/>
                  <a:gd name="T80" fmla="*/ 49 w 239"/>
                  <a:gd name="T81" fmla="*/ 153 h 224"/>
                  <a:gd name="T82" fmla="*/ 47 w 239"/>
                  <a:gd name="T83" fmla="*/ 169 h 224"/>
                  <a:gd name="T84" fmla="*/ 60 w 239"/>
                  <a:gd name="T85" fmla="*/ 186 h 224"/>
                  <a:gd name="T86" fmla="*/ 87 w 239"/>
                  <a:gd name="T87" fmla="*/ 195 h 224"/>
                  <a:gd name="T88" fmla="*/ 123 w 239"/>
                  <a:gd name="T89" fmla="*/ 193 h 224"/>
                  <a:gd name="T90" fmla="*/ 154 w 239"/>
                  <a:gd name="T91" fmla="*/ 182 h 224"/>
                  <a:gd name="T92" fmla="*/ 173 w 239"/>
                  <a:gd name="T93" fmla="*/ 162 h 224"/>
                  <a:gd name="T94" fmla="*/ 179 w 239"/>
                  <a:gd name="T95" fmla="*/ 13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9" h="224">
                    <a:moveTo>
                      <a:pt x="184" y="193"/>
                    </a:moveTo>
                    <a:lnTo>
                      <a:pt x="172" y="201"/>
                    </a:lnTo>
                    <a:lnTo>
                      <a:pt x="160" y="208"/>
                    </a:lnTo>
                    <a:lnTo>
                      <a:pt x="149" y="213"/>
                    </a:lnTo>
                    <a:lnTo>
                      <a:pt x="137" y="218"/>
                    </a:lnTo>
                    <a:lnTo>
                      <a:pt x="126" y="221"/>
                    </a:lnTo>
                    <a:lnTo>
                      <a:pt x="113" y="223"/>
                    </a:lnTo>
                    <a:lnTo>
                      <a:pt x="102" y="224"/>
                    </a:lnTo>
                    <a:lnTo>
                      <a:pt x="89" y="224"/>
                    </a:lnTo>
                    <a:lnTo>
                      <a:pt x="78" y="224"/>
                    </a:lnTo>
                    <a:lnTo>
                      <a:pt x="69" y="223"/>
                    </a:lnTo>
                    <a:lnTo>
                      <a:pt x="60" y="222"/>
                    </a:lnTo>
                    <a:lnTo>
                      <a:pt x="51" y="220"/>
                    </a:lnTo>
                    <a:lnTo>
                      <a:pt x="43" y="218"/>
                    </a:lnTo>
                    <a:lnTo>
                      <a:pt x="36" y="214"/>
                    </a:lnTo>
                    <a:lnTo>
                      <a:pt x="29" y="211"/>
                    </a:lnTo>
                    <a:lnTo>
                      <a:pt x="23" y="207"/>
                    </a:lnTo>
                    <a:lnTo>
                      <a:pt x="18" y="203"/>
                    </a:lnTo>
                    <a:lnTo>
                      <a:pt x="13" y="198"/>
                    </a:lnTo>
                    <a:lnTo>
                      <a:pt x="9" y="192"/>
                    </a:lnTo>
                    <a:lnTo>
                      <a:pt x="5" y="187"/>
                    </a:lnTo>
                    <a:lnTo>
                      <a:pt x="3" y="182"/>
                    </a:lnTo>
                    <a:lnTo>
                      <a:pt x="2" y="175"/>
                    </a:lnTo>
                    <a:lnTo>
                      <a:pt x="0" y="169"/>
                    </a:lnTo>
                    <a:lnTo>
                      <a:pt x="0" y="163"/>
                    </a:lnTo>
                    <a:lnTo>
                      <a:pt x="0" y="156"/>
                    </a:lnTo>
                    <a:lnTo>
                      <a:pt x="3" y="148"/>
                    </a:lnTo>
                    <a:lnTo>
                      <a:pt x="5" y="141"/>
                    </a:lnTo>
                    <a:lnTo>
                      <a:pt x="9" y="135"/>
                    </a:lnTo>
                    <a:lnTo>
                      <a:pt x="13" y="128"/>
                    </a:lnTo>
                    <a:lnTo>
                      <a:pt x="19" y="123"/>
                    </a:lnTo>
                    <a:lnTo>
                      <a:pt x="24" y="118"/>
                    </a:lnTo>
                    <a:lnTo>
                      <a:pt x="32" y="113"/>
                    </a:lnTo>
                    <a:lnTo>
                      <a:pt x="38" y="109"/>
                    </a:lnTo>
                    <a:lnTo>
                      <a:pt x="46" y="106"/>
                    </a:lnTo>
                    <a:lnTo>
                      <a:pt x="55" y="104"/>
                    </a:lnTo>
                    <a:lnTo>
                      <a:pt x="62" y="102"/>
                    </a:lnTo>
                    <a:lnTo>
                      <a:pt x="70" y="100"/>
                    </a:lnTo>
                    <a:lnTo>
                      <a:pt x="79" y="99"/>
                    </a:lnTo>
                    <a:lnTo>
                      <a:pt x="89" y="98"/>
                    </a:lnTo>
                    <a:lnTo>
                      <a:pt x="102" y="96"/>
                    </a:lnTo>
                    <a:lnTo>
                      <a:pt x="127" y="94"/>
                    </a:lnTo>
                    <a:lnTo>
                      <a:pt x="148" y="90"/>
                    </a:lnTo>
                    <a:lnTo>
                      <a:pt x="167" y="87"/>
                    </a:lnTo>
                    <a:lnTo>
                      <a:pt x="181" y="83"/>
                    </a:lnTo>
                    <a:lnTo>
                      <a:pt x="181" y="78"/>
                    </a:lnTo>
                    <a:lnTo>
                      <a:pt x="181" y="74"/>
                    </a:lnTo>
                    <a:lnTo>
                      <a:pt x="179" y="64"/>
                    </a:lnTo>
                    <a:lnTo>
                      <a:pt x="178" y="55"/>
                    </a:lnTo>
                    <a:lnTo>
                      <a:pt x="173" y="48"/>
                    </a:lnTo>
                    <a:lnTo>
                      <a:pt x="168" y="43"/>
                    </a:lnTo>
                    <a:lnTo>
                      <a:pt x="164" y="40"/>
                    </a:lnTo>
                    <a:lnTo>
                      <a:pt x="159" y="38"/>
                    </a:lnTo>
                    <a:lnTo>
                      <a:pt x="153" y="36"/>
                    </a:lnTo>
                    <a:lnTo>
                      <a:pt x="148" y="34"/>
                    </a:lnTo>
                    <a:lnTo>
                      <a:pt x="134" y="32"/>
                    </a:lnTo>
                    <a:lnTo>
                      <a:pt x="118" y="30"/>
                    </a:lnTo>
                    <a:lnTo>
                      <a:pt x="103" y="30"/>
                    </a:lnTo>
                    <a:lnTo>
                      <a:pt x="92" y="33"/>
                    </a:lnTo>
                    <a:lnTo>
                      <a:pt x="80" y="36"/>
                    </a:lnTo>
                    <a:lnTo>
                      <a:pt x="73" y="39"/>
                    </a:lnTo>
                    <a:lnTo>
                      <a:pt x="65" y="45"/>
                    </a:lnTo>
                    <a:lnTo>
                      <a:pt x="60" y="51"/>
                    </a:lnTo>
                    <a:lnTo>
                      <a:pt x="55" y="61"/>
                    </a:lnTo>
                    <a:lnTo>
                      <a:pt x="51" y="71"/>
                    </a:lnTo>
                    <a:lnTo>
                      <a:pt x="8" y="66"/>
                    </a:lnTo>
                    <a:lnTo>
                      <a:pt x="12" y="56"/>
                    </a:lnTo>
                    <a:lnTo>
                      <a:pt x="15" y="45"/>
                    </a:lnTo>
                    <a:lnTo>
                      <a:pt x="21" y="37"/>
                    </a:lnTo>
                    <a:lnTo>
                      <a:pt x="27" y="29"/>
                    </a:lnTo>
                    <a:lnTo>
                      <a:pt x="35" y="23"/>
                    </a:lnTo>
                    <a:lnTo>
                      <a:pt x="43" y="17"/>
                    </a:lnTo>
                    <a:lnTo>
                      <a:pt x="54" y="12"/>
                    </a:lnTo>
                    <a:lnTo>
                      <a:pt x="66" y="7"/>
                    </a:lnTo>
                    <a:lnTo>
                      <a:pt x="79" y="4"/>
                    </a:lnTo>
                    <a:lnTo>
                      <a:pt x="93" y="2"/>
                    </a:lnTo>
                    <a:lnTo>
                      <a:pt x="108" y="1"/>
                    </a:lnTo>
                    <a:lnTo>
                      <a:pt x="125" y="0"/>
                    </a:lnTo>
                    <a:lnTo>
                      <a:pt x="140" y="1"/>
                    </a:lnTo>
                    <a:lnTo>
                      <a:pt x="154" y="2"/>
                    </a:lnTo>
                    <a:lnTo>
                      <a:pt x="167" y="4"/>
                    </a:lnTo>
                    <a:lnTo>
                      <a:pt x="178" y="6"/>
                    </a:lnTo>
                    <a:lnTo>
                      <a:pt x="188" y="11"/>
                    </a:lnTo>
                    <a:lnTo>
                      <a:pt x="196" y="14"/>
                    </a:lnTo>
                    <a:lnTo>
                      <a:pt x="203" y="18"/>
                    </a:lnTo>
                    <a:lnTo>
                      <a:pt x="209" y="23"/>
                    </a:lnTo>
                    <a:lnTo>
                      <a:pt x="214" y="28"/>
                    </a:lnTo>
                    <a:lnTo>
                      <a:pt x="217" y="34"/>
                    </a:lnTo>
                    <a:lnTo>
                      <a:pt x="220" y="41"/>
                    </a:lnTo>
                    <a:lnTo>
                      <a:pt x="222" y="47"/>
                    </a:lnTo>
                    <a:lnTo>
                      <a:pt x="224" y="54"/>
                    </a:lnTo>
                    <a:lnTo>
                      <a:pt x="224" y="61"/>
                    </a:lnTo>
                    <a:lnTo>
                      <a:pt x="225" y="70"/>
                    </a:lnTo>
                    <a:lnTo>
                      <a:pt x="225" y="81"/>
                    </a:lnTo>
                    <a:lnTo>
                      <a:pt x="225" y="129"/>
                    </a:lnTo>
                    <a:lnTo>
                      <a:pt x="225" y="152"/>
                    </a:lnTo>
                    <a:lnTo>
                      <a:pt x="225" y="171"/>
                    </a:lnTo>
                    <a:lnTo>
                      <a:pt x="226" y="185"/>
                    </a:lnTo>
                    <a:lnTo>
                      <a:pt x="228" y="193"/>
                    </a:lnTo>
                    <a:lnTo>
                      <a:pt x="229" y="201"/>
                    </a:lnTo>
                    <a:lnTo>
                      <a:pt x="231" y="207"/>
                    </a:lnTo>
                    <a:lnTo>
                      <a:pt x="235" y="213"/>
                    </a:lnTo>
                    <a:lnTo>
                      <a:pt x="239" y="220"/>
                    </a:lnTo>
                    <a:lnTo>
                      <a:pt x="193" y="220"/>
                    </a:lnTo>
                    <a:lnTo>
                      <a:pt x="189" y="213"/>
                    </a:lnTo>
                    <a:lnTo>
                      <a:pt x="187" y="207"/>
                    </a:lnTo>
                    <a:lnTo>
                      <a:pt x="186" y="201"/>
                    </a:lnTo>
                    <a:lnTo>
                      <a:pt x="184" y="193"/>
                    </a:lnTo>
                    <a:close/>
                    <a:moveTo>
                      <a:pt x="181" y="111"/>
                    </a:moveTo>
                    <a:lnTo>
                      <a:pt x="167" y="116"/>
                    </a:lnTo>
                    <a:lnTo>
                      <a:pt x="150" y="120"/>
                    </a:lnTo>
                    <a:lnTo>
                      <a:pt x="131" y="123"/>
                    </a:lnTo>
                    <a:lnTo>
                      <a:pt x="108" y="126"/>
                    </a:lnTo>
                    <a:lnTo>
                      <a:pt x="95" y="127"/>
                    </a:lnTo>
                    <a:lnTo>
                      <a:pt x="85" y="129"/>
                    </a:lnTo>
                    <a:lnTo>
                      <a:pt x="76" y="131"/>
                    </a:lnTo>
                    <a:lnTo>
                      <a:pt x="70" y="132"/>
                    </a:lnTo>
                    <a:lnTo>
                      <a:pt x="65" y="136"/>
                    </a:lnTo>
                    <a:lnTo>
                      <a:pt x="60" y="138"/>
                    </a:lnTo>
                    <a:lnTo>
                      <a:pt x="56" y="141"/>
                    </a:lnTo>
                    <a:lnTo>
                      <a:pt x="54" y="145"/>
                    </a:lnTo>
                    <a:lnTo>
                      <a:pt x="50" y="149"/>
                    </a:lnTo>
                    <a:lnTo>
                      <a:pt x="49" y="153"/>
                    </a:lnTo>
                    <a:lnTo>
                      <a:pt x="47" y="158"/>
                    </a:lnTo>
                    <a:lnTo>
                      <a:pt x="47" y="162"/>
                    </a:lnTo>
                    <a:lnTo>
                      <a:pt x="47" y="169"/>
                    </a:lnTo>
                    <a:lnTo>
                      <a:pt x="50" y="175"/>
                    </a:lnTo>
                    <a:lnTo>
                      <a:pt x="55" y="181"/>
                    </a:lnTo>
                    <a:lnTo>
                      <a:pt x="60" y="186"/>
                    </a:lnTo>
                    <a:lnTo>
                      <a:pt x="68" y="190"/>
                    </a:lnTo>
                    <a:lnTo>
                      <a:pt x="76" y="193"/>
                    </a:lnTo>
                    <a:lnTo>
                      <a:pt x="87" y="195"/>
                    </a:lnTo>
                    <a:lnTo>
                      <a:pt x="99" y="195"/>
                    </a:lnTo>
                    <a:lnTo>
                      <a:pt x="112" y="195"/>
                    </a:lnTo>
                    <a:lnTo>
                      <a:pt x="123" y="193"/>
                    </a:lnTo>
                    <a:lnTo>
                      <a:pt x="134" y="191"/>
                    </a:lnTo>
                    <a:lnTo>
                      <a:pt x="144" y="187"/>
                    </a:lnTo>
                    <a:lnTo>
                      <a:pt x="154" y="182"/>
                    </a:lnTo>
                    <a:lnTo>
                      <a:pt x="162" y="175"/>
                    </a:lnTo>
                    <a:lnTo>
                      <a:pt x="168" y="169"/>
                    </a:lnTo>
                    <a:lnTo>
                      <a:pt x="173" y="162"/>
                    </a:lnTo>
                    <a:lnTo>
                      <a:pt x="177" y="154"/>
                    </a:lnTo>
                    <a:lnTo>
                      <a:pt x="178" y="146"/>
                    </a:lnTo>
                    <a:lnTo>
                      <a:pt x="179" y="137"/>
                    </a:lnTo>
                    <a:lnTo>
                      <a:pt x="181" y="125"/>
                    </a:lnTo>
                    <a:lnTo>
                      <a:pt x="181" y="11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21" name="Freeform 336"/>
              <p:cNvSpPr>
                <a:spLocks/>
              </p:cNvSpPr>
              <p:nvPr/>
            </p:nvSpPr>
            <p:spPr bwMode="auto">
              <a:xfrm>
                <a:off x="4826" y="1221"/>
                <a:ext cx="84" cy="54"/>
              </a:xfrm>
              <a:custGeom>
                <a:avLst/>
                <a:gdLst>
                  <a:gd name="T0" fmla="*/ 192 w 338"/>
                  <a:gd name="T1" fmla="*/ 93 h 215"/>
                  <a:gd name="T2" fmla="*/ 210 w 338"/>
                  <a:gd name="T3" fmla="*/ 91 h 215"/>
                  <a:gd name="T4" fmla="*/ 221 w 338"/>
                  <a:gd name="T5" fmla="*/ 86 h 215"/>
                  <a:gd name="T6" fmla="*/ 231 w 338"/>
                  <a:gd name="T7" fmla="*/ 73 h 215"/>
                  <a:gd name="T8" fmla="*/ 246 w 338"/>
                  <a:gd name="T9" fmla="*/ 48 h 215"/>
                  <a:gd name="T10" fmla="*/ 260 w 338"/>
                  <a:gd name="T11" fmla="*/ 22 h 215"/>
                  <a:gd name="T12" fmla="*/ 273 w 338"/>
                  <a:gd name="T13" fmla="*/ 9 h 215"/>
                  <a:gd name="T14" fmla="*/ 288 w 338"/>
                  <a:gd name="T15" fmla="*/ 2 h 215"/>
                  <a:gd name="T16" fmla="*/ 311 w 338"/>
                  <a:gd name="T17" fmla="*/ 0 h 215"/>
                  <a:gd name="T18" fmla="*/ 328 w 338"/>
                  <a:gd name="T19" fmla="*/ 31 h 215"/>
                  <a:gd name="T20" fmla="*/ 307 w 338"/>
                  <a:gd name="T21" fmla="*/ 31 h 215"/>
                  <a:gd name="T22" fmla="*/ 296 w 338"/>
                  <a:gd name="T23" fmla="*/ 33 h 215"/>
                  <a:gd name="T24" fmla="*/ 287 w 338"/>
                  <a:gd name="T25" fmla="*/ 43 h 215"/>
                  <a:gd name="T26" fmla="*/ 273 w 338"/>
                  <a:gd name="T27" fmla="*/ 71 h 215"/>
                  <a:gd name="T28" fmla="*/ 264 w 338"/>
                  <a:gd name="T29" fmla="*/ 85 h 215"/>
                  <a:gd name="T30" fmla="*/ 255 w 338"/>
                  <a:gd name="T31" fmla="*/ 94 h 215"/>
                  <a:gd name="T32" fmla="*/ 241 w 338"/>
                  <a:gd name="T33" fmla="*/ 101 h 215"/>
                  <a:gd name="T34" fmla="*/ 240 w 338"/>
                  <a:gd name="T35" fmla="*/ 106 h 215"/>
                  <a:gd name="T36" fmla="*/ 255 w 338"/>
                  <a:gd name="T37" fmla="*/ 114 h 215"/>
                  <a:gd name="T38" fmla="*/ 268 w 338"/>
                  <a:gd name="T39" fmla="*/ 124 h 215"/>
                  <a:gd name="T40" fmla="*/ 282 w 338"/>
                  <a:gd name="T41" fmla="*/ 139 h 215"/>
                  <a:gd name="T42" fmla="*/ 338 w 338"/>
                  <a:gd name="T43" fmla="*/ 215 h 215"/>
                  <a:gd name="T44" fmla="*/ 243 w 338"/>
                  <a:gd name="T45" fmla="*/ 148 h 215"/>
                  <a:gd name="T46" fmla="*/ 229 w 338"/>
                  <a:gd name="T47" fmla="*/ 132 h 215"/>
                  <a:gd name="T48" fmla="*/ 217 w 338"/>
                  <a:gd name="T49" fmla="*/ 121 h 215"/>
                  <a:gd name="T50" fmla="*/ 206 w 338"/>
                  <a:gd name="T51" fmla="*/ 117 h 215"/>
                  <a:gd name="T52" fmla="*/ 192 w 338"/>
                  <a:gd name="T53" fmla="*/ 116 h 215"/>
                  <a:gd name="T54" fmla="*/ 146 w 338"/>
                  <a:gd name="T55" fmla="*/ 215 h 215"/>
                  <a:gd name="T56" fmla="*/ 140 w 338"/>
                  <a:gd name="T57" fmla="*/ 116 h 215"/>
                  <a:gd name="T58" fmla="*/ 127 w 338"/>
                  <a:gd name="T59" fmla="*/ 119 h 215"/>
                  <a:gd name="T60" fmla="*/ 116 w 338"/>
                  <a:gd name="T61" fmla="*/ 125 h 215"/>
                  <a:gd name="T62" fmla="*/ 103 w 338"/>
                  <a:gd name="T63" fmla="*/ 139 h 215"/>
                  <a:gd name="T64" fmla="*/ 48 w 338"/>
                  <a:gd name="T65" fmla="*/ 215 h 215"/>
                  <a:gd name="T66" fmla="*/ 48 w 338"/>
                  <a:gd name="T67" fmla="*/ 148 h 215"/>
                  <a:gd name="T68" fmla="*/ 62 w 338"/>
                  <a:gd name="T69" fmla="*/ 132 h 215"/>
                  <a:gd name="T70" fmla="*/ 76 w 338"/>
                  <a:gd name="T71" fmla="*/ 119 h 215"/>
                  <a:gd name="T72" fmla="*/ 90 w 338"/>
                  <a:gd name="T73" fmla="*/ 110 h 215"/>
                  <a:gd name="T74" fmla="*/ 104 w 338"/>
                  <a:gd name="T75" fmla="*/ 104 h 215"/>
                  <a:gd name="T76" fmla="*/ 88 w 338"/>
                  <a:gd name="T77" fmla="*/ 97 h 215"/>
                  <a:gd name="T78" fmla="*/ 78 w 338"/>
                  <a:gd name="T79" fmla="*/ 89 h 215"/>
                  <a:gd name="T80" fmla="*/ 67 w 338"/>
                  <a:gd name="T81" fmla="*/ 74 h 215"/>
                  <a:gd name="T82" fmla="*/ 53 w 338"/>
                  <a:gd name="T83" fmla="*/ 46 h 215"/>
                  <a:gd name="T84" fmla="*/ 48 w 338"/>
                  <a:gd name="T85" fmla="*/ 37 h 215"/>
                  <a:gd name="T86" fmla="*/ 42 w 338"/>
                  <a:gd name="T87" fmla="*/ 33 h 215"/>
                  <a:gd name="T88" fmla="*/ 24 w 338"/>
                  <a:gd name="T89" fmla="*/ 30 h 215"/>
                  <a:gd name="T90" fmla="*/ 10 w 338"/>
                  <a:gd name="T91" fmla="*/ 31 h 215"/>
                  <a:gd name="T92" fmla="*/ 17 w 338"/>
                  <a:gd name="T93" fmla="*/ 0 h 215"/>
                  <a:gd name="T94" fmla="*/ 52 w 338"/>
                  <a:gd name="T95" fmla="*/ 2 h 215"/>
                  <a:gd name="T96" fmla="*/ 62 w 338"/>
                  <a:gd name="T97" fmla="*/ 7 h 215"/>
                  <a:gd name="T98" fmla="*/ 71 w 338"/>
                  <a:gd name="T99" fmla="*/ 14 h 215"/>
                  <a:gd name="T100" fmla="*/ 80 w 338"/>
                  <a:gd name="T101" fmla="*/ 25 h 215"/>
                  <a:gd name="T102" fmla="*/ 93 w 338"/>
                  <a:gd name="T103" fmla="*/ 48 h 215"/>
                  <a:gd name="T104" fmla="*/ 107 w 338"/>
                  <a:gd name="T105" fmla="*/ 73 h 215"/>
                  <a:gd name="T106" fmla="*/ 117 w 338"/>
                  <a:gd name="T107" fmla="*/ 86 h 215"/>
                  <a:gd name="T108" fmla="*/ 128 w 338"/>
                  <a:gd name="T109" fmla="*/ 91 h 215"/>
                  <a:gd name="T110" fmla="*/ 146 w 338"/>
                  <a:gd name="T111" fmla="*/ 93 h 215"/>
                  <a:gd name="T112" fmla="*/ 192 w 338"/>
                  <a:gd name="T113"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8" h="215">
                    <a:moveTo>
                      <a:pt x="192" y="0"/>
                    </a:moveTo>
                    <a:lnTo>
                      <a:pt x="192" y="93"/>
                    </a:lnTo>
                    <a:lnTo>
                      <a:pt x="201" y="93"/>
                    </a:lnTo>
                    <a:lnTo>
                      <a:pt x="210" y="91"/>
                    </a:lnTo>
                    <a:lnTo>
                      <a:pt x="216" y="90"/>
                    </a:lnTo>
                    <a:lnTo>
                      <a:pt x="221" y="86"/>
                    </a:lnTo>
                    <a:lnTo>
                      <a:pt x="226" y="81"/>
                    </a:lnTo>
                    <a:lnTo>
                      <a:pt x="231" y="73"/>
                    </a:lnTo>
                    <a:lnTo>
                      <a:pt x="238" y="62"/>
                    </a:lnTo>
                    <a:lnTo>
                      <a:pt x="246" y="48"/>
                    </a:lnTo>
                    <a:lnTo>
                      <a:pt x="253" y="34"/>
                    </a:lnTo>
                    <a:lnTo>
                      <a:pt x="260" y="22"/>
                    </a:lnTo>
                    <a:lnTo>
                      <a:pt x="267" y="14"/>
                    </a:lnTo>
                    <a:lnTo>
                      <a:pt x="273" y="9"/>
                    </a:lnTo>
                    <a:lnTo>
                      <a:pt x="281" y="4"/>
                    </a:lnTo>
                    <a:lnTo>
                      <a:pt x="288" y="2"/>
                    </a:lnTo>
                    <a:lnTo>
                      <a:pt x="300" y="0"/>
                    </a:lnTo>
                    <a:lnTo>
                      <a:pt x="311" y="0"/>
                    </a:lnTo>
                    <a:lnTo>
                      <a:pt x="328" y="0"/>
                    </a:lnTo>
                    <a:lnTo>
                      <a:pt x="328" y="31"/>
                    </a:lnTo>
                    <a:lnTo>
                      <a:pt x="315" y="30"/>
                    </a:lnTo>
                    <a:lnTo>
                      <a:pt x="307" y="31"/>
                    </a:lnTo>
                    <a:lnTo>
                      <a:pt x="301" y="31"/>
                    </a:lnTo>
                    <a:lnTo>
                      <a:pt x="296" y="33"/>
                    </a:lnTo>
                    <a:lnTo>
                      <a:pt x="293" y="34"/>
                    </a:lnTo>
                    <a:lnTo>
                      <a:pt x="287" y="43"/>
                    </a:lnTo>
                    <a:lnTo>
                      <a:pt x="277" y="61"/>
                    </a:lnTo>
                    <a:lnTo>
                      <a:pt x="273" y="71"/>
                    </a:lnTo>
                    <a:lnTo>
                      <a:pt x="268" y="78"/>
                    </a:lnTo>
                    <a:lnTo>
                      <a:pt x="264" y="85"/>
                    </a:lnTo>
                    <a:lnTo>
                      <a:pt x="259" y="90"/>
                    </a:lnTo>
                    <a:lnTo>
                      <a:pt x="255" y="94"/>
                    </a:lnTo>
                    <a:lnTo>
                      <a:pt x="249" y="98"/>
                    </a:lnTo>
                    <a:lnTo>
                      <a:pt x="241" y="101"/>
                    </a:lnTo>
                    <a:lnTo>
                      <a:pt x="234" y="104"/>
                    </a:lnTo>
                    <a:lnTo>
                      <a:pt x="240" y="106"/>
                    </a:lnTo>
                    <a:lnTo>
                      <a:pt x="248" y="110"/>
                    </a:lnTo>
                    <a:lnTo>
                      <a:pt x="255" y="114"/>
                    </a:lnTo>
                    <a:lnTo>
                      <a:pt x="262" y="119"/>
                    </a:lnTo>
                    <a:lnTo>
                      <a:pt x="268" y="124"/>
                    </a:lnTo>
                    <a:lnTo>
                      <a:pt x="276" y="132"/>
                    </a:lnTo>
                    <a:lnTo>
                      <a:pt x="282" y="139"/>
                    </a:lnTo>
                    <a:lnTo>
                      <a:pt x="290" y="148"/>
                    </a:lnTo>
                    <a:lnTo>
                      <a:pt x="338" y="215"/>
                    </a:lnTo>
                    <a:lnTo>
                      <a:pt x="290" y="215"/>
                    </a:lnTo>
                    <a:lnTo>
                      <a:pt x="243" y="148"/>
                    </a:lnTo>
                    <a:lnTo>
                      <a:pt x="235" y="139"/>
                    </a:lnTo>
                    <a:lnTo>
                      <a:pt x="229" y="132"/>
                    </a:lnTo>
                    <a:lnTo>
                      <a:pt x="222" y="125"/>
                    </a:lnTo>
                    <a:lnTo>
                      <a:pt x="217" y="121"/>
                    </a:lnTo>
                    <a:lnTo>
                      <a:pt x="211" y="119"/>
                    </a:lnTo>
                    <a:lnTo>
                      <a:pt x="206" y="117"/>
                    </a:lnTo>
                    <a:lnTo>
                      <a:pt x="198" y="116"/>
                    </a:lnTo>
                    <a:lnTo>
                      <a:pt x="192" y="116"/>
                    </a:lnTo>
                    <a:lnTo>
                      <a:pt x="192" y="215"/>
                    </a:lnTo>
                    <a:lnTo>
                      <a:pt x="146" y="215"/>
                    </a:lnTo>
                    <a:lnTo>
                      <a:pt x="146" y="116"/>
                    </a:lnTo>
                    <a:lnTo>
                      <a:pt x="140" y="116"/>
                    </a:lnTo>
                    <a:lnTo>
                      <a:pt x="133" y="117"/>
                    </a:lnTo>
                    <a:lnTo>
                      <a:pt x="127" y="119"/>
                    </a:lnTo>
                    <a:lnTo>
                      <a:pt x="121" y="121"/>
                    </a:lnTo>
                    <a:lnTo>
                      <a:pt x="116" y="125"/>
                    </a:lnTo>
                    <a:lnTo>
                      <a:pt x="109" y="132"/>
                    </a:lnTo>
                    <a:lnTo>
                      <a:pt x="103" y="139"/>
                    </a:lnTo>
                    <a:lnTo>
                      <a:pt x="97" y="148"/>
                    </a:lnTo>
                    <a:lnTo>
                      <a:pt x="48" y="215"/>
                    </a:lnTo>
                    <a:lnTo>
                      <a:pt x="0" y="215"/>
                    </a:lnTo>
                    <a:lnTo>
                      <a:pt x="48" y="148"/>
                    </a:lnTo>
                    <a:lnTo>
                      <a:pt x="56" y="139"/>
                    </a:lnTo>
                    <a:lnTo>
                      <a:pt x="62" y="132"/>
                    </a:lnTo>
                    <a:lnTo>
                      <a:pt x="70" y="124"/>
                    </a:lnTo>
                    <a:lnTo>
                      <a:pt x="76" y="119"/>
                    </a:lnTo>
                    <a:lnTo>
                      <a:pt x="84" y="114"/>
                    </a:lnTo>
                    <a:lnTo>
                      <a:pt x="90" y="110"/>
                    </a:lnTo>
                    <a:lnTo>
                      <a:pt x="98" y="106"/>
                    </a:lnTo>
                    <a:lnTo>
                      <a:pt x="104" y="104"/>
                    </a:lnTo>
                    <a:lnTo>
                      <a:pt x="95" y="101"/>
                    </a:lnTo>
                    <a:lnTo>
                      <a:pt x="88" y="97"/>
                    </a:lnTo>
                    <a:lnTo>
                      <a:pt x="81" y="93"/>
                    </a:lnTo>
                    <a:lnTo>
                      <a:pt x="78" y="89"/>
                    </a:lnTo>
                    <a:lnTo>
                      <a:pt x="72" y="82"/>
                    </a:lnTo>
                    <a:lnTo>
                      <a:pt x="67" y="74"/>
                    </a:lnTo>
                    <a:lnTo>
                      <a:pt x="61" y="61"/>
                    </a:lnTo>
                    <a:lnTo>
                      <a:pt x="53" y="46"/>
                    </a:lnTo>
                    <a:lnTo>
                      <a:pt x="51" y="41"/>
                    </a:lnTo>
                    <a:lnTo>
                      <a:pt x="48" y="37"/>
                    </a:lnTo>
                    <a:lnTo>
                      <a:pt x="46" y="35"/>
                    </a:lnTo>
                    <a:lnTo>
                      <a:pt x="42" y="33"/>
                    </a:lnTo>
                    <a:lnTo>
                      <a:pt x="34" y="31"/>
                    </a:lnTo>
                    <a:lnTo>
                      <a:pt x="24" y="30"/>
                    </a:lnTo>
                    <a:lnTo>
                      <a:pt x="19" y="30"/>
                    </a:lnTo>
                    <a:lnTo>
                      <a:pt x="10" y="31"/>
                    </a:lnTo>
                    <a:lnTo>
                      <a:pt x="10" y="0"/>
                    </a:lnTo>
                    <a:lnTo>
                      <a:pt x="17" y="0"/>
                    </a:lnTo>
                    <a:lnTo>
                      <a:pt x="38" y="1"/>
                    </a:lnTo>
                    <a:lnTo>
                      <a:pt x="52" y="2"/>
                    </a:lnTo>
                    <a:lnTo>
                      <a:pt x="57" y="4"/>
                    </a:lnTo>
                    <a:lnTo>
                      <a:pt x="62" y="7"/>
                    </a:lnTo>
                    <a:lnTo>
                      <a:pt x="67" y="10"/>
                    </a:lnTo>
                    <a:lnTo>
                      <a:pt x="71" y="14"/>
                    </a:lnTo>
                    <a:lnTo>
                      <a:pt x="75" y="18"/>
                    </a:lnTo>
                    <a:lnTo>
                      <a:pt x="80" y="25"/>
                    </a:lnTo>
                    <a:lnTo>
                      <a:pt x="86" y="36"/>
                    </a:lnTo>
                    <a:lnTo>
                      <a:pt x="93" y="48"/>
                    </a:lnTo>
                    <a:lnTo>
                      <a:pt x="100" y="61"/>
                    </a:lnTo>
                    <a:lnTo>
                      <a:pt x="107" y="73"/>
                    </a:lnTo>
                    <a:lnTo>
                      <a:pt x="112" y="81"/>
                    </a:lnTo>
                    <a:lnTo>
                      <a:pt x="117" y="86"/>
                    </a:lnTo>
                    <a:lnTo>
                      <a:pt x="122" y="89"/>
                    </a:lnTo>
                    <a:lnTo>
                      <a:pt x="128" y="91"/>
                    </a:lnTo>
                    <a:lnTo>
                      <a:pt x="137" y="93"/>
                    </a:lnTo>
                    <a:lnTo>
                      <a:pt x="146" y="93"/>
                    </a:lnTo>
                    <a:lnTo>
                      <a:pt x="146" y="0"/>
                    </a:lnTo>
                    <a:lnTo>
                      <a:pt x="192"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22" name="Freeform 337"/>
              <p:cNvSpPr>
                <a:spLocks/>
              </p:cNvSpPr>
              <p:nvPr/>
            </p:nvSpPr>
            <p:spPr bwMode="auto">
              <a:xfrm>
                <a:off x="4918" y="1221"/>
                <a:ext cx="53" cy="54"/>
              </a:xfrm>
              <a:custGeom>
                <a:avLst/>
                <a:gdLst>
                  <a:gd name="T0" fmla="*/ 0 w 209"/>
                  <a:gd name="T1" fmla="*/ 0 h 215"/>
                  <a:gd name="T2" fmla="*/ 43 w 209"/>
                  <a:gd name="T3" fmla="*/ 0 h 215"/>
                  <a:gd name="T4" fmla="*/ 43 w 209"/>
                  <a:gd name="T5" fmla="*/ 90 h 215"/>
                  <a:gd name="T6" fmla="*/ 165 w 209"/>
                  <a:gd name="T7" fmla="*/ 90 h 215"/>
                  <a:gd name="T8" fmla="*/ 165 w 209"/>
                  <a:gd name="T9" fmla="*/ 0 h 215"/>
                  <a:gd name="T10" fmla="*/ 209 w 209"/>
                  <a:gd name="T11" fmla="*/ 0 h 215"/>
                  <a:gd name="T12" fmla="*/ 209 w 209"/>
                  <a:gd name="T13" fmla="*/ 215 h 215"/>
                  <a:gd name="T14" fmla="*/ 165 w 209"/>
                  <a:gd name="T15" fmla="*/ 215 h 215"/>
                  <a:gd name="T16" fmla="*/ 165 w 209"/>
                  <a:gd name="T17" fmla="*/ 119 h 215"/>
                  <a:gd name="T18" fmla="*/ 43 w 209"/>
                  <a:gd name="T19" fmla="*/ 119 h 215"/>
                  <a:gd name="T20" fmla="*/ 43 w 209"/>
                  <a:gd name="T21" fmla="*/ 215 h 215"/>
                  <a:gd name="T22" fmla="*/ 0 w 209"/>
                  <a:gd name="T23" fmla="*/ 215 h 215"/>
                  <a:gd name="T24" fmla="*/ 0 w 209"/>
                  <a:gd name="T2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215">
                    <a:moveTo>
                      <a:pt x="0" y="0"/>
                    </a:moveTo>
                    <a:lnTo>
                      <a:pt x="43" y="0"/>
                    </a:lnTo>
                    <a:lnTo>
                      <a:pt x="43" y="90"/>
                    </a:lnTo>
                    <a:lnTo>
                      <a:pt x="165" y="90"/>
                    </a:lnTo>
                    <a:lnTo>
                      <a:pt x="165" y="0"/>
                    </a:lnTo>
                    <a:lnTo>
                      <a:pt x="209" y="0"/>
                    </a:lnTo>
                    <a:lnTo>
                      <a:pt x="209" y="215"/>
                    </a:lnTo>
                    <a:lnTo>
                      <a:pt x="165" y="215"/>
                    </a:lnTo>
                    <a:lnTo>
                      <a:pt x="165" y="119"/>
                    </a:lnTo>
                    <a:lnTo>
                      <a:pt x="43" y="119"/>
                    </a:lnTo>
                    <a:lnTo>
                      <a:pt x="43"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23" name="Freeform 338"/>
              <p:cNvSpPr>
                <a:spLocks noEditPoints="1"/>
              </p:cNvSpPr>
              <p:nvPr/>
            </p:nvSpPr>
            <p:spPr bwMode="auto">
              <a:xfrm>
                <a:off x="4987" y="1221"/>
                <a:ext cx="72" cy="54"/>
              </a:xfrm>
              <a:custGeom>
                <a:avLst/>
                <a:gdLst>
                  <a:gd name="T0" fmla="*/ 290 w 290"/>
                  <a:gd name="T1" fmla="*/ 0 h 215"/>
                  <a:gd name="T2" fmla="*/ 247 w 290"/>
                  <a:gd name="T3" fmla="*/ 215 h 215"/>
                  <a:gd name="T4" fmla="*/ 0 w 290"/>
                  <a:gd name="T5" fmla="*/ 0 h 215"/>
                  <a:gd name="T6" fmla="*/ 45 w 290"/>
                  <a:gd name="T7" fmla="*/ 84 h 215"/>
                  <a:gd name="T8" fmla="*/ 113 w 290"/>
                  <a:gd name="T9" fmla="*/ 84 h 215"/>
                  <a:gd name="T10" fmla="*/ 137 w 290"/>
                  <a:gd name="T11" fmla="*/ 86 h 215"/>
                  <a:gd name="T12" fmla="*/ 159 w 290"/>
                  <a:gd name="T13" fmla="*/ 91 h 215"/>
                  <a:gd name="T14" fmla="*/ 177 w 290"/>
                  <a:gd name="T15" fmla="*/ 97 h 215"/>
                  <a:gd name="T16" fmla="*/ 191 w 290"/>
                  <a:gd name="T17" fmla="*/ 106 h 215"/>
                  <a:gd name="T18" fmla="*/ 202 w 290"/>
                  <a:gd name="T19" fmla="*/ 116 h 215"/>
                  <a:gd name="T20" fmla="*/ 210 w 290"/>
                  <a:gd name="T21" fmla="*/ 128 h 215"/>
                  <a:gd name="T22" fmla="*/ 214 w 290"/>
                  <a:gd name="T23" fmla="*/ 142 h 215"/>
                  <a:gd name="T24" fmla="*/ 214 w 290"/>
                  <a:gd name="T25" fmla="*/ 156 h 215"/>
                  <a:gd name="T26" fmla="*/ 210 w 290"/>
                  <a:gd name="T27" fmla="*/ 168 h 215"/>
                  <a:gd name="T28" fmla="*/ 203 w 290"/>
                  <a:gd name="T29" fmla="*/ 180 h 215"/>
                  <a:gd name="T30" fmla="*/ 195 w 290"/>
                  <a:gd name="T31" fmla="*/ 190 h 215"/>
                  <a:gd name="T32" fmla="*/ 182 w 290"/>
                  <a:gd name="T33" fmla="*/ 200 h 215"/>
                  <a:gd name="T34" fmla="*/ 167 w 290"/>
                  <a:gd name="T35" fmla="*/ 207 h 215"/>
                  <a:gd name="T36" fmla="*/ 146 w 290"/>
                  <a:gd name="T37" fmla="*/ 211 h 215"/>
                  <a:gd name="T38" fmla="*/ 123 w 290"/>
                  <a:gd name="T39" fmla="*/ 215 h 215"/>
                  <a:gd name="T40" fmla="*/ 0 w 290"/>
                  <a:gd name="T41" fmla="*/ 215 h 215"/>
                  <a:gd name="T42" fmla="*/ 45 w 290"/>
                  <a:gd name="T43" fmla="*/ 184 h 215"/>
                  <a:gd name="T44" fmla="*/ 111 w 290"/>
                  <a:gd name="T45" fmla="*/ 184 h 215"/>
                  <a:gd name="T46" fmla="*/ 140 w 290"/>
                  <a:gd name="T47" fmla="*/ 180 h 215"/>
                  <a:gd name="T48" fmla="*/ 154 w 290"/>
                  <a:gd name="T49" fmla="*/ 174 h 215"/>
                  <a:gd name="T50" fmla="*/ 162 w 290"/>
                  <a:gd name="T51" fmla="*/ 168 h 215"/>
                  <a:gd name="T52" fmla="*/ 167 w 290"/>
                  <a:gd name="T53" fmla="*/ 158 h 215"/>
                  <a:gd name="T54" fmla="*/ 168 w 290"/>
                  <a:gd name="T55" fmla="*/ 143 h 215"/>
                  <a:gd name="T56" fmla="*/ 160 w 290"/>
                  <a:gd name="T57" fmla="*/ 131 h 215"/>
                  <a:gd name="T58" fmla="*/ 151 w 290"/>
                  <a:gd name="T59" fmla="*/ 122 h 215"/>
                  <a:gd name="T60" fmla="*/ 140 w 290"/>
                  <a:gd name="T61" fmla="*/ 118 h 215"/>
                  <a:gd name="T62" fmla="*/ 117 w 290"/>
                  <a:gd name="T63" fmla="*/ 115 h 215"/>
                  <a:gd name="T64" fmla="*/ 45 w 290"/>
                  <a:gd name="T65" fmla="*/ 11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0" h="215">
                    <a:moveTo>
                      <a:pt x="247" y="0"/>
                    </a:moveTo>
                    <a:lnTo>
                      <a:pt x="290" y="0"/>
                    </a:lnTo>
                    <a:lnTo>
                      <a:pt x="290" y="215"/>
                    </a:lnTo>
                    <a:lnTo>
                      <a:pt x="247" y="215"/>
                    </a:lnTo>
                    <a:lnTo>
                      <a:pt x="247" y="0"/>
                    </a:lnTo>
                    <a:close/>
                    <a:moveTo>
                      <a:pt x="0" y="0"/>
                    </a:moveTo>
                    <a:lnTo>
                      <a:pt x="45" y="0"/>
                    </a:lnTo>
                    <a:lnTo>
                      <a:pt x="45" y="84"/>
                    </a:lnTo>
                    <a:lnTo>
                      <a:pt x="101" y="84"/>
                    </a:lnTo>
                    <a:lnTo>
                      <a:pt x="113" y="84"/>
                    </a:lnTo>
                    <a:lnTo>
                      <a:pt x="126" y="85"/>
                    </a:lnTo>
                    <a:lnTo>
                      <a:pt x="137" y="86"/>
                    </a:lnTo>
                    <a:lnTo>
                      <a:pt x="149" y="89"/>
                    </a:lnTo>
                    <a:lnTo>
                      <a:pt x="159" y="91"/>
                    </a:lnTo>
                    <a:lnTo>
                      <a:pt x="168" y="94"/>
                    </a:lnTo>
                    <a:lnTo>
                      <a:pt x="177" y="97"/>
                    </a:lnTo>
                    <a:lnTo>
                      <a:pt x="184" y="101"/>
                    </a:lnTo>
                    <a:lnTo>
                      <a:pt x="191" y="106"/>
                    </a:lnTo>
                    <a:lnTo>
                      <a:pt x="197" y="111"/>
                    </a:lnTo>
                    <a:lnTo>
                      <a:pt x="202" y="116"/>
                    </a:lnTo>
                    <a:lnTo>
                      <a:pt x="206" y="122"/>
                    </a:lnTo>
                    <a:lnTo>
                      <a:pt x="210" y="128"/>
                    </a:lnTo>
                    <a:lnTo>
                      <a:pt x="211" y="135"/>
                    </a:lnTo>
                    <a:lnTo>
                      <a:pt x="214" y="142"/>
                    </a:lnTo>
                    <a:lnTo>
                      <a:pt x="214" y="149"/>
                    </a:lnTo>
                    <a:lnTo>
                      <a:pt x="214" y="156"/>
                    </a:lnTo>
                    <a:lnTo>
                      <a:pt x="212" y="162"/>
                    </a:lnTo>
                    <a:lnTo>
                      <a:pt x="210" y="168"/>
                    </a:lnTo>
                    <a:lnTo>
                      <a:pt x="207" y="175"/>
                    </a:lnTo>
                    <a:lnTo>
                      <a:pt x="203" y="180"/>
                    </a:lnTo>
                    <a:lnTo>
                      <a:pt x="200" y="185"/>
                    </a:lnTo>
                    <a:lnTo>
                      <a:pt x="195" y="190"/>
                    </a:lnTo>
                    <a:lnTo>
                      <a:pt x="189" y="196"/>
                    </a:lnTo>
                    <a:lnTo>
                      <a:pt x="182" y="200"/>
                    </a:lnTo>
                    <a:lnTo>
                      <a:pt x="175" y="204"/>
                    </a:lnTo>
                    <a:lnTo>
                      <a:pt x="167" y="207"/>
                    </a:lnTo>
                    <a:lnTo>
                      <a:pt x="158" y="209"/>
                    </a:lnTo>
                    <a:lnTo>
                      <a:pt x="146" y="211"/>
                    </a:lnTo>
                    <a:lnTo>
                      <a:pt x="136" y="214"/>
                    </a:lnTo>
                    <a:lnTo>
                      <a:pt x="123" y="215"/>
                    </a:lnTo>
                    <a:lnTo>
                      <a:pt x="111" y="215"/>
                    </a:lnTo>
                    <a:lnTo>
                      <a:pt x="0" y="215"/>
                    </a:lnTo>
                    <a:lnTo>
                      <a:pt x="0" y="0"/>
                    </a:lnTo>
                    <a:close/>
                    <a:moveTo>
                      <a:pt x="45" y="184"/>
                    </a:moveTo>
                    <a:lnTo>
                      <a:pt x="90" y="184"/>
                    </a:lnTo>
                    <a:lnTo>
                      <a:pt x="111" y="184"/>
                    </a:lnTo>
                    <a:lnTo>
                      <a:pt x="126" y="182"/>
                    </a:lnTo>
                    <a:lnTo>
                      <a:pt x="140" y="180"/>
                    </a:lnTo>
                    <a:lnTo>
                      <a:pt x="150" y="176"/>
                    </a:lnTo>
                    <a:lnTo>
                      <a:pt x="154" y="174"/>
                    </a:lnTo>
                    <a:lnTo>
                      <a:pt x="158" y="172"/>
                    </a:lnTo>
                    <a:lnTo>
                      <a:pt x="162" y="168"/>
                    </a:lnTo>
                    <a:lnTo>
                      <a:pt x="164" y="165"/>
                    </a:lnTo>
                    <a:lnTo>
                      <a:pt x="167" y="158"/>
                    </a:lnTo>
                    <a:lnTo>
                      <a:pt x="168" y="149"/>
                    </a:lnTo>
                    <a:lnTo>
                      <a:pt x="168" y="143"/>
                    </a:lnTo>
                    <a:lnTo>
                      <a:pt x="165" y="137"/>
                    </a:lnTo>
                    <a:lnTo>
                      <a:pt x="160" y="131"/>
                    </a:lnTo>
                    <a:lnTo>
                      <a:pt x="155" y="125"/>
                    </a:lnTo>
                    <a:lnTo>
                      <a:pt x="151" y="122"/>
                    </a:lnTo>
                    <a:lnTo>
                      <a:pt x="146" y="120"/>
                    </a:lnTo>
                    <a:lnTo>
                      <a:pt x="140" y="118"/>
                    </a:lnTo>
                    <a:lnTo>
                      <a:pt x="134" y="117"/>
                    </a:lnTo>
                    <a:lnTo>
                      <a:pt x="117" y="115"/>
                    </a:lnTo>
                    <a:lnTo>
                      <a:pt x="97" y="114"/>
                    </a:lnTo>
                    <a:lnTo>
                      <a:pt x="45" y="114"/>
                    </a:lnTo>
                    <a:lnTo>
                      <a:pt x="45" y="18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24" name="Freeform 339"/>
              <p:cNvSpPr>
                <a:spLocks noEditPoints="1"/>
              </p:cNvSpPr>
              <p:nvPr/>
            </p:nvSpPr>
            <p:spPr bwMode="auto">
              <a:xfrm>
                <a:off x="5073" y="1220"/>
                <a:ext cx="60" cy="56"/>
              </a:xfrm>
              <a:custGeom>
                <a:avLst/>
                <a:gdLst>
                  <a:gd name="T0" fmla="*/ 238 w 239"/>
                  <a:gd name="T1" fmla="*/ 156 h 224"/>
                  <a:gd name="T2" fmla="*/ 232 w 239"/>
                  <a:gd name="T3" fmla="*/ 170 h 224"/>
                  <a:gd name="T4" fmla="*/ 223 w 239"/>
                  <a:gd name="T5" fmla="*/ 184 h 224"/>
                  <a:gd name="T6" fmla="*/ 211 w 239"/>
                  <a:gd name="T7" fmla="*/ 196 h 224"/>
                  <a:gd name="T8" fmla="*/ 197 w 239"/>
                  <a:gd name="T9" fmla="*/ 206 h 224"/>
                  <a:gd name="T10" fmla="*/ 182 w 239"/>
                  <a:gd name="T11" fmla="*/ 214 h 224"/>
                  <a:gd name="T12" fmla="*/ 164 w 239"/>
                  <a:gd name="T13" fmla="*/ 220 h 224"/>
                  <a:gd name="T14" fmla="*/ 145 w 239"/>
                  <a:gd name="T15" fmla="*/ 223 h 224"/>
                  <a:gd name="T16" fmla="*/ 124 w 239"/>
                  <a:gd name="T17" fmla="*/ 224 h 224"/>
                  <a:gd name="T18" fmla="*/ 97 w 239"/>
                  <a:gd name="T19" fmla="*/ 223 h 224"/>
                  <a:gd name="T20" fmla="*/ 73 w 239"/>
                  <a:gd name="T21" fmla="*/ 218 h 224"/>
                  <a:gd name="T22" fmla="*/ 51 w 239"/>
                  <a:gd name="T23" fmla="*/ 208 h 224"/>
                  <a:gd name="T24" fmla="*/ 33 w 239"/>
                  <a:gd name="T25" fmla="*/ 195 h 224"/>
                  <a:gd name="T26" fmla="*/ 19 w 239"/>
                  <a:gd name="T27" fmla="*/ 180 h 224"/>
                  <a:gd name="T28" fmla="*/ 8 w 239"/>
                  <a:gd name="T29" fmla="*/ 161 h 224"/>
                  <a:gd name="T30" fmla="*/ 3 w 239"/>
                  <a:gd name="T31" fmla="*/ 139 h 224"/>
                  <a:gd name="T32" fmla="*/ 0 w 239"/>
                  <a:gd name="T33" fmla="*/ 115 h 224"/>
                  <a:gd name="T34" fmla="*/ 3 w 239"/>
                  <a:gd name="T35" fmla="*/ 88 h 224"/>
                  <a:gd name="T36" fmla="*/ 9 w 239"/>
                  <a:gd name="T37" fmla="*/ 66 h 224"/>
                  <a:gd name="T38" fmla="*/ 19 w 239"/>
                  <a:gd name="T39" fmla="*/ 46 h 224"/>
                  <a:gd name="T40" fmla="*/ 33 w 239"/>
                  <a:gd name="T41" fmla="*/ 30 h 224"/>
                  <a:gd name="T42" fmla="*/ 52 w 239"/>
                  <a:gd name="T43" fmla="*/ 17 h 224"/>
                  <a:gd name="T44" fmla="*/ 73 w 239"/>
                  <a:gd name="T45" fmla="*/ 7 h 224"/>
                  <a:gd name="T46" fmla="*/ 96 w 239"/>
                  <a:gd name="T47" fmla="*/ 2 h 224"/>
                  <a:gd name="T48" fmla="*/ 121 w 239"/>
                  <a:gd name="T49" fmla="*/ 0 h 224"/>
                  <a:gd name="T50" fmla="*/ 146 w 239"/>
                  <a:gd name="T51" fmla="*/ 2 h 224"/>
                  <a:gd name="T52" fmla="*/ 168 w 239"/>
                  <a:gd name="T53" fmla="*/ 7 h 224"/>
                  <a:gd name="T54" fmla="*/ 188 w 239"/>
                  <a:gd name="T55" fmla="*/ 17 h 224"/>
                  <a:gd name="T56" fmla="*/ 206 w 239"/>
                  <a:gd name="T57" fmla="*/ 29 h 224"/>
                  <a:gd name="T58" fmla="*/ 220 w 239"/>
                  <a:gd name="T59" fmla="*/ 45 h 224"/>
                  <a:gd name="T60" fmla="*/ 230 w 239"/>
                  <a:gd name="T61" fmla="*/ 65 h 224"/>
                  <a:gd name="T62" fmla="*/ 237 w 239"/>
                  <a:gd name="T63" fmla="*/ 87 h 224"/>
                  <a:gd name="T64" fmla="*/ 239 w 239"/>
                  <a:gd name="T65" fmla="*/ 111 h 224"/>
                  <a:gd name="T66" fmla="*/ 239 w 239"/>
                  <a:gd name="T67" fmla="*/ 122 h 224"/>
                  <a:gd name="T68" fmla="*/ 46 w 239"/>
                  <a:gd name="T69" fmla="*/ 130 h 224"/>
                  <a:gd name="T70" fmla="*/ 50 w 239"/>
                  <a:gd name="T71" fmla="*/ 146 h 224"/>
                  <a:gd name="T72" fmla="*/ 56 w 239"/>
                  <a:gd name="T73" fmla="*/ 160 h 224"/>
                  <a:gd name="T74" fmla="*/ 65 w 239"/>
                  <a:gd name="T75" fmla="*/ 170 h 224"/>
                  <a:gd name="T76" fmla="*/ 75 w 239"/>
                  <a:gd name="T77" fmla="*/ 180 h 224"/>
                  <a:gd name="T78" fmla="*/ 88 w 239"/>
                  <a:gd name="T79" fmla="*/ 187 h 224"/>
                  <a:gd name="T80" fmla="*/ 101 w 239"/>
                  <a:gd name="T81" fmla="*/ 192 h 224"/>
                  <a:gd name="T82" fmla="*/ 116 w 239"/>
                  <a:gd name="T83" fmla="*/ 194 h 224"/>
                  <a:gd name="T84" fmla="*/ 135 w 239"/>
                  <a:gd name="T85" fmla="*/ 193 h 224"/>
                  <a:gd name="T86" fmla="*/ 157 w 239"/>
                  <a:gd name="T87" fmla="*/ 188 h 224"/>
                  <a:gd name="T88" fmla="*/ 173 w 239"/>
                  <a:gd name="T89" fmla="*/ 178 h 224"/>
                  <a:gd name="T90" fmla="*/ 187 w 239"/>
                  <a:gd name="T91" fmla="*/ 161 h 224"/>
                  <a:gd name="T92" fmla="*/ 49 w 239"/>
                  <a:gd name="T93" fmla="*/ 91 h 224"/>
                  <a:gd name="T94" fmla="*/ 191 w 239"/>
                  <a:gd name="T95" fmla="*/ 79 h 224"/>
                  <a:gd name="T96" fmla="*/ 182 w 239"/>
                  <a:gd name="T97" fmla="*/ 59 h 224"/>
                  <a:gd name="T98" fmla="*/ 171 w 239"/>
                  <a:gd name="T99" fmla="*/ 46 h 224"/>
                  <a:gd name="T100" fmla="*/ 159 w 239"/>
                  <a:gd name="T101" fmla="*/ 39 h 224"/>
                  <a:gd name="T102" fmla="*/ 145 w 239"/>
                  <a:gd name="T103" fmla="*/ 34 h 224"/>
                  <a:gd name="T104" fmla="*/ 130 w 239"/>
                  <a:gd name="T105" fmla="*/ 30 h 224"/>
                  <a:gd name="T106" fmla="*/ 115 w 239"/>
                  <a:gd name="T107" fmla="*/ 30 h 224"/>
                  <a:gd name="T108" fmla="*/ 101 w 239"/>
                  <a:gd name="T109" fmla="*/ 33 h 224"/>
                  <a:gd name="T110" fmla="*/ 88 w 239"/>
                  <a:gd name="T111" fmla="*/ 37 h 224"/>
                  <a:gd name="T112" fmla="*/ 77 w 239"/>
                  <a:gd name="T113" fmla="*/ 43 h 224"/>
                  <a:gd name="T114" fmla="*/ 66 w 239"/>
                  <a:gd name="T115" fmla="*/ 51 h 224"/>
                  <a:gd name="T116" fmla="*/ 58 w 239"/>
                  <a:gd name="T117" fmla="*/ 61 h 224"/>
                  <a:gd name="T118" fmla="*/ 52 w 239"/>
                  <a:gd name="T119" fmla="*/ 73 h 224"/>
                  <a:gd name="T120" fmla="*/ 49 w 239"/>
                  <a:gd name="T121" fmla="*/ 8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4">
                    <a:moveTo>
                      <a:pt x="192" y="150"/>
                    </a:moveTo>
                    <a:lnTo>
                      <a:pt x="238" y="156"/>
                    </a:lnTo>
                    <a:lnTo>
                      <a:pt x="234" y="163"/>
                    </a:lnTo>
                    <a:lnTo>
                      <a:pt x="232" y="170"/>
                    </a:lnTo>
                    <a:lnTo>
                      <a:pt x="226" y="178"/>
                    </a:lnTo>
                    <a:lnTo>
                      <a:pt x="223" y="184"/>
                    </a:lnTo>
                    <a:lnTo>
                      <a:pt x="218" y="190"/>
                    </a:lnTo>
                    <a:lnTo>
                      <a:pt x="211" y="196"/>
                    </a:lnTo>
                    <a:lnTo>
                      <a:pt x="205" y="202"/>
                    </a:lnTo>
                    <a:lnTo>
                      <a:pt x="197" y="206"/>
                    </a:lnTo>
                    <a:lnTo>
                      <a:pt x="191" y="210"/>
                    </a:lnTo>
                    <a:lnTo>
                      <a:pt x="182" y="214"/>
                    </a:lnTo>
                    <a:lnTo>
                      <a:pt x="174" y="218"/>
                    </a:lnTo>
                    <a:lnTo>
                      <a:pt x="164" y="220"/>
                    </a:lnTo>
                    <a:lnTo>
                      <a:pt x="155" y="222"/>
                    </a:lnTo>
                    <a:lnTo>
                      <a:pt x="145" y="223"/>
                    </a:lnTo>
                    <a:lnTo>
                      <a:pt x="135" y="224"/>
                    </a:lnTo>
                    <a:lnTo>
                      <a:pt x="124" y="224"/>
                    </a:lnTo>
                    <a:lnTo>
                      <a:pt x="110" y="224"/>
                    </a:lnTo>
                    <a:lnTo>
                      <a:pt x="97" y="223"/>
                    </a:lnTo>
                    <a:lnTo>
                      <a:pt x="84" y="221"/>
                    </a:lnTo>
                    <a:lnTo>
                      <a:pt x="73" y="218"/>
                    </a:lnTo>
                    <a:lnTo>
                      <a:pt x="61" y="213"/>
                    </a:lnTo>
                    <a:lnTo>
                      <a:pt x="51" y="208"/>
                    </a:lnTo>
                    <a:lnTo>
                      <a:pt x="42" y="202"/>
                    </a:lnTo>
                    <a:lnTo>
                      <a:pt x="33" y="195"/>
                    </a:lnTo>
                    <a:lnTo>
                      <a:pt x="26" y="188"/>
                    </a:lnTo>
                    <a:lnTo>
                      <a:pt x="19" y="180"/>
                    </a:lnTo>
                    <a:lnTo>
                      <a:pt x="13" y="170"/>
                    </a:lnTo>
                    <a:lnTo>
                      <a:pt x="8" y="161"/>
                    </a:lnTo>
                    <a:lnTo>
                      <a:pt x="5" y="150"/>
                    </a:lnTo>
                    <a:lnTo>
                      <a:pt x="3" y="139"/>
                    </a:lnTo>
                    <a:lnTo>
                      <a:pt x="0" y="127"/>
                    </a:lnTo>
                    <a:lnTo>
                      <a:pt x="0" y="115"/>
                    </a:lnTo>
                    <a:lnTo>
                      <a:pt x="0" y="101"/>
                    </a:lnTo>
                    <a:lnTo>
                      <a:pt x="3" y="88"/>
                    </a:lnTo>
                    <a:lnTo>
                      <a:pt x="5" y="77"/>
                    </a:lnTo>
                    <a:lnTo>
                      <a:pt x="9" y="66"/>
                    </a:lnTo>
                    <a:lnTo>
                      <a:pt x="13" y="56"/>
                    </a:lnTo>
                    <a:lnTo>
                      <a:pt x="19" y="46"/>
                    </a:lnTo>
                    <a:lnTo>
                      <a:pt x="26" y="38"/>
                    </a:lnTo>
                    <a:lnTo>
                      <a:pt x="33" y="30"/>
                    </a:lnTo>
                    <a:lnTo>
                      <a:pt x="42" y="23"/>
                    </a:lnTo>
                    <a:lnTo>
                      <a:pt x="52" y="17"/>
                    </a:lnTo>
                    <a:lnTo>
                      <a:pt x="61" y="12"/>
                    </a:lnTo>
                    <a:lnTo>
                      <a:pt x="73" y="7"/>
                    </a:lnTo>
                    <a:lnTo>
                      <a:pt x="84" y="4"/>
                    </a:lnTo>
                    <a:lnTo>
                      <a:pt x="96" y="2"/>
                    </a:lnTo>
                    <a:lnTo>
                      <a:pt x="108" y="1"/>
                    </a:lnTo>
                    <a:lnTo>
                      <a:pt x="121" y="0"/>
                    </a:lnTo>
                    <a:lnTo>
                      <a:pt x="134" y="1"/>
                    </a:lnTo>
                    <a:lnTo>
                      <a:pt x="146" y="2"/>
                    </a:lnTo>
                    <a:lnTo>
                      <a:pt x="158" y="4"/>
                    </a:lnTo>
                    <a:lnTo>
                      <a:pt x="168" y="7"/>
                    </a:lnTo>
                    <a:lnTo>
                      <a:pt x="178" y="12"/>
                    </a:lnTo>
                    <a:lnTo>
                      <a:pt x="188" y="17"/>
                    </a:lnTo>
                    <a:lnTo>
                      <a:pt x="197" y="23"/>
                    </a:lnTo>
                    <a:lnTo>
                      <a:pt x="206" y="29"/>
                    </a:lnTo>
                    <a:lnTo>
                      <a:pt x="214" y="37"/>
                    </a:lnTo>
                    <a:lnTo>
                      <a:pt x="220" y="45"/>
                    </a:lnTo>
                    <a:lnTo>
                      <a:pt x="226" y="55"/>
                    </a:lnTo>
                    <a:lnTo>
                      <a:pt x="230" y="65"/>
                    </a:lnTo>
                    <a:lnTo>
                      <a:pt x="234" y="76"/>
                    </a:lnTo>
                    <a:lnTo>
                      <a:pt x="237" y="87"/>
                    </a:lnTo>
                    <a:lnTo>
                      <a:pt x="239" y="99"/>
                    </a:lnTo>
                    <a:lnTo>
                      <a:pt x="239" y="111"/>
                    </a:lnTo>
                    <a:lnTo>
                      <a:pt x="239" y="116"/>
                    </a:lnTo>
                    <a:lnTo>
                      <a:pt x="239" y="122"/>
                    </a:lnTo>
                    <a:lnTo>
                      <a:pt x="46" y="122"/>
                    </a:lnTo>
                    <a:lnTo>
                      <a:pt x="46" y="130"/>
                    </a:lnTo>
                    <a:lnTo>
                      <a:pt x="49" y="139"/>
                    </a:lnTo>
                    <a:lnTo>
                      <a:pt x="50" y="146"/>
                    </a:lnTo>
                    <a:lnTo>
                      <a:pt x="52" y="152"/>
                    </a:lnTo>
                    <a:lnTo>
                      <a:pt x="56" y="160"/>
                    </a:lnTo>
                    <a:lnTo>
                      <a:pt x="60" y="165"/>
                    </a:lnTo>
                    <a:lnTo>
                      <a:pt x="65" y="170"/>
                    </a:lnTo>
                    <a:lnTo>
                      <a:pt x="70" y="175"/>
                    </a:lnTo>
                    <a:lnTo>
                      <a:pt x="75" y="180"/>
                    </a:lnTo>
                    <a:lnTo>
                      <a:pt x="82" y="184"/>
                    </a:lnTo>
                    <a:lnTo>
                      <a:pt x="88" y="187"/>
                    </a:lnTo>
                    <a:lnTo>
                      <a:pt x="94" y="190"/>
                    </a:lnTo>
                    <a:lnTo>
                      <a:pt x="101" y="192"/>
                    </a:lnTo>
                    <a:lnTo>
                      <a:pt x="108" y="193"/>
                    </a:lnTo>
                    <a:lnTo>
                      <a:pt x="116" y="194"/>
                    </a:lnTo>
                    <a:lnTo>
                      <a:pt x="124" y="194"/>
                    </a:lnTo>
                    <a:lnTo>
                      <a:pt x="135" y="193"/>
                    </a:lnTo>
                    <a:lnTo>
                      <a:pt x="146" y="192"/>
                    </a:lnTo>
                    <a:lnTo>
                      <a:pt x="157" y="188"/>
                    </a:lnTo>
                    <a:lnTo>
                      <a:pt x="165" y="184"/>
                    </a:lnTo>
                    <a:lnTo>
                      <a:pt x="173" y="178"/>
                    </a:lnTo>
                    <a:lnTo>
                      <a:pt x="181" y="170"/>
                    </a:lnTo>
                    <a:lnTo>
                      <a:pt x="187" y="161"/>
                    </a:lnTo>
                    <a:lnTo>
                      <a:pt x="192" y="150"/>
                    </a:lnTo>
                    <a:close/>
                    <a:moveTo>
                      <a:pt x="49" y="91"/>
                    </a:moveTo>
                    <a:lnTo>
                      <a:pt x="192" y="91"/>
                    </a:lnTo>
                    <a:lnTo>
                      <a:pt x="191" y="79"/>
                    </a:lnTo>
                    <a:lnTo>
                      <a:pt x="187" y="68"/>
                    </a:lnTo>
                    <a:lnTo>
                      <a:pt x="182" y="59"/>
                    </a:lnTo>
                    <a:lnTo>
                      <a:pt x="176" y="51"/>
                    </a:lnTo>
                    <a:lnTo>
                      <a:pt x="171" y="46"/>
                    </a:lnTo>
                    <a:lnTo>
                      <a:pt x="164" y="42"/>
                    </a:lnTo>
                    <a:lnTo>
                      <a:pt x="159" y="39"/>
                    </a:lnTo>
                    <a:lnTo>
                      <a:pt x="152" y="36"/>
                    </a:lnTo>
                    <a:lnTo>
                      <a:pt x="145" y="34"/>
                    </a:lnTo>
                    <a:lnTo>
                      <a:pt x="138" y="32"/>
                    </a:lnTo>
                    <a:lnTo>
                      <a:pt x="130" y="30"/>
                    </a:lnTo>
                    <a:lnTo>
                      <a:pt x="122" y="30"/>
                    </a:lnTo>
                    <a:lnTo>
                      <a:pt x="115" y="30"/>
                    </a:lnTo>
                    <a:lnTo>
                      <a:pt x="107" y="32"/>
                    </a:lnTo>
                    <a:lnTo>
                      <a:pt x="101" y="33"/>
                    </a:lnTo>
                    <a:lnTo>
                      <a:pt x="94" y="35"/>
                    </a:lnTo>
                    <a:lnTo>
                      <a:pt x="88" y="37"/>
                    </a:lnTo>
                    <a:lnTo>
                      <a:pt x="82" y="40"/>
                    </a:lnTo>
                    <a:lnTo>
                      <a:pt x="77" y="43"/>
                    </a:lnTo>
                    <a:lnTo>
                      <a:pt x="72" y="47"/>
                    </a:lnTo>
                    <a:lnTo>
                      <a:pt x="66" y="51"/>
                    </a:lnTo>
                    <a:lnTo>
                      <a:pt x="61" y="56"/>
                    </a:lnTo>
                    <a:lnTo>
                      <a:pt x="58" y="61"/>
                    </a:lnTo>
                    <a:lnTo>
                      <a:pt x="55" y="66"/>
                    </a:lnTo>
                    <a:lnTo>
                      <a:pt x="52" y="73"/>
                    </a:lnTo>
                    <a:lnTo>
                      <a:pt x="50" y="79"/>
                    </a:lnTo>
                    <a:lnTo>
                      <a:pt x="49" y="85"/>
                    </a:lnTo>
                    <a:lnTo>
                      <a:pt x="49" y="9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25" name="Freeform 340"/>
              <p:cNvSpPr>
                <a:spLocks/>
              </p:cNvSpPr>
              <p:nvPr/>
            </p:nvSpPr>
            <p:spPr bwMode="auto">
              <a:xfrm>
                <a:off x="4103" y="1716"/>
                <a:ext cx="1226" cy="13"/>
              </a:xfrm>
              <a:custGeom>
                <a:avLst/>
                <a:gdLst>
                  <a:gd name="T0" fmla="*/ 4903 w 4903"/>
                  <a:gd name="T1" fmla="*/ 25 h 51"/>
                  <a:gd name="T2" fmla="*/ 4871 w 4903"/>
                  <a:gd name="T3" fmla="*/ 0 h 51"/>
                  <a:gd name="T4" fmla="*/ 0 w 4903"/>
                  <a:gd name="T5" fmla="*/ 0 h 51"/>
                  <a:gd name="T6" fmla="*/ 0 w 4903"/>
                  <a:gd name="T7" fmla="*/ 51 h 51"/>
                  <a:gd name="T8" fmla="*/ 4871 w 4903"/>
                  <a:gd name="T9" fmla="*/ 51 h 51"/>
                  <a:gd name="T10" fmla="*/ 4903 w 4903"/>
                  <a:gd name="T11" fmla="*/ 25 h 51"/>
                  <a:gd name="T12" fmla="*/ 4871 w 4903"/>
                  <a:gd name="T13" fmla="*/ 51 h 51"/>
                  <a:gd name="T14" fmla="*/ 4903 w 4903"/>
                  <a:gd name="T15" fmla="*/ 51 h 51"/>
                  <a:gd name="T16" fmla="*/ 4903 w 4903"/>
                  <a:gd name="T1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3" h="51">
                    <a:moveTo>
                      <a:pt x="4903" y="25"/>
                    </a:moveTo>
                    <a:lnTo>
                      <a:pt x="4871" y="0"/>
                    </a:lnTo>
                    <a:lnTo>
                      <a:pt x="0" y="0"/>
                    </a:lnTo>
                    <a:lnTo>
                      <a:pt x="0" y="51"/>
                    </a:lnTo>
                    <a:lnTo>
                      <a:pt x="4871" y="51"/>
                    </a:lnTo>
                    <a:lnTo>
                      <a:pt x="4903" y="25"/>
                    </a:lnTo>
                    <a:lnTo>
                      <a:pt x="4871" y="51"/>
                    </a:lnTo>
                    <a:lnTo>
                      <a:pt x="4903" y="51"/>
                    </a:lnTo>
                    <a:lnTo>
                      <a:pt x="4903" y="2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26" name="Freeform 341"/>
              <p:cNvSpPr>
                <a:spLocks/>
              </p:cNvSpPr>
              <p:nvPr/>
            </p:nvSpPr>
            <p:spPr bwMode="auto">
              <a:xfrm>
                <a:off x="5313" y="1479"/>
                <a:ext cx="16" cy="244"/>
              </a:xfrm>
              <a:custGeom>
                <a:avLst/>
                <a:gdLst>
                  <a:gd name="T0" fmla="*/ 30 w 62"/>
                  <a:gd name="T1" fmla="*/ 0 h 974"/>
                  <a:gd name="T2" fmla="*/ 0 w 62"/>
                  <a:gd name="T3" fmla="*/ 25 h 974"/>
                  <a:gd name="T4" fmla="*/ 0 w 62"/>
                  <a:gd name="T5" fmla="*/ 974 h 974"/>
                  <a:gd name="T6" fmla="*/ 62 w 62"/>
                  <a:gd name="T7" fmla="*/ 974 h 974"/>
                  <a:gd name="T8" fmla="*/ 62 w 62"/>
                  <a:gd name="T9" fmla="*/ 25 h 974"/>
                  <a:gd name="T10" fmla="*/ 30 w 62"/>
                  <a:gd name="T11" fmla="*/ 0 h 974"/>
                  <a:gd name="T12" fmla="*/ 62 w 62"/>
                  <a:gd name="T13" fmla="*/ 25 h 974"/>
                  <a:gd name="T14" fmla="*/ 62 w 62"/>
                  <a:gd name="T15" fmla="*/ 0 h 974"/>
                  <a:gd name="T16" fmla="*/ 30 w 62"/>
                  <a:gd name="T17"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74">
                    <a:moveTo>
                      <a:pt x="30" y="0"/>
                    </a:moveTo>
                    <a:lnTo>
                      <a:pt x="0" y="25"/>
                    </a:lnTo>
                    <a:lnTo>
                      <a:pt x="0" y="974"/>
                    </a:lnTo>
                    <a:lnTo>
                      <a:pt x="62" y="974"/>
                    </a:lnTo>
                    <a:lnTo>
                      <a:pt x="62" y="25"/>
                    </a:lnTo>
                    <a:lnTo>
                      <a:pt x="30" y="0"/>
                    </a:lnTo>
                    <a:lnTo>
                      <a:pt x="62" y="25"/>
                    </a:lnTo>
                    <a:lnTo>
                      <a:pt x="62" y="0"/>
                    </a:lnTo>
                    <a:lnTo>
                      <a:pt x="3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27" name="Freeform 342"/>
              <p:cNvSpPr>
                <a:spLocks/>
              </p:cNvSpPr>
              <p:nvPr/>
            </p:nvSpPr>
            <p:spPr bwMode="auto">
              <a:xfrm>
                <a:off x="4095" y="1479"/>
                <a:ext cx="1226" cy="13"/>
              </a:xfrm>
              <a:custGeom>
                <a:avLst/>
                <a:gdLst>
                  <a:gd name="T0" fmla="*/ 0 w 4903"/>
                  <a:gd name="T1" fmla="*/ 25 h 52"/>
                  <a:gd name="T2" fmla="*/ 32 w 4903"/>
                  <a:gd name="T3" fmla="*/ 52 h 52"/>
                  <a:gd name="T4" fmla="*/ 4903 w 4903"/>
                  <a:gd name="T5" fmla="*/ 52 h 52"/>
                  <a:gd name="T6" fmla="*/ 4903 w 4903"/>
                  <a:gd name="T7" fmla="*/ 0 h 52"/>
                  <a:gd name="T8" fmla="*/ 32 w 4903"/>
                  <a:gd name="T9" fmla="*/ 0 h 52"/>
                  <a:gd name="T10" fmla="*/ 0 w 4903"/>
                  <a:gd name="T11" fmla="*/ 25 h 52"/>
                  <a:gd name="T12" fmla="*/ 32 w 4903"/>
                  <a:gd name="T13" fmla="*/ 0 h 52"/>
                  <a:gd name="T14" fmla="*/ 0 w 4903"/>
                  <a:gd name="T15" fmla="*/ 0 h 52"/>
                  <a:gd name="T16" fmla="*/ 0 w 4903"/>
                  <a:gd name="T17"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3" h="52">
                    <a:moveTo>
                      <a:pt x="0" y="25"/>
                    </a:moveTo>
                    <a:lnTo>
                      <a:pt x="32" y="52"/>
                    </a:lnTo>
                    <a:lnTo>
                      <a:pt x="4903" y="52"/>
                    </a:lnTo>
                    <a:lnTo>
                      <a:pt x="4903" y="0"/>
                    </a:lnTo>
                    <a:lnTo>
                      <a:pt x="32" y="0"/>
                    </a:lnTo>
                    <a:lnTo>
                      <a:pt x="0" y="25"/>
                    </a:lnTo>
                    <a:lnTo>
                      <a:pt x="32" y="0"/>
                    </a:lnTo>
                    <a:lnTo>
                      <a:pt x="0" y="0"/>
                    </a:lnTo>
                    <a:lnTo>
                      <a:pt x="0" y="2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28" name="Freeform 343"/>
              <p:cNvSpPr>
                <a:spLocks/>
              </p:cNvSpPr>
              <p:nvPr/>
            </p:nvSpPr>
            <p:spPr bwMode="auto">
              <a:xfrm>
                <a:off x="4095" y="1485"/>
                <a:ext cx="16" cy="244"/>
              </a:xfrm>
              <a:custGeom>
                <a:avLst/>
                <a:gdLst>
                  <a:gd name="T0" fmla="*/ 32 w 62"/>
                  <a:gd name="T1" fmla="*/ 975 h 975"/>
                  <a:gd name="T2" fmla="*/ 62 w 62"/>
                  <a:gd name="T3" fmla="*/ 949 h 975"/>
                  <a:gd name="T4" fmla="*/ 62 w 62"/>
                  <a:gd name="T5" fmla="*/ 0 h 975"/>
                  <a:gd name="T6" fmla="*/ 0 w 62"/>
                  <a:gd name="T7" fmla="*/ 0 h 975"/>
                  <a:gd name="T8" fmla="*/ 0 w 62"/>
                  <a:gd name="T9" fmla="*/ 949 h 975"/>
                  <a:gd name="T10" fmla="*/ 32 w 62"/>
                  <a:gd name="T11" fmla="*/ 975 h 975"/>
                  <a:gd name="T12" fmla="*/ 0 w 62"/>
                  <a:gd name="T13" fmla="*/ 949 h 975"/>
                  <a:gd name="T14" fmla="*/ 0 w 62"/>
                  <a:gd name="T15" fmla="*/ 975 h 975"/>
                  <a:gd name="T16" fmla="*/ 32 w 62"/>
                  <a:gd name="T17" fmla="*/ 975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75">
                    <a:moveTo>
                      <a:pt x="32" y="975"/>
                    </a:moveTo>
                    <a:lnTo>
                      <a:pt x="62" y="949"/>
                    </a:lnTo>
                    <a:lnTo>
                      <a:pt x="62" y="0"/>
                    </a:lnTo>
                    <a:lnTo>
                      <a:pt x="0" y="0"/>
                    </a:lnTo>
                    <a:lnTo>
                      <a:pt x="0" y="949"/>
                    </a:lnTo>
                    <a:lnTo>
                      <a:pt x="32" y="975"/>
                    </a:lnTo>
                    <a:lnTo>
                      <a:pt x="0" y="949"/>
                    </a:lnTo>
                    <a:lnTo>
                      <a:pt x="0" y="975"/>
                    </a:lnTo>
                    <a:lnTo>
                      <a:pt x="32" y="97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29" name="Freeform 344"/>
              <p:cNvSpPr>
                <a:spLocks/>
              </p:cNvSpPr>
              <p:nvPr/>
            </p:nvSpPr>
            <p:spPr bwMode="auto">
              <a:xfrm>
                <a:off x="4250" y="1567"/>
                <a:ext cx="70" cy="74"/>
              </a:xfrm>
              <a:custGeom>
                <a:avLst/>
                <a:gdLst>
                  <a:gd name="T0" fmla="*/ 0 w 281"/>
                  <a:gd name="T1" fmla="*/ 295 h 295"/>
                  <a:gd name="T2" fmla="*/ 0 w 281"/>
                  <a:gd name="T3" fmla="*/ 0 h 295"/>
                  <a:gd name="T4" fmla="*/ 47 w 281"/>
                  <a:gd name="T5" fmla="*/ 0 h 295"/>
                  <a:gd name="T6" fmla="*/ 47 w 281"/>
                  <a:gd name="T7" fmla="*/ 122 h 295"/>
                  <a:gd name="T8" fmla="*/ 234 w 281"/>
                  <a:gd name="T9" fmla="*/ 122 h 295"/>
                  <a:gd name="T10" fmla="*/ 234 w 281"/>
                  <a:gd name="T11" fmla="*/ 0 h 295"/>
                  <a:gd name="T12" fmla="*/ 281 w 281"/>
                  <a:gd name="T13" fmla="*/ 0 h 295"/>
                  <a:gd name="T14" fmla="*/ 281 w 281"/>
                  <a:gd name="T15" fmla="*/ 295 h 295"/>
                  <a:gd name="T16" fmla="*/ 234 w 281"/>
                  <a:gd name="T17" fmla="*/ 295 h 295"/>
                  <a:gd name="T18" fmla="*/ 234 w 281"/>
                  <a:gd name="T19" fmla="*/ 157 h 295"/>
                  <a:gd name="T20" fmla="*/ 47 w 281"/>
                  <a:gd name="T21" fmla="*/ 157 h 295"/>
                  <a:gd name="T22" fmla="*/ 47 w 281"/>
                  <a:gd name="T23" fmla="*/ 295 h 295"/>
                  <a:gd name="T24" fmla="*/ 0 w 281"/>
                  <a:gd name="T25" fmla="*/ 29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1" h="295">
                    <a:moveTo>
                      <a:pt x="0" y="295"/>
                    </a:moveTo>
                    <a:lnTo>
                      <a:pt x="0" y="0"/>
                    </a:lnTo>
                    <a:lnTo>
                      <a:pt x="47" y="0"/>
                    </a:lnTo>
                    <a:lnTo>
                      <a:pt x="47" y="122"/>
                    </a:lnTo>
                    <a:lnTo>
                      <a:pt x="234" y="122"/>
                    </a:lnTo>
                    <a:lnTo>
                      <a:pt x="234" y="0"/>
                    </a:lnTo>
                    <a:lnTo>
                      <a:pt x="281" y="0"/>
                    </a:lnTo>
                    <a:lnTo>
                      <a:pt x="281" y="295"/>
                    </a:lnTo>
                    <a:lnTo>
                      <a:pt x="234" y="295"/>
                    </a:lnTo>
                    <a:lnTo>
                      <a:pt x="234" y="157"/>
                    </a:lnTo>
                    <a:lnTo>
                      <a:pt x="47" y="157"/>
                    </a:lnTo>
                    <a:lnTo>
                      <a:pt x="47" y="295"/>
                    </a:lnTo>
                    <a:lnTo>
                      <a:pt x="0" y="29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30" name="Freeform 345"/>
              <p:cNvSpPr>
                <a:spLocks noEditPoints="1"/>
              </p:cNvSpPr>
              <p:nvPr/>
            </p:nvSpPr>
            <p:spPr bwMode="auto">
              <a:xfrm>
                <a:off x="4335" y="1586"/>
                <a:ext cx="59" cy="56"/>
              </a:xfrm>
              <a:custGeom>
                <a:avLst/>
                <a:gdLst>
                  <a:gd name="T0" fmla="*/ 238 w 239"/>
                  <a:gd name="T1" fmla="*/ 154 h 224"/>
                  <a:gd name="T2" fmla="*/ 232 w 239"/>
                  <a:gd name="T3" fmla="*/ 170 h 224"/>
                  <a:gd name="T4" fmla="*/ 223 w 239"/>
                  <a:gd name="T5" fmla="*/ 184 h 224"/>
                  <a:gd name="T6" fmla="*/ 211 w 239"/>
                  <a:gd name="T7" fmla="*/ 195 h 224"/>
                  <a:gd name="T8" fmla="*/ 198 w 239"/>
                  <a:gd name="T9" fmla="*/ 206 h 224"/>
                  <a:gd name="T10" fmla="*/ 182 w 239"/>
                  <a:gd name="T11" fmla="*/ 213 h 224"/>
                  <a:gd name="T12" fmla="*/ 164 w 239"/>
                  <a:gd name="T13" fmla="*/ 219 h 224"/>
                  <a:gd name="T14" fmla="*/ 145 w 239"/>
                  <a:gd name="T15" fmla="*/ 223 h 224"/>
                  <a:gd name="T16" fmla="*/ 124 w 239"/>
                  <a:gd name="T17" fmla="*/ 224 h 224"/>
                  <a:gd name="T18" fmla="*/ 97 w 239"/>
                  <a:gd name="T19" fmla="*/ 222 h 224"/>
                  <a:gd name="T20" fmla="*/ 73 w 239"/>
                  <a:gd name="T21" fmla="*/ 216 h 224"/>
                  <a:gd name="T22" fmla="*/ 51 w 239"/>
                  <a:gd name="T23" fmla="*/ 208 h 224"/>
                  <a:gd name="T24" fmla="*/ 33 w 239"/>
                  <a:gd name="T25" fmla="*/ 195 h 224"/>
                  <a:gd name="T26" fmla="*/ 19 w 239"/>
                  <a:gd name="T27" fmla="*/ 178 h 224"/>
                  <a:gd name="T28" fmla="*/ 9 w 239"/>
                  <a:gd name="T29" fmla="*/ 160 h 224"/>
                  <a:gd name="T30" fmla="*/ 3 w 239"/>
                  <a:gd name="T31" fmla="*/ 139 h 224"/>
                  <a:gd name="T32" fmla="*/ 0 w 239"/>
                  <a:gd name="T33" fmla="*/ 113 h 224"/>
                  <a:gd name="T34" fmla="*/ 3 w 239"/>
                  <a:gd name="T35" fmla="*/ 88 h 224"/>
                  <a:gd name="T36" fmla="*/ 9 w 239"/>
                  <a:gd name="T37" fmla="*/ 66 h 224"/>
                  <a:gd name="T38" fmla="*/ 19 w 239"/>
                  <a:gd name="T39" fmla="*/ 46 h 224"/>
                  <a:gd name="T40" fmla="*/ 33 w 239"/>
                  <a:gd name="T41" fmla="*/ 29 h 224"/>
                  <a:gd name="T42" fmla="*/ 52 w 239"/>
                  <a:gd name="T43" fmla="*/ 17 h 224"/>
                  <a:gd name="T44" fmla="*/ 73 w 239"/>
                  <a:gd name="T45" fmla="*/ 7 h 224"/>
                  <a:gd name="T46" fmla="*/ 96 w 239"/>
                  <a:gd name="T47" fmla="*/ 2 h 224"/>
                  <a:gd name="T48" fmla="*/ 121 w 239"/>
                  <a:gd name="T49" fmla="*/ 0 h 224"/>
                  <a:gd name="T50" fmla="*/ 146 w 239"/>
                  <a:gd name="T51" fmla="*/ 2 h 224"/>
                  <a:gd name="T52" fmla="*/ 168 w 239"/>
                  <a:gd name="T53" fmla="*/ 7 h 224"/>
                  <a:gd name="T54" fmla="*/ 188 w 239"/>
                  <a:gd name="T55" fmla="*/ 17 h 224"/>
                  <a:gd name="T56" fmla="*/ 206 w 239"/>
                  <a:gd name="T57" fmla="*/ 29 h 224"/>
                  <a:gd name="T58" fmla="*/ 220 w 239"/>
                  <a:gd name="T59" fmla="*/ 45 h 224"/>
                  <a:gd name="T60" fmla="*/ 230 w 239"/>
                  <a:gd name="T61" fmla="*/ 64 h 224"/>
                  <a:gd name="T62" fmla="*/ 237 w 239"/>
                  <a:gd name="T63" fmla="*/ 86 h 224"/>
                  <a:gd name="T64" fmla="*/ 239 w 239"/>
                  <a:gd name="T65" fmla="*/ 111 h 224"/>
                  <a:gd name="T66" fmla="*/ 239 w 239"/>
                  <a:gd name="T67" fmla="*/ 121 h 224"/>
                  <a:gd name="T68" fmla="*/ 46 w 239"/>
                  <a:gd name="T69" fmla="*/ 130 h 224"/>
                  <a:gd name="T70" fmla="*/ 50 w 239"/>
                  <a:gd name="T71" fmla="*/ 145 h 224"/>
                  <a:gd name="T72" fmla="*/ 56 w 239"/>
                  <a:gd name="T73" fmla="*/ 159 h 224"/>
                  <a:gd name="T74" fmla="*/ 65 w 239"/>
                  <a:gd name="T75" fmla="*/ 170 h 224"/>
                  <a:gd name="T76" fmla="*/ 75 w 239"/>
                  <a:gd name="T77" fmla="*/ 180 h 224"/>
                  <a:gd name="T78" fmla="*/ 88 w 239"/>
                  <a:gd name="T79" fmla="*/ 187 h 224"/>
                  <a:gd name="T80" fmla="*/ 101 w 239"/>
                  <a:gd name="T81" fmla="*/ 191 h 224"/>
                  <a:gd name="T82" fmla="*/ 116 w 239"/>
                  <a:gd name="T83" fmla="*/ 193 h 224"/>
                  <a:gd name="T84" fmla="*/ 135 w 239"/>
                  <a:gd name="T85" fmla="*/ 193 h 224"/>
                  <a:gd name="T86" fmla="*/ 157 w 239"/>
                  <a:gd name="T87" fmla="*/ 188 h 224"/>
                  <a:gd name="T88" fmla="*/ 173 w 239"/>
                  <a:gd name="T89" fmla="*/ 177 h 224"/>
                  <a:gd name="T90" fmla="*/ 187 w 239"/>
                  <a:gd name="T91" fmla="*/ 161 h 224"/>
                  <a:gd name="T92" fmla="*/ 49 w 239"/>
                  <a:gd name="T93" fmla="*/ 91 h 224"/>
                  <a:gd name="T94" fmla="*/ 191 w 239"/>
                  <a:gd name="T95" fmla="*/ 79 h 224"/>
                  <a:gd name="T96" fmla="*/ 182 w 239"/>
                  <a:gd name="T97" fmla="*/ 59 h 224"/>
                  <a:gd name="T98" fmla="*/ 171 w 239"/>
                  <a:gd name="T99" fmla="*/ 46 h 224"/>
                  <a:gd name="T100" fmla="*/ 159 w 239"/>
                  <a:gd name="T101" fmla="*/ 38 h 224"/>
                  <a:gd name="T102" fmla="*/ 145 w 239"/>
                  <a:gd name="T103" fmla="*/ 32 h 224"/>
                  <a:gd name="T104" fmla="*/ 130 w 239"/>
                  <a:gd name="T105" fmla="*/ 30 h 224"/>
                  <a:gd name="T106" fmla="*/ 115 w 239"/>
                  <a:gd name="T107" fmla="*/ 30 h 224"/>
                  <a:gd name="T108" fmla="*/ 101 w 239"/>
                  <a:gd name="T109" fmla="*/ 32 h 224"/>
                  <a:gd name="T110" fmla="*/ 88 w 239"/>
                  <a:gd name="T111" fmla="*/ 37 h 224"/>
                  <a:gd name="T112" fmla="*/ 77 w 239"/>
                  <a:gd name="T113" fmla="*/ 43 h 224"/>
                  <a:gd name="T114" fmla="*/ 66 w 239"/>
                  <a:gd name="T115" fmla="*/ 50 h 224"/>
                  <a:gd name="T116" fmla="*/ 58 w 239"/>
                  <a:gd name="T117" fmla="*/ 61 h 224"/>
                  <a:gd name="T118" fmla="*/ 52 w 239"/>
                  <a:gd name="T119" fmla="*/ 71 h 224"/>
                  <a:gd name="T120" fmla="*/ 49 w 239"/>
                  <a:gd name="T121" fmla="*/ 8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4">
                    <a:moveTo>
                      <a:pt x="192" y="150"/>
                    </a:moveTo>
                    <a:lnTo>
                      <a:pt x="238" y="154"/>
                    </a:lnTo>
                    <a:lnTo>
                      <a:pt x="234" y="163"/>
                    </a:lnTo>
                    <a:lnTo>
                      <a:pt x="232" y="170"/>
                    </a:lnTo>
                    <a:lnTo>
                      <a:pt x="226" y="177"/>
                    </a:lnTo>
                    <a:lnTo>
                      <a:pt x="223" y="184"/>
                    </a:lnTo>
                    <a:lnTo>
                      <a:pt x="218" y="190"/>
                    </a:lnTo>
                    <a:lnTo>
                      <a:pt x="211" y="195"/>
                    </a:lnTo>
                    <a:lnTo>
                      <a:pt x="205" y="201"/>
                    </a:lnTo>
                    <a:lnTo>
                      <a:pt x="198" y="206"/>
                    </a:lnTo>
                    <a:lnTo>
                      <a:pt x="191" y="210"/>
                    </a:lnTo>
                    <a:lnTo>
                      <a:pt x="182" y="213"/>
                    </a:lnTo>
                    <a:lnTo>
                      <a:pt x="174" y="216"/>
                    </a:lnTo>
                    <a:lnTo>
                      <a:pt x="164" y="219"/>
                    </a:lnTo>
                    <a:lnTo>
                      <a:pt x="155" y="222"/>
                    </a:lnTo>
                    <a:lnTo>
                      <a:pt x="145" y="223"/>
                    </a:lnTo>
                    <a:lnTo>
                      <a:pt x="135" y="224"/>
                    </a:lnTo>
                    <a:lnTo>
                      <a:pt x="124" y="224"/>
                    </a:lnTo>
                    <a:lnTo>
                      <a:pt x="110" y="224"/>
                    </a:lnTo>
                    <a:lnTo>
                      <a:pt x="97" y="222"/>
                    </a:lnTo>
                    <a:lnTo>
                      <a:pt x="84" y="219"/>
                    </a:lnTo>
                    <a:lnTo>
                      <a:pt x="73" y="216"/>
                    </a:lnTo>
                    <a:lnTo>
                      <a:pt x="61" y="212"/>
                    </a:lnTo>
                    <a:lnTo>
                      <a:pt x="51" y="208"/>
                    </a:lnTo>
                    <a:lnTo>
                      <a:pt x="42" y="202"/>
                    </a:lnTo>
                    <a:lnTo>
                      <a:pt x="33" y="195"/>
                    </a:lnTo>
                    <a:lnTo>
                      <a:pt x="26" y="187"/>
                    </a:lnTo>
                    <a:lnTo>
                      <a:pt x="19" y="178"/>
                    </a:lnTo>
                    <a:lnTo>
                      <a:pt x="13" y="170"/>
                    </a:lnTo>
                    <a:lnTo>
                      <a:pt x="9" y="160"/>
                    </a:lnTo>
                    <a:lnTo>
                      <a:pt x="5" y="149"/>
                    </a:lnTo>
                    <a:lnTo>
                      <a:pt x="3" y="139"/>
                    </a:lnTo>
                    <a:lnTo>
                      <a:pt x="0" y="126"/>
                    </a:lnTo>
                    <a:lnTo>
                      <a:pt x="0" y="113"/>
                    </a:lnTo>
                    <a:lnTo>
                      <a:pt x="0" y="101"/>
                    </a:lnTo>
                    <a:lnTo>
                      <a:pt x="3" y="88"/>
                    </a:lnTo>
                    <a:lnTo>
                      <a:pt x="5" y="77"/>
                    </a:lnTo>
                    <a:lnTo>
                      <a:pt x="9" y="66"/>
                    </a:lnTo>
                    <a:lnTo>
                      <a:pt x="13" y="56"/>
                    </a:lnTo>
                    <a:lnTo>
                      <a:pt x="19" y="46"/>
                    </a:lnTo>
                    <a:lnTo>
                      <a:pt x="26" y="38"/>
                    </a:lnTo>
                    <a:lnTo>
                      <a:pt x="33" y="29"/>
                    </a:lnTo>
                    <a:lnTo>
                      <a:pt x="42" y="23"/>
                    </a:lnTo>
                    <a:lnTo>
                      <a:pt x="52" y="17"/>
                    </a:lnTo>
                    <a:lnTo>
                      <a:pt x="63" y="11"/>
                    </a:lnTo>
                    <a:lnTo>
                      <a:pt x="73" y="7"/>
                    </a:lnTo>
                    <a:lnTo>
                      <a:pt x="84" y="4"/>
                    </a:lnTo>
                    <a:lnTo>
                      <a:pt x="96" y="2"/>
                    </a:lnTo>
                    <a:lnTo>
                      <a:pt x="108" y="0"/>
                    </a:lnTo>
                    <a:lnTo>
                      <a:pt x="121" y="0"/>
                    </a:lnTo>
                    <a:lnTo>
                      <a:pt x="134" y="0"/>
                    </a:lnTo>
                    <a:lnTo>
                      <a:pt x="146" y="2"/>
                    </a:lnTo>
                    <a:lnTo>
                      <a:pt x="158" y="4"/>
                    </a:lnTo>
                    <a:lnTo>
                      <a:pt x="168" y="7"/>
                    </a:lnTo>
                    <a:lnTo>
                      <a:pt x="178" y="11"/>
                    </a:lnTo>
                    <a:lnTo>
                      <a:pt x="188" y="17"/>
                    </a:lnTo>
                    <a:lnTo>
                      <a:pt x="197" y="22"/>
                    </a:lnTo>
                    <a:lnTo>
                      <a:pt x="206" y="29"/>
                    </a:lnTo>
                    <a:lnTo>
                      <a:pt x="214" y="37"/>
                    </a:lnTo>
                    <a:lnTo>
                      <a:pt x="220" y="45"/>
                    </a:lnTo>
                    <a:lnTo>
                      <a:pt x="226" y="54"/>
                    </a:lnTo>
                    <a:lnTo>
                      <a:pt x="230" y="64"/>
                    </a:lnTo>
                    <a:lnTo>
                      <a:pt x="234" y="74"/>
                    </a:lnTo>
                    <a:lnTo>
                      <a:pt x="237" y="86"/>
                    </a:lnTo>
                    <a:lnTo>
                      <a:pt x="239" y="99"/>
                    </a:lnTo>
                    <a:lnTo>
                      <a:pt x="239" y="111"/>
                    </a:lnTo>
                    <a:lnTo>
                      <a:pt x="239" y="115"/>
                    </a:lnTo>
                    <a:lnTo>
                      <a:pt x="239" y="121"/>
                    </a:lnTo>
                    <a:lnTo>
                      <a:pt x="46" y="121"/>
                    </a:lnTo>
                    <a:lnTo>
                      <a:pt x="46" y="130"/>
                    </a:lnTo>
                    <a:lnTo>
                      <a:pt x="49" y="138"/>
                    </a:lnTo>
                    <a:lnTo>
                      <a:pt x="50" y="145"/>
                    </a:lnTo>
                    <a:lnTo>
                      <a:pt x="52" y="152"/>
                    </a:lnTo>
                    <a:lnTo>
                      <a:pt x="56" y="159"/>
                    </a:lnTo>
                    <a:lnTo>
                      <a:pt x="60" y="165"/>
                    </a:lnTo>
                    <a:lnTo>
                      <a:pt x="65" y="170"/>
                    </a:lnTo>
                    <a:lnTo>
                      <a:pt x="70" y="175"/>
                    </a:lnTo>
                    <a:lnTo>
                      <a:pt x="75" y="180"/>
                    </a:lnTo>
                    <a:lnTo>
                      <a:pt x="82" y="184"/>
                    </a:lnTo>
                    <a:lnTo>
                      <a:pt x="88" y="187"/>
                    </a:lnTo>
                    <a:lnTo>
                      <a:pt x="94" y="189"/>
                    </a:lnTo>
                    <a:lnTo>
                      <a:pt x="101" y="191"/>
                    </a:lnTo>
                    <a:lnTo>
                      <a:pt x="108" y="193"/>
                    </a:lnTo>
                    <a:lnTo>
                      <a:pt x="116" y="193"/>
                    </a:lnTo>
                    <a:lnTo>
                      <a:pt x="124" y="194"/>
                    </a:lnTo>
                    <a:lnTo>
                      <a:pt x="135" y="193"/>
                    </a:lnTo>
                    <a:lnTo>
                      <a:pt x="146" y="191"/>
                    </a:lnTo>
                    <a:lnTo>
                      <a:pt x="157" y="188"/>
                    </a:lnTo>
                    <a:lnTo>
                      <a:pt x="165" y="184"/>
                    </a:lnTo>
                    <a:lnTo>
                      <a:pt x="173" y="177"/>
                    </a:lnTo>
                    <a:lnTo>
                      <a:pt x="181" y="170"/>
                    </a:lnTo>
                    <a:lnTo>
                      <a:pt x="187" y="161"/>
                    </a:lnTo>
                    <a:lnTo>
                      <a:pt x="192" y="150"/>
                    </a:lnTo>
                    <a:close/>
                    <a:moveTo>
                      <a:pt x="49" y="91"/>
                    </a:moveTo>
                    <a:lnTo>
                      <a:pt x="192" y="91"/>
                    </a:lnTo>
                    <a:lnTo>
                      <a:pt x="191" y="79"/>
                    </a:lnTo>
                    <a:lnTo>
                      <a:pt x="187" y="67"/>
                    </a:lnTo>
                    <a:lnTo>
                      <a:pt x="182" y="59"/>
                    </a:lnTo>
                    <a:lnTo>
                      <a:pt x="176" y="50"/>
                    </a:lnTo>
                    <a:lnTo>
                      <a:pt x="171" y="46"/>
                    </a:lnTo>
                    <a:lnTo>
                      <a:pt x="165" y="42"/>
                    </a:lnTo>
                    <a:lnTo>
                      <a:pt x="159" y="38"/>
                    </a:lnTo>
                    <a:lnTo>
                      <a:pt x="151" y="35"/>
                    </a:lnTo>
                    <a:lnTo>
                      <a:pt x="145" y="32"/>
                    </a:lnTo>
                    <a:lnTo>
                      <a:pt x="138" y="31"/>
                    </a:lnTo>
                    <a:lnTo>
                      <a:pt x="130" y="30"/>
                    </a:lnTo>
                    <a:lnTo>
                      <a:pt x="122" y="29"/>
                    </a:lnTo>
                    <a:lnTo>
                      <a:pt x="115" y="30"/>
                    </a:lnTo>
                    <a:lnTo>
                      <a:pt x="107" y="30"/>
                    </a:lnTo>
                    <a:lnTo>
                      <a:pt x="101" y="32"/>
                    </a:lnTo>
                    <a:lnTo>
                      <a:pt x="94" y="33"/>
                    </a:lnTo>
                    <a:lnTo>
                      <a:pt x="88" y="37"/>
                    </a:lnTo>
                    <a:lnTo>
                      <a:pt x="82" y="39"/>
                    </a:lnTo>
                    <a:lnTo>
                      <a:pt x="77" y="43"/>
                    </a:lnTo>
                    <a:lnTo>
                      <a:pt x="71" y="46"/>
                    </a:lnTo>
                    <a:lnTo>
                      <a:pt x="66" y="50"/>
                    </a:lnTo>
                    <a:lnTo>
                      <a:pt x="61" y="56"/>
                    </a:lnTo>
                    <a:lnTo>
                      <a:pt x="58" y="61"/>
                    </a:lnTo>
                    <a:lnTo>
                      <a:pt x="55" y="66"/>
                    </a:lnTo>
                    <a:lnTo>
                      <a:pt x="52" y="71"/>
                    </a:lnTo>
                    <a:lnTo>
                      <a:pt x="50" y="78"/>
                    </a:lnTo>
                    <a:lnTo>
                      <a:pt x="49" y="84"/>
                    </a:lnTo>
                    <a:lnTo>
                      <a:pt x="49" y="9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31" name="Freeform 346"/>
              <p:cNvSpPr>
                <a:spLocks/>
              </p:cNvSpPr>
              <p:nvPr/>
            </p:nvSpPr>
            <p:spPr bwMode="auto">
              <a:xfrm>
                <a:off x="4400" y="1586"/>
                <a:ext cx="50" cy="56"/>
              </a:xfrm>
              <a:custGeom>
                <a:avLst/>
                <a:gdLst>
                  <a:gd name="T0" fmla="*/ 101 w 199"/>
                  <a:gd name="T1" fmla="*/ 93 h 224"/>
                  <a:gd name="T2" fmla="*/ 125 w 199"/>
                  <a:gd name="T3" fmla="*/ 88 h 224"/>
                  <a:gd name="T4" fmla="*/ 139 w 199"/>
                  <a:gd name="T5" fmla="*/ 78 h 224"/>
                  <a:gd name="T6" fmla="*/ 144 w 199"/>
                  <a:gd name="T7" fmla="*/ 62 h 224"/>
                  <a:gd name="T8" fmla="*/ 138 w 199"/>
                  <a:gd name="T9" fmla="*/ 43 h 224"/>
                  <a:gd name="T10" fmla="*/ 119 w 199"/>
                  <a:gd name="T11" fmla="*/ 31 h 224"/>
                  <a:gd name="T12" fmla="*/ 92 w 199"/>
                  <a:gd name="T13" fmla="*/ 30 h 224"/>
                  <a:gd name="T14" fmla="*/ 70 w 199"/>
                  <a:gd name="T15" fmla="*/ 39 h 224"/>
                  <a:gd name="T16" fmla="*/ 54 w 199"/>
                  <a:gd name="T17" fmla="*/ 58 h 224"/>
                  <a:gd name="T18" fmla="*/ 14 w 199"/>
                  <a:gd name="T19" fmla="*/ 46 h 224"/>
                  <a:gd name="T20" fmla="*/ 30 w 199"/>
                  <a:gd name="T21" fmla="*/ 23 h 224"/>
                  <a:gd name="T22" fmla="*/ 48 w 199"/>
                  <a:gd name="T23" fmla="*/ 11 h 224"/>
                  <a:gd name="T24" fmla="*/ 68 w 199"/>
                  <a:gd name="T25" fmla="*/ 3 h 224"/>
                  <a:gd name="T26" fmla="*/ 113 w 199"/>
                  <a:gd name="T27" fmla="*/ 0 h 224"/>
                  <a:gd name="T28" fmla="*/ 139 w 199"/>
                  <a:gd name="T29" fmla="*/ 4 h 224"/>
                  <a:gd name="T30" fmla="*/ 161 w 199"/>
                  <a:gd name="T31" fmla="*/ 15 h 224"/>
                  <a:gd name="T32" fmla="*/ 178 w 199"/>
                  <a:gd name="T33" fmla="*/ 28 h 224"/>
                  <a:gd name="T34" fmla="*/ 188 w 199"/>
                  <a:gd name="T35" fmla="*/ 45 h 224"/>
                  <a:gd name="T36" fmla="*/ 190 w 199"/>
                  <a:gd name="T37" fmla="*/ 63 h 224"/>
                  <a:gd name="T38" fmla="*/ 186 w 199"/>
                  <a:gd name="T39" fmla="*/ 82 h 224"/>
                  <a:gd name="T40" fmla="*/ 174 w 199"/>
                  <a:gd name="T41" fmla="*/ 97 h 224"/>
                  <a:gd name="T42" fmla="*/ 169 w 199"/>
                  <a:gd name="T43" fmla="*/ 110 h 224"/>
                  <a:gd name="T44" fmla="*/ 189 w 199"/>
                  <a:gd name="T45" fmla="*/ 127 h 224"/>
                  <a:gd name="T46" fmla="*/ 198 w 199"/>
                  <a:gd name="T47" fmla="*/ 150 h 224"/>
                  <a:gd name="T48" fmla="*/ 198 w 199"/>
                  <a:gd name="T49" fmla="*/ 173 h 224"/>
                  <a:gd name="T50" fmla="*/ 189 w 199"/>
                  <a:gd name="T51" fmla="*/ 191 h 224"/>
                  <a:gd name="T52" fmla="*/ 174 w 199"/>
                  <a:gd name="T53" fmla="*/ 206 h 224"/>
                  <a:gd name="T54" fmla="*/ 152 w 199"/>
                  <a:gd name="T55" fmla="*/ 216 h 224"/>
                  <a:gd name="T56" fmla="*/ 124 w 199"/>
                  <a:gd name="T57" fmla="*/ 223 h 224"/>
                  <a:gd name="T58" fmla="*/ 92 w 199"/>
                  <a:gd name="T59" fmla="*/ 224 h 224"/>
                  <a:gd name="T60" fmla="*/ 63 w 199"/>
                  <a:gd name="T61" fmla="*/ 219 h 224"/>
                  <a:gd name="T62" fmla="*/ 39 w 199"/>
                  <a:gd name="T63" fmla="*/ 211 h 224"/>
                  <a:gd name="T64" fmla="*/ 21 w 199"/>
                  <a:gd name="T65" fmla="*/ 198 h 224"/>
                  <a:gd name="T66" fmla="*/ 7 w 199"/>
                  <a:gd name="T67" fmla="*/ 181 h 224"/>
                  <a:gd name="T68" fmla="*/ 0 w 199"/>
                  <a:gd name="T69" fmla="*/ 159 h 224"/>
                  <a:gd name="T70" fmla="*/ 49 w 199"/>
                  <a:gd name="T71" fmla="*/ 170 h 224"/>
                  <a:gd name="T72" fmla="*/ 73 w 199"/>
                  <a:gd name="T73" fmla="*/ 188 h 224"/>
                  <a:gd name="T74" fmla="*/ 104 w 199"/>
                  <a:gd name="T75" fmla="*/ 194 h 224"/>
                  <a:gd name="T76" fmla="*/ 133 w 199"/>
                  <a:gd name="T77" fmla="*/ 189 h 224"/>
                  <a:gd name="T78" fmla="*/ 151 w 199"/>
                  <a:gd name="T79" fmla="*/ 172 h 224"/>
                  <a:gd name="T80" fmla="*/ 155 w 199"/>
                  <a:gd name="T81" fmla="*/ 151 h 224"/>
                  <a:gd name="T82" fmla="*/ 146 w 199"/>
                  <a:gd name="T83" fmla="*/ 135 h 224"/>
                  <a:gd name="T84" fmla="*/ 132 w 199"/>
                  <a:gd name="T85" fmla="*/ 126 h 224"/>
                  <a:gd name="T86" fmla="*/ 89 w 199"/>
                  <a:gd name="T87" fmla="*/ 1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9" h="224">
                    <a:moveTo>
                      <a:pt x="78" y="122"/>
                    </a:moveTo>
                    <a:lnTo>
                      <a:pt x="78" y="93"/>
                    </a:lnTo>
                    <a:lnTo>
                      <a:pt x="101" y="93"/>
                    </a:lnTo>
                    <a:lnTo>
                      <a:pt x="117" y="91"/>
                    </a:lnTo>
                    <a:lnTo>
                      <a:pt x="122" y="90"/>
                    </a:lnTo>
                    <a:lnTo>
                      <a:pt x="125" y="88"/>
                    </a:lnTo>
                    <a:lnTo>
                      <a:pt x="131" y="86"/>
                    </a:lnTo>
                    <a:lnTo>
                      <a:pt x="136" y="82"/>
                    </a:lnTo>
                    <a:lnTo>
                      <a:pt x="139" y="78"/>
                    </a:lnTo>
                    <a:lnTo>
                      <a:pt x="142" y="73"/>
                    </a:lnTo>
                    <a:lnTo>
                      <a:pt x="143" y="68"/>
                    </a:lnTo>
                    <a:lnTo>
                      <a:pt x="144" y="62"/>
                    </a:lnTo>
                    <a:lnTo>
                      <a:pt x="143" y="54"/>
                    </a:lnTo>
                    <a:lnTo>
                      <a:pt x="141" y="48"/>
                    </a:lnTo>
                    <a:lnTo>
                      <a:pt x="138" y="43"/>
                    </a:lnTo>
                    <a:lnTo>
                      <a:pt x="132" y="39"/>
                    </a:lnTo>
                    <a:lnTo>
                      <a:pt x="125" y="35"/>
                    </a:lnTo>
                    <a:lnTo>
                      <a:pt x="119" y="31"/>
                    </a:lnTo>
                    <a:lnTo>
                      <a:pt x="110" y="30"/>
                    </a:lnTo>
                    <a:lnTo>
                      <a:pt x="101" y="29"/>
                    </a:lnTo>
                    <a:lnTo>
                      <a:pt x="92" y="30"/>
                    </a:lnTo>
                    <a:lnTo>
                      <a:pt x="85" y="31"/>
                    </a:lnTo>
                    <a:lnTo>
                      <a:pt x="77" y="35"/>
                    </a:lnTo>
                    <a:lnTo>
                      <a:pt x="70" y="39"/>
                    </a:lnTo>
                    <a:lnTo>
                      <a:pt x="64" y="44"/>
                    </a:lnTo>
                    <a:lnTo>
                      <a:pt x="58" y="50"/>
                    </a:lnTo>
                    <a:lnTo>
                      <a:pt x="54" y="58"/>
                    </a:lnTo>
                    <a:lnTo>
                      <a:pt x="49" y="66"/>
                    </a:lnTo>
                    <a:lnTo>
                      <a:pt x="9" y="60"/>
                    </a:lnTo>
                    <a:lnTo>
                      <a:pt x="14" y="46"/>
                    </a:lnTo>
                    <a:lnTo>
                      <a:pt x="21" y="33"/>
                    </a:lnTo>
                    <a:lnTo>
                      <a:pt x="25" y="28"/>
                    </a:lnTo>
                    <a:lnTo>
                      <a:pt x="30" y="23"/>
                    </a:lnTo>
                    <a:lnTo>
                      <a:pt x="35" y="19"/>
                    </a:lnTo>
                    <a:lnTo>
                      <a:pt x="42" y="15"/>
                    </a:lnTo>
                    <a:lnTo>
                      <a:pt x="48" y="11"/>
                    </a:lnTo>
                    <a:lnTo>
                      <a:pt x="54" y="8"/>
                    </a:lnTo>
                    <a:lnTo>
                      <a:pt x="61" y="6"/>
                    </a:lnTo>
                    <a:lnTo>
                      <a:pt x="68" y="3"/>
                    </a:lnTo>
                    <a:lnTo>
                      <a:pt x="85" y="1"/>
                    </a:lnTo>
                    <a:lnTo>
                      <a:pt x="103" y="0"/>
                    </a:lnTo>
                    <a:lnTo>
                      <a:pt x="113" y="0"/>
                    </a:lnTo>
                    <a:lnTo>
                      <a:pt x="122" y="1"/>
                    </a:lnTo>
                    <a:lnTo>
                      <a:pt x="131" y="2"/>
                    </a:lnTo>
                    <a:lnTo>
                      <a:pt x="139" y="4"/>
                    </a:lnTo>
                    <a:lnTo>
                      <a:pt x="147" y="7"/>
                    </a:lnTo>
                    <a:lnTo>
                      <a:pt x="155" y="10"/>
                    </a:lnTo>
                    <a:lnTo>
                      <a:pt x="161" y="15"/>
                    </a:lnTo>
                    <a:lnTo>
                      <a:pt x="167" y="19"/>
                    </a:lnTo>
                    <a:lnTo>
                      <a:pt x="172" y="23"/>
                    </a:lnTo>
                    <a:lnTo>
                      <a:pt x="178" y="28"/>
                    </a:lnTo>
                    <a:lnTo>
                      <a:pt x="181" y="33"/>
                    </a:lnTo>
                    <a:lnTo>
                      <a:pt x="185" y="39"/>
                    </a:lnTo>
                    <a:lnTo>
                      <a:pt x="188" y="45"/>
                    </a:lnTo>
                    <a:lnTo>
                      <a:pt x="189" y="50"/>
                    </a:lnTo>
                    <a:lnTo>
                      <a:pt x="190" y="57"/>
                    </a:lnTo>
                    <a:lnTo>
                      <a:pt x="190" y="63"/>
                    </a:lnTo>
                    <a:lnTo>
                      <a:pt x="190" y="69"/>
                    </a:lnTo>
                    <a:lnTo>
                      <a:pt x="189" y="76"/>
                    </a:lnTo>
                    <a:lnTo>
                      <a:pt x="186" y="82"/>
                    </a:lnTo>
                    <a:lnTo>
                      <a:pt x="183" y="87"/>
                    </a:lnTo>
                    <a:lnTo>
                      <a:pt x="179" y="92"/>
                    </a:lnTo>
                    <a:lnTo>
                      <a:pt x="174" y="97"/>
                    </a:lnTo>
                    <a:lnTo>
                      <a:pt x="167" y="101"/>
                    </a:lnTo>
                    <a:lnTo>
                      <a:pt x="160" y="105"/>
                    </a:lnTo>
                    <a:lnTo>
                      <a:pt x="169" y="110"/>
                    </a:lnTo>
                    <a:lnTo>
                      <a:pt x="178" y="115"/>
                    </a:lnTo>
                    <a:lnTo>
                      <a:pt x="184" y="121"/>
                    </a:lnTo>
                    <a:lnTo>
                      <a:pt x="189" y="127"/>
                    </a:lnTo>
                    <a:lnTo>
                      <a:pt x="194" y="134"/>
                    </a:lnTo>
                    <a:lnTo>
                      <a:pt x="197" y="142"/>
                    </a:lnTo>
                    <a:lnTo>
                      <a:pt x="198" y="150"/>
                    </a:lnTo>
                    <a:lnTo>
                      <a:pt x="199" y="159"/>
                    </a:lnTo>
                    <a:lnTo>
                      <a:pt x="199" y="166"/>
                    </a:lnTo>
                    <a:lnTo>
                      <a:pt x="198" y="173"/>
                    </a:lnTo>
                    <a:lnTo>
                      <a:pt x="195" y="180"/>
                    </a:lnTo>
                    <a:lnTo>
                      <a:pt x="193" y="185"/>
                    </a:lnTo>
                    <a:lnTo>
                      <a:pt x="189" y="191"/>
                    </a:lnTo>
                    <a:lnTo>
                      <a:pt x="185" y="196"/>
                    </a:lnTo>
                    <a:lnTo>
                      <a:pt x="180" y="202"/>
                    </a:lnTo>
                    <a:lnTo>
                      <a:pt x="174" y="206"/>
                    </a:lnTo>
                    <a:lnTo>
                      <a:pt x="167" y="210"/>
                    </a:lnTo>
                    <a:lnTo>
                      <a:pt x="160" y="213"/>
                    </a:lnTo>
                    <a:lnTo>
                      <a:pt x="152" y="216"/>
                    </a:lnTo>
                    <a:lnTo>
                      <a:pt x="143" y="219"/>
                    </a:lnTo>
                    <a:lnTo>
                      <a:pt x="134" y="222"/>
                    </a:lnTo>
                    <a:lnTo>
                      <a:pt x="124" y="223"/>
                    </a:lnTo>
                    <a:lnTo>
                      <a:pt x="114" y="224"/>
                    </a:lnTo>
                    <a:lnTo>
                      <a:pt x="103" y="224"/>
                    </a:lnTo>
                    <a:lnTo>
                      <a:pt x="92" y="224"/>
                    </a:lnTo>
                    <a:lnTo>
                      <a:pt x="82" y="223"/>
                    </a:lnTo>
                    <a:lnTo>
                      <a:pt x="72" y="222"/>
                    </a:lnTo>
                    <a:lnTo>
                      <a:pt x="63" y="219"/>
                    </a:lnTo>
                    <a:lnTo>
                      <a:pt x="54" y="217"/>
                    </a:lnTo>
                    <a:lnTo>
                      <a:pt x="47" y="214"/>
                    </a:lnTo>
                    <a:lnTo>
                      <a:pt x="39" y="211"/>
                    </a:lnTo>
                    <a:lnTo>
                      <a:pt x="33" y="208"/>
                    </a:lnTo>
                    <a:lnTo>
                      <a:pt x="26" y="203"/>
                    </a:lnTo>
                    <a:lnTo>
                      <a:pt x="21" y="198"/>
                    </a:lnTo>
                    <a:lnTo>
                      <a:pt x="16" y="193"/>
                    </a:lnTo>
                    <a:lnTo>
                      <a:pt x="11" y="187"/>
                    </a:lnTo>
                    <a:lnTo>
                      <a:pt x="7" y="181"/>
                    </a:lnTo>
                    <a:lnTo>
                      <a:pt x="5" y="174"/>
                    </a:lnTo>
                    <a:lnTo>
                      <a:pt x="2" y="167"/>
                    </a:lnTo>
                    <a:lnTo>
                      <a:pt x="0" y="159"/>
                    </a:lnTo>
                    <a:lnTo>
                      <a:pt x="42" y="151"/>
                    </a:lnTo>
                    <a:lnTo>
                      <a:pt x="45" y="161"/>
                    </a:lnTo>
                    <a:lnTo>
                      <a:pt x="49" y="170"/>
                    </a:lnTo>
                    <a:lnTo>
                      <a:pt x="56" y="177"/>
                    </a:lnTo>
                    <a:lnTo>
                      <a:pt x="64" y="183"/>
                    </a:lnTo>
                    <a:lnTo>
                      <a:pt x="73" y="188"/>
                    </a:lnTo>
                    <a:lnTo>
                      <a:pt x="82" y="192"/>
                    </a:lnTo>
                    <a:lnTo>
                      <a:pt x="92" y="194"/>
                    </a:lnTo>
                    <a:lnTo>
                      <a:pt x="104" y="194"/>
                    </a:lnTo>
                    <a:lnTo>
                      <a:pt x="114" y="194"/>
                    </a:lnTo>
                    <a:lnTo>
                      <a:pt x="124" y="192"/>
                    </a:lnTo>
                    <a:lnTo>
                      <a:pt x="133" y="189"/>
                    </a:lnTo>
                    <a:lnTo>
                      <a:pt x="141" y="184"/>
                    </a:lnTo>
                    <a:lnTo>
                      <a:pt x="147" y="178"/>
                    </a:lnTo>
                    <a:lnTo>
                      <a:pt x="151" y="172"/>
                    </a:lnTo>
                    <a:lnTo>
                      <a:pt x="155" y="165"/>
                    </a:lnTo>
                    <a:lnTo>
                      <a:pt x="155" y="157"/>
                    </a:lnTo>
                    <a:lnTo>
                      <a:pt x="155" y="151"/>
                    </a:lnTo>
                    <a:lnTo>
                      <a:pt x="153" y="146"/>
                    </a:lnTo>
                    <a:lnTo>
                      <a:pt x="150" y="141"/>
                    </a:lnTo>
                    <a:lnTo>
                      <a:pt x="146" y="135"/>
                    </a:lnTo>
                    <a:lnTo>
                      <a:pt x="141" y="131"/>
                    </a:lnTo>
                    <a:lnTo>
                      <a:pt x="137" y="128"/>
                    </a:lnTo>
                    <a:lnTo>
                      <a:pt x="132" y="126"/>
                    </a:lnTo>
                    <a:lnTo>
                      <a:pt x="127" y="124"/>
                    </a:lnTo>
                    <a:lnTo>
                      <a:pt x="111" y="123"/>
                    </a:lnTo>
                    <a:lnTo>
                      <a:pt x="89" y="122"/>
                    </a:lnTo>
                    <a:lnTo>
                      <a:pt x="85" y="122"/>
                    </a:lnTo>
                    <a:lnTo>
                      <a:pt x="78" y="12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32" name="Freeform 347"/>
              <p:cNvSpPr>
                <a:spLocks/>
              </p:cNvSpPr>
              <p:nvPr/>
            </p:nvSpPr>
            <p:spPr bwMode="auto">
              <a:xfrm>
                <a:off x="4462" y="1588"/>
                <a:ext cx="53" cy="53"/>
              </a:xfrm>
              <a:custGeom>
                <a:avLst/>
                <a:gdLst>
                  <a:gd name="T0" fmla="*/ 0 w 209"/>
                  <a:gd name="T1" fmla="*/ 0 h 213"/>
                  <a:gd name="T2" fmla="*/ 44 w 209"/>
                  <a:gd name="T3" fmla="*/ 0 h 213"/>
                  <a:gd name="T4" fmla="*/ 44 w 209"/>
                  <a:gd name="T5" fmla="*/ 88 h 213"/>
                  <a:gd name="T6" fmla="*/ 166 w 209"/>
                  <a:gd name="T7" fmla="*/ 88 h 213"/>
                  <a:gd name="T8" fmla="*/ 166 w 209"/>
                  <a:gd name="T9" fmla="*/ 0 h 213"/>
                  <a:gd name="T10" fmla="*/ 209 w 209"/>
                  <a:gd name="T11" fmla="*/ 0 h 213"/>
                  <a:gd name="T12" fmla="*/ 209 w 209"/>
                  <a:gd name="T13" fmla="*/ 213 h 213"/>
                  <a:gd name="T14" fmla="*/ 166 w 209"/>
                  <a:gd name="T15" fmla="*/ 213 h 213"/>
                  <a:gd name="T16" fmla="*/ 166 w 209"/>
                  <a:gd name="T17" fmla="*/ 119 h 213"/>
                  <a:gd name="T18" fmla="*/ 44 w 209"/>
                  <a:gd name="T19" fmla="*/ 119 h 213"/>
                  <a:gd name="T20" fmla="*/ 44 w 209"/>
                  <a:gd name="T21" fmla="*/ 213 h 213"/>
                  <a:gd name="T22" fmla="*/ 0 w 209"/>
                  <a:gd name="T23" fmla="*/ 213 h 213"/>
                  <a:gd name="T24" fmla="*/ 0 w 209"/>
                  <a:gd name="T2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213">
                    <a:moveTo>
                      <a:pt x="0" y="0"/>
                    </a:moveTo>
                    <a:lnTo>
                      <a:pt x="44" y="0"/>
                    </a:lnTo>
                    <a:lnTo>
                      <a:pt x="44" y="88"/>
                    </a:lnTo>
                    <a:lnTo>
                      <a:pt x="166" y="88"/>
                    </a:lnTo>
                    <a:lnTo>
                      <a:pt x="166" y="0"/>
                    </a:lnTo>
                    <a:lnTo>
                      <a:pt x="209" y="0"/>
                    </a:lnTo>
                    <a:lnTo>
                      <a:pt x="209" y="213"/>
                    </a:lnTo>
                    <a:lnTo>
                      <a:pt x="166" y="213"/>
                    </a:lnTo>
                    <a:lnTo>
                      <a:pt x="166" y="119"/>
                    </a:lnTo>
                    <a:lnTo>
                      <a:pt x="44" y="119"/>
                    </a:lnTo>
                    <a:lnTo>
                      <a:pt x="44" y="213"/>
                    </a:lnTo>
                    <a:lnTo>
                      <a:pt x="0" y="213"/>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33" name="Freeform 348"/>
              <p:cNvSpPr>
                <a:spLocks noEditPoints="1"/>
              </p:cNvSpPr>
              <p:nvPr/>
            </p:nvSpPr>
            <p:spPr bwMode="auto">
              <a:xfrm>
                <a:off x="4527" y="1586"/>
                <a:ext cx="60" cy="56"/>
              </a:xfrm>
              <a:custGeom>
                <a:avLst/>
                <a:gdLst>
                  <a:gd name="T0" fmla="*/ 160 w 239"/>
                  <a:gd name="T1" fmla="*/ 207 h 224"/>
                  <a:gd name="T2" fmla="*/ 126 w 239"/>
                  <a:gd name="T3" fmla="*/ 219 h 224"/>
                  <a:gd name="T4" fmla="*/ 89 w 239"/>
                  <a:gd name="T5" fmla="*/ 224 h 224"/>
                  <a:gd name="T6" fmla="*/ 60 w 239"/>
                  <a:gd name="T7" fmla="*/ 222 h 224"/>
                  <a:gd name="T8" fmla="*/ 36 w 239"/>
                  <a:gd name="T9" fmla="*/ 214 h 224"/>
                  <a:gd name="T10" fmla="*/ 18 w 239"/>
                  <a:gd name="T11" fmla="*/ 202 h 224"/>
                  <a:gd name="T12" fmla="*/ 7 w 239"/>
                  <a:gd name="T13" fmla="*/ 187 h 224"/>
                  <a:gd name="T14" fmla="*/ 2 w 239"/>
                  <a:gd name="T15" fmla="*/ 169 h 224"/>
                  <a:gd name="T16" fmla="*/ 3 w 239"/>
                  <a:gd name="T17" fmla="*/ 147 h 224"/>
                  <a:gd name="T18" fmla="*/ 14 w 239"/>
                  <a:gd name="T19" fmla="*/ 127 h 224"/>
                  <a:gd name="T20" fmla="*/ 32 w 239"/>
                  <a:gd name="T21" fmla="*/ 112 h 224"/>
                  <a:gd name="T22" fmla="*/ 55 w 239"/>
                  <a:gd name="T23" fmla="*/ 103 h 224"/>
                  <a:gd name="T24" fmla="*/ 80 w 239"/>
                  <a:gd name="T25" fmla="*/ 98 h 224"/>
                  <a:gd name="T26" fmla="*/ 127 w 239"/>
                  <a:gd name="T27" fmla="*/ 92 h 224"/>
                  <a:gd name="T28" fmla="*/ 181 w 239"/>
                  <a:gd name="T29" fmla="*/ 83 h 224"/>
                  <a:gd name="T30" fmla="*/ 181 w 239"/>
                  <a:gd name="T31" fmla="*/ 63 h 224"/>
                  <a:gd name="T32" fmla="*/ 169 w 239"/>
                  <a:gd name="T33" fmla="*/ 42 h 224"/>
                  <a:gd name="T34" fmla="*/ 154 w 239"/>
                  <a:gd name="T35" fmla="*/ 35 h 224"/>
                  <a:gd name="T36" fmla="*/ 118 w 239"/>
                  <a:gd name="T37" fmla="*/ 30 h 224"/>
                  <a:gd name="T38" fmla="*/ 82 w 239"/>
                  <a:gd name="T39" fmla="*/ 35 h 224"/>
                  <a:gd name="T40" fmla="*/ 60 w 239"/>
                  <a:gd name="T41" fmla="*/ 51 h 224"/>
                  <a:gd name="T42" fmla="*/ 8 w 239"/>
                  <a:gd name="T43" fmla="*/ 66 h 224"/>
                  <a:gd name="T44" fmla="*/ 22 w 239"/>
                  <a:gd name="T45" fmla="*/ 37 h 224"/>
                  <a:gd name="T46" fmla="*/ 43 w 239"/>
                  <a:gd name="T47" fmla="*/ 17 h 224"/>
                  <a:gd name="T48" fmla="*/ 79 w 239"/>
                  <a:gd name="T49" fmla="*/ 4 h 224"/>
                  <a:gd name="T50" fmla="*/ 125 w 239"/>
                  <a:gd name="T51" fmla="*/ 0 h 224"/>
                  <a:gd name="T52" fmla="*/ 168 w 239"/>
                  <a:gd name="T53" fmla="*/ 3 h 224"/>
                  <a:gd name="T54" fmla="*/ 197 w 239"/>
                  <a:gd name="T55" fmla="*/ 14 h 224"/>
                  <a:gd name="T56" fmla="*/ 214 w 239"/>
                  <a:gd name="T57" fmla="*/ 27 h 224"/>
                  <a:gd name="T58" fmla="*/ 224 w 239"/>
                  <a:gd name="T59" fmla="*/ 47 h 224"/>
                  <a:gd name="T60" fmla="*/ 225 w 239"/>
                  <a:gd name="T61" fmla="*/ 69 h 224"/>
                  <a:gd name="T62" fmla="*/ 225 w 239"/>
                  <a:gd name="T63" fmla="*/ 152 h 224"/>
                  <a:gd name="T64" fmla="*/ 228 w 239"/>
                  <a:gd name="T65" fmla="*/ 193 h 224"/>
                  <a:gd name="T66" fmla="*/ 235 w 239"/>
                  <a:gd name="T67" fmla="*/ 213 h 224"/>
                  <a:gd name="T68" fmla="*/ 191 w 239"/>
                  <a:gd name="T69" fmla="*/ 213 h 224"/>
                  <a:gd name="T70" fmla="*/ 184 w 239"/>
                  <a:gd name="T71" fmla="*/ 192 h 224"/>
                  <a:gd name="T72" fmla="*/ 151 w 239"/>
                  <a:gd name="T73" fmla="*/ 119 h 224"/>
                  <a:gd name="T74" fmla="*/ 97 w 239"/>
                  <a:gd name="T75" fmla="*/ 127 h 224"/>
                  <a:gd name="T76" fmla="*/ 71 w 239"/>
                  <a:gd name="T77" fmla="*/ 132 h 224"/>
                  <a:gd name="T78" fmla="*/ 57 w 239"/>
                  <a:gd name="T79" fmla="*/ 141 h 224"/>
                  <a:gd name="T80" fmla="*/ 49 w 239"/>
                  <a:gd name="T81" fmla="*/ 152 h 224"/>
                  <a:gd name="T82" fmla="*/ 49 w 239"/>
                  <a:gd name="T83" fmla="*/ 168 h 224"/>
                  <a:gd name="T84" fmla="*/ 61 w 239"/>
                  <a:gd name="T85" fmla="*/ 186 h 224"/>
                  <a:gd name="T86" fmla="*/ 88 w 239"/>
                  <a:gd name="T87" fmla="*/ 194 h 224"/>
                  <a:gd name="T88" fmla="*/ 123 w 239"/>
                  <a:gd name="T89" fmla="*/ 193 h 224"/>
                  <a:gd name="T90" fmla="*/ 154 w 239"/>
                  <a:gd name="T91" fmla="*/ 182 h 224"/>
                  <a:gd name="T92" fmla="*/ 174 w 239"/>
                  <a:gd name="T93" fmla="*/ 161 h 224"/>
                  <a:gd name="T94" fmla="*/ 181 w 239"/>
                  <a:gd name="T95" fmla="*/ 13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9" h="224">
                    <a:moveTo>
                      <a:pt x="184" y="192"/>
                    </a:moveTo>
                    <a:lnTo>
                      <a:pt x="173" y="201"/>
                    </a:lnTo>
                    <a:lnTo>
                      <a:pt x="160" y="207"/>
                    </a:lnTo>
                    <a:lnTo>
                      <a:pt x="149" y="212"/>
                    </a:lnTo>
                    <a:lnTo>
                      <a:pt x="137" y="216"/>
                    </a:lnTo>
                    <a:lnTo>
                      <a:pt x="126" y="219"/>
                    </a:lnTo>
                    <a:lnTo>
                      <a:pt x="115" y="222"/>
                    </a:lnTo>
                    <a:lnTo>
                      <a:pt x="102" y="224"/>
                    </a:lnTo>
                    <a:lnTo>
                      <a:pt x="89" y="224"/>
                    </a:lnTo>
                    <a:lnTo>
                      <a:pt x="79" y="224"/>
                    </a:lnTo>
                    <a:lnTo>
                      <a:pt x="69" y="223"/>
                    </a:lnTo>
                    <a:lnTo>
                      <a:pt x="60" y="222"/>
                    </a:lnTo>
                    <a:lnTo>
                      <a:pt x="51" y="219"/>
                    </a:lnTo>
                    <a:lnTo>
                      <a:pt x="43" y="217"/>
                    </a:lnTo>
                    <a:lnTo>
                      <a:pt x="36" y="214"/>
                    </a:lnTo>
                    <a:lnTo>
                      <a:pt x="29" y="211"/>
                    </a:lnTo>
                    <a:lnTo>
                      <a:pt x="23" y="207"/>
                    </a:lnTo>
                    <a:lnTo>
                      <a:pt x="18" y="202"/>
                    </a:lnTo>
                    <a:lnTo>
                      <a:pt x="14" y="197"/>
                    </a:lnTo>
                    <a:lnTo>
                      <a:pt x="9" y="192"/>
                    </a:lnTo>
                    <a:lnTo>
                      <a:pt x="7" y="187"/>
                    </a:lnTo>
                    <a:lnTo>
                      <a:pt x="4" y="182"/>
                    </a:lnTo>
                    <a:lnTo>
                      <a:pt x="3" y="175"/>
                    </a:lnTo>
                    <a:lnTo>
                      <a:pt x="2" y="169"/>
                    </a:lnTo>
                    <a:lnTo>
                      <a:pt x="0" y="163"/>
                    </a:lnTo>
                    <a:lnTo>
                      <a:pt x="2" y="154"/>
                    </a:lnTo>
                    <a:lnTo>
                      <a:pt x="3" y="147"/>
                    </a:lnTo>
                    <a:lnTo>
                      <a:pt x="5" y="141"/>
                    </a:lnTo>
                    <a:lnTo>
                      <a:pt x="9" y="133"/>
                    </a:lnTo>
                    <a:lnTo>
                      <a:pt x="14" y="127"/>
                    </a:lnTo>
                    <a:lnTo>
                      <a:pt x="19" y="122"/>
                    </a:lnTo>
                    <a:lnTo>
                      <a:pt x="26" y="118"/>
                    </a:lnTo>
                    <a:lnTo>
                      <a:pt x="32" y="112"/>
                    </a:lnTo>
                    <a:lnTo>
                      <a:pt x="40" y="109"/>
                    </a:lnTo>
                    <a:lnTo>
                      <a:pt x="47" y="106"/>
                    </a:lnTo>
                    <a:lnTo>
                      <a:pt x="55" y="103"/>
                    </a:lnTo>
                    <a:lnTo>
                      <a:pt x="64" y="101"/>
                    </a:lnTo>
                    <a:lnTo>
                      <a:pt x="71" y="100"/>
                    </a:lnTo>
                    <a:lnTo>
                      <a:pt x="80" y="98"/>
                    </a:lnTo>
                    <a:lnTo>
                      <a:pt x="90" y="97"/>
                    </a:lnTo>
                    <a:lnTo>
                      <a:pt x="103" y="95"/>
                    </a:lnTo>
                    <a:lnTo>
                      <a:pt x="127" y="92"/>
                    </a:lnTo>
                    <a:lnTo>
                      <a:pt x="149" y="89"/>
                    </a:lnTo>
                    <a:lnTo>
                      <a:pt x="167" y="86"/>
                    </a:lnTo>
                    <a:lnTo>
                      <a:pt x="181" y="83"/>
                    </a:lnTo>
                    <a:lnTo>
                      <a:pt x="181" y="77"/>
                    </a:lnTo>
                    <a:lnTo>
                      <a:pt x="182" y="73"/>
                    </a:lnTo>
                    <a:lnTo>
                      <a:pt x="181" y="63"/>
                    </a:lnTo>
                    <a:lnTo>
                      <a:pt x="178" y="54"/>
                    </a:lnTo>
                    <a:lnTo>
                      <a:pt x="174" y="47"/>
                    </a:lnTo>
                    <a:lnTo>
                      <a:pt x="169" y="42"/>
                    </a:lnTo>
                    <a:lnTo>
                      <a:pt x="164" y="40"/>
                    </a:lnTo>
                    <a:lnTo>
                      <a:pt x="159" y="37"/>
                    </a:lnTo>
                    <a:lnTo>
                      <a:pt x="154" y="35"/>
                    </a:lnTo>
                    <a:lnTo>
                      <a:pt x="148" y="32"/>
                    </a:lnTo>
                    <a:lnTo>
                      <a:pt x="135" y="30"/>
                    </a:lnTo>
                    <a:lnTo>
                      <a:pt x="118" y="30"/>
                    </a:lnTo>
                    <a:lnTo>
                      <a:pt x="104" y="30"/>
                    </a:lnTo>
                    <a:lnTo>
                      <a:pt x="92" y="32"/>
                    </a:lnTo>
                    <a:lnTo>
                      <a:pt x="82" y="35"/>
                    </a:lnTo>
                    <a:lnTo>
                      <a:pt x="73" y="39"/>
                    </a:lnTo>
                    <a:lnTo>
                      <a:pt x="66" y="44"/>
                    </a:lnTo>
                    <a:lnTo>
                      <a:pt x="60" y="51"/>
                    </a:lnTo>
                    <a:lnTo>
                      <a:pt x="55" y="60"/>
                    </a:lnTo>
                    <a:lnTo>
                      <a:pt x="51" y="70"/>
                    </a:lnTo>
                    <a:lnTo>
                      <a:pt x="8" y="66"/>
                    </a:lnTo>
                    <a:lnTo>
                      <a:pt x="12" y="54"/>
                    </a:lnTo>
                    <a:lnTo>
                      <a:pt x="15" y="45"/>
                    </a:lnTo>
                    <a:lnTo>
                      <a:pt x="22" y="37"/>
                    </a:lnTo>
                    <a:lnTo>
                      <a:pt x="28" y="29"/>
                    </a:lnTo>
                    <a:lnTo>
                      <a:pt x="35" y="22"/>
                    </a:lnTo>
                    <a:lnTo>
                      <a:pt x="43" y="17"/>
                    </a:lnTo>
                    <a:lnTo>
                      <a:pt x="55" y="11"/>
                    </a:lnTo>
                    <a:lnTo>
                      <a:pt x="66" y="7"/>
                    </a:lnTo>
                    <a:lnTo>
                      <a:pt x="79" y="4"/>
                    </a:lnTo>
                    <a:lnTo>
                      <a:pt x="94" y="2"/>
                    </a:lnTo>
                    <a:lnTo>
                      <a:pt x="109" y="0"/>
                    </a:lnTo>
                    <a:lnTo>
                      <a:pt x="125" y="0"/>
                    </a:lnTo>
                    <a:lnTo>
                      <a:pt x="141" y="0"/>
                    </a:lnTo>
                    <a:lnTo>
                      <a:pt x="155" y="1"/>
                    </a:lnTo>
                    <a:lnTo>
                      <a:pt x="168" y="3"/>
                    </a:lnTo>
                    <a:lnTo>
                      <a:pt x="179" y="6"/>
                    </a:lnTo>
                    <a:lnTo>
                      <a:pt x="188" y="9"/>
                    </a:lnTo>
                    <a:lnTo>
                      <a:pt x="197" y="14"/>
                    </a:lnTo>
                    <a:lnTo>
                      <a:pt x="203" y="18"/>
                    </a:lnTo>
                    <a:lnTo>
                      <a:pt x="210" y="23"/>
                    </a:lnTo>
                    <a:lnTo>
                      <a:pt x="214" y="27"/>
                    </a:lnTo>
                    <a:lnTo>
                      <a:pt x="217" y="33"/>
                    </a:lnTo>
                    <a:lnTo>
                      <a:pt x="221" y="40"/>
                    </a:lnTo>
                    <a:lnTo>
                      <a:pt x="224" y="47"/>
                    </a:lnTo>
                    <a:lnTo>
                      <a:pt x="224" y="52"/>
                    </a:lnTo>
                    <a:lnTo>
                      <a:pt x="225" y="60"/>
                    </a:lnTo>
                    <a:lnTo>
                      <a:pt x="225" y="69"/>
                    </a:lnTo>
                    <a:lnTo>
                      <a:pt x="225" y="81"/>
                    </a:lnTo>
                    <a:lnTo>
                      <a:pt x="225" y="129"/>
                    </a:lnTo>
                    <a:lnTo>
                      <a:pt x="225" y="152"/>
                    </a:lnTo>
                    <a:lnTo>
                      <a:pt x="226" y="170"/>
                    </a:lnTo>
                    <a:lnTo>
                      <a:pt x="228" y="184"/>
                    </a:lnTo>
                    <a:lnTo>
                      <a:pt x="228" y="193"/>
                    </a:lnTo>
                    <a:lnTo>
                      <a:pt x="230" y="200"/>
                    </a:lnTo>
                    <a:lnTo>
                      <a:pt x="233" y="206"/>
                    </a:lnTo>
                    <a:lnTo>
                      <a:pt x="235" y="213"/>
                    </a:lnTo>
                    <a:lnTo>
                      <a:pt x="239" y="218"/>
                    </a:lnTo>
                    <a:lnTo>
                      <a:pt x="193" y="218"/>
                    </a:lnTo>
                    <a:lnTo>
                      <a:pt x="191" y="213"/>
                    </a:lnTo>
                    <a:lnTo>
                      <a:pt x="188" y="207"/>
                    </a:lnTo>
                    <a:lnTo>
                      <a:pt x="186" y="200"/>
                    </a:lnTo>
                    <a:lnTo>
                      <a:pt x="184" y="192"/>
                    </a:lnTo>
                    <a:close/>
                    <a:moveTo>
                      <a:pt x="181" y="111"/>
                    </a:moveTo>
                    <a:lnTo>
                      <a:pt x="168" y="115"/>
                    </a:lnTo>
                    <a:lnTo>
                      <a:pt x="151" y="119"/>
                    </a:lnTo>
                    <a:lnTo>
                      <a:pt x="131" y="122"/>
                    </a:lnTo>
                    <a:lnTo>
                      <a:pt x="109" y="125"/>
                    </a:lnTo>
                    <a:lnTo>
                      <a:pt x="97" y="127"/>
                    </a:lnTo>
                    <a:lnTo>
                      <a:pt x="87" y="128"/>
                    </a:lnTo>
                    <a:lnTo>
                      <a:pt x="78" y="130"/>
                    </a:lnTo>
                    <a:lnTo>
                      <a:pt x="71" y="132"/>
                    </a:lnTo>
                    <a:lnTo>
                      <a:pt x="66" y="134"/>
                    </a:lnTo>
                    <a:lnTo>
                      <a:pt x="61" y="138"/>
                    </a:lnTo>
                    <a:lnTo>
                      <a:pt x="57" y="141"/>
                    </a:lnTo>
                    <a:lnTo>
                      <a:pt x="54" y="144"/>
                    </a:lnTo>
                    <a:lnTo>
                      <a:pt x="51" y="148"/>
                    </a:lnTo>
                    <a:lnTo>
                      <a:pt x="49" y="152"/>
                    </a:lnTo>
                    <a:lnTo>
                      <a:pt x="49" y="156"/>
                    </a:lnTo>
                    <a:lnTo>
                      <a:pt x="47" y="162"/>
                    </a:lnTo>
                    <a:lnTo>
                      <a:pt x="49" y="168"/>
                    </a:lnTo>
                    <a:lnTo>
                      <a:pt x="51" y="174"/>
                    </a:lnTo>
                    <a:lnTo>
                      <a:pt x="55" y="181"/>
                    </a:lnTo>
                    <a:lnTo>
                      <a:pt x="61" y="186"/>
                    </a:lnTo>
                    <a:lnTo>
                      <a:pt x="69" y="190"/>
                    </a:lnTo>
                    <a:lnTo>
                      <a:pt x="78" y="193"/>
                    </a:lnTo>
                    <a:lnTo>
                      <a:pt x="88" y="194"/>
                    </a:lnTo>
                    <a:lnTo>
                      <a:pt x="99" y="195"/>
                    </a:lnTo>
                    <a:lnTo>
                      <a:pt x="112" y="194"/>
                    </a:lnTo>
                    <a:lnTo>
                      <a:pt x="123" y="193"/>
                    </a:lnTo>
                    <a:lnTo>
                      <a:pt x="135" y="190"/>
                    </a:lnTo>
                    <a:lnTo>
                      <a:pt x="145" y="186"/>
                    </a:lnTo>
                    <a:lnTo>
                      <a:pt x="154" y="182"/>
                    </a:lnTo>
                    <a:lnTo>
                      <a:pt x="162" y="175"/>
                    </a:lnTo>
                    <a:lnTo>
                      <a:pt x="169" y="169"/>
                    </a:lnTo>
                    <a:lnTo>
                      <a:pt x="174" y="161"/>
                    </a:lnTo>
                    <a:lnTo>
                      <a:pt x="177" y="154"/>
                    </a:lnTo>
                    <a:lnTo>
                      <a:pt x="179" y="146"/>
                    </a:lnTo>
                    <a:lnTo>
                      <a:pt x="181" y="136"/>
                    </a:lnTo>
                    <a:lnTo>
                      <a:pt x="181" y="125"/>
                    </a:lnTo>
                    <a:lnTo>
                      <a:pt x="181" y="11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34" name="Freeform 349"/>
              <p:cNvSpPr>
                <a:spLocks/>
              </p:cNvSpPr>
              <p:nvPr/>
            </p:nvSpPr>
            <p:spPr bwMode="auto">
              <a:xfrm>
                <a:off x="4594" y="1588"/>
                <a:ext cx="52" cy="53"/>
              </a:xfrm>
              <a:custGeom>
                <a:avLst/>
                <a:gdLst>
                  <a:gd name="T0" fmla="*/ 0 w 210"/>
                  <a:gd name="T1" fmla="*/ 0 h 213"/>
                  <a:gd name="T2" fmla="*/ 43 w 210"/>
                  <a:gd name="T3" fmla="*/ 0 h 213"/>
                  <a:gd name="T4" fmla="*/ 43 w 210"/>
                  <a:gd name="T5" fmla="*/ 40 h 213"/>
                  <a:gd name="T6" fmla="*/ 43 w 210"/>
                  <a:gd name="T7" fmla="*/ 53 h 213"/>
                  <a:gd name="T8" fmla="*/ 44 w 210"/>
                  <a:gd name="T9" fmla="*/ 63 h 213"/>
                  <a:gd name="T10" fmla="*/ 46 w 210"/>
                  <a:gd name="T11" fmla="*/ 72 h 213"/>
                  <a:gd name="T12" fmla="*/ 47 w 210"/>
                  <a:gd name="T13" fmla="*/ 78 h 213"/>
                  <a:gd name="T14" fmla="*/ 49 w 210"/>
                  <a:gd name="T15" fmla="*/ 84 h 213"/>
                  <a:gd name="T16" fmla="*/ 53 w 210"/>
                  <a:gd name="T17" fmla="*/ 89 h 213"/>
                  <a:gd name="T18" fmla="*/ 58 w 210"/>
                  <a:gd name="T19" fmla="*/ 95 h 213"/>
                  <a:gd name="T20" fmla="*/ 65 w 210"/>
                  <a:gd name="T21" fmla="*/ 99 h 213"/>
                  <a:gd name="T22" fmla="*/ 72 w 210"/>
                  <a:gd name="T23" fmla="*/ 103 h 213"/>
                  <a:gd name="T24" fmla="*/ 81 w 210"/>
                  <a:gd name="T25" fmla="*/ 105 h 213"/>
                  <a:gd name="T26" fmla="*/ 91 w 210"/>
                  <a:gd name="T27" fmla="*/ 107 h 213"/>
                  <a:gd name="T28" fmla="*/ 102 w 210"/>
                  <a:gd name="T29" fmla="*/ 107 h 213"/>
                  <a:gd name="T30" fmla="*/ 114 w 210"/>
                  <a:gd name="T31" fmla="*/ 107 h 213"/>
                  <a:gd name="T32" fmla="*/ 129 w 210"/>
                  <a:gd name="T33" fmla="*/ 105 h 213"/>
                  <a:gd name="T34" fmla="*/ 147 w 210"/>
                  <a:gd name="T35" fmla="*/ 101 h 213"/>
                  <a:gd name="T36" fmla="*/ 166 w 210"/>
                  <a:gd name="T37" fmla="*/ 97 h 213"/>
                  <a:gd name="T38" fmla="*/ 166 w 210"/>
                  <a:gd name="T39" fmla="*/ 0 h 213"/>
                  <a:gd name="T40" fmla="*/ 210 w 210"/>
                  <a:gd name="T41" fmla="*/ 0 h 213"/>
                  <a:gd name="T42" fmla="*/ 210 w 210"/>
                  <a:gd name="T43" fmla="*/ 213 h 213"/>
                  <a:gd name="T44" fmla="*/ 166 w 210"/>
                  <a:gd name="T45" fmla="*/ 213 h 213"/>
                  <a:gd name="T46" fmla="*/ 166 w 210"/>
                  <a:gd name="T47" fmla="*/ 127 h 213"/>
                  <a:gd name="T48" fmla="*/ 146 w 210"/>
                  <a:gd name="T49" fmla="*/ 133 h 213"/>
                  <a:gd name="T50" fmla="*/ 127 w 210"/>
                  <a:gd name="T51" fmla="*/ 136 h 213"/>
                  <a:gd name="T52" fmla="*/ 108 w 210"/>
                  <a:gd name="T53" fmla="*/ 138 h 213"/>
                  <a:gd name="T54" fmla="*/ 90 w 210"/>
                  <a:gd name="T55" fmla="*/ 138 h 213"/>
                  <a:gd name="T56" fmla="*/ 76 w 210"/>
                  <a:gd name="T57" fmla="*/ 138 h 213"/>
                  <a:gd name="T58" fmla="*/ 62 w 210"/>
                  <a:gd name="T59" fmla="*/ 135 h 213"/>
                  <a:gd name="T60" fmla="*/ 49 w 210"/>
                  <a:gd name="T61" fmla="*/ 131 h 213"/>
                  <a:gd name="T62" fmla="*/ 38 w 210"/>
                  <a:gd name="T63" fmla="*/ 125 h 213"/>
                  <a:gd name="T64" fmla="*/ 28 w 210"/>
                  <a:gd name="T65" fmla="*/ 119 h 213"/>
                  <a:gd name="T66" fmla="*/ 19 w 210"/>
                  <a:gd name="T67" fmla="*/ 111 h 213"/>
                  <a:gd name="T68" fmla="*/ 13 w 210"/>
                  <a:gd name="T69" fmla="*/ 104 h 213"/>
                  <a:gd name="T70" fmla="*/ 8 w 210"/>
                  <a:gd name="T71" fmla="*/ 96 h 213"/>
                  <a:gd name="T72" fmla="*/ 4 w 210"/>
                  <a:gd name="T73" fmla="*/ 86 h 213"/>
                  <a:gd name="T74" fmla="*/ 1 w 210"/>
                  <a:gd name="T75" fmla="*/ 77 h 213"/>
                  <a:gd name="T76" fmla="*/ 0 w 210"/>
                  <a:gd name="T77" fmla="*/ 66 h 213"/>
                  <a:gd name="T78" fmla="*/ 0 w 210"/>
                  <a:gd name="T79" fmla="*/ 56 h 213"/>
                  <a:gd name="T80" fmla="*/ 0 w 210"/>
                  <a:gd name="T8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213">
                    <a:moveTo>
                      <a:pt x="0" y="0"/>
                    </a:moveTo>
                    <a:lnTo>
                      <a:pt x="43" y="0"/>
                    </a:lnTo>
                    <a:lnTo>
                      <a:pt x="43" y="40"/>
                    </a:lnTo>
                    <a:lnTo>
                      <a:pt x="43" y="53"/>
                    </a:lnTo>
                    <a:lnTo>
                      <a:pt x="44" y="63"/>
                    </a:lnTo>
                    <a:lnTo>
                      <a:pt x="46" y="72"/>
                    </a:lnTo>
                    <a:lnTo>
                      <a:pt x="47" y="78"/>
                    </a:lnTo>
                    <a:lnTo>
                      <a:pt x="49" y="84"/>
                    </a:lnTo>
                    <a:lnTo>
                      <a:pt x="53" y="89"/>
                    </a:lnTo>
                    <a:lnTo>
                      <a:pt x="58" y="95"/>
                    </a:lnTo>
                    <a:lnTo>
                      <a:pt x="65" y="99"/>
                    </a:lnTo>
                    <a:lnTo>
                      <a:pt x="72" y="103"/>
                    </a:lnTo>
                    <a:lnTo>
                      <a:pt x="81" y="105"/>
                    </a:lnTo>
                    <a:lnTo>
                      <a:pt x="91" y="107"/>
                    </a:lnTo>
                    <a:lnTo>
                      <a:pt x="102" y="107"/>
                    </a:lnTo>
                    <a:lnTo>
                      <a:pt x="114" y="107"/>
                    </a:lnTo>
                    <a:lnTo>
                      <a:pt x="129" y="105"/>
                    </a:lnTo>
                    <a:lnTo>
                      <a:pt x="147" y="101"/>
                    </a:lnTo>
                    <a:lnTo>
                      <a:pt x="166" y="97"/>
                    </a:lnTo>
                    <a:lnTo>
                      <a:pt x="166" y="0"/>
                    </a:lnTo>
                    <a:lnTo>
                      <a:pt x="210" y="0"/>
                    </a:lnTo>
                    <a:lnTo>
                      <a:pt x="210" y="213"/>
                    </a:lnTo>
                    <a:lnTo>
                      <a:pt x="166" y="213"/>
                    </a:lnTo>
                    <a:lnTo>
                      <a:pt x="166" y="127"/>
                    </a:lnTo>
                    <a:lnTo>
                      <a:pt x="146" y="133"/>
                    </a:lnTo>
                    <a:lnTo>
                      <a:pt x="127" y="136"/>
                    </a:lnTo>
                    <a:lnTo>
                      <a:pt x="108" y="138"/>
                    </a:lnTo>
                    <a:lnTo>
                      <a:pt x="90" y="138"/>
                    </a:lnTo>
                    <a:lnTo>
                      <a:pt x="76" y="138"/>
                    </a:lnTo>
                    <a:lnTo>
                      <a:pt x="62" y="135"/>
                    </a:lnTo>
                    <a:lnTo>
                      <a:pt x="49" y="131"/>
                    </a:lnTo>
                    <a:lnTo>
                      <a:pt x="38" y="125"/>
                    </a:lnTo>
                    <a:lnTo>
                      <a:pt x="28" y="119"/>
                    </a:lnTo>
                    <a:lnTo>
                      <a:pt x="19" y="111"/>
                    </a:lnTo>
                    <a:lnTo>
                      <a:pt x="13" y="104"/>
                    </a:lnTo>
                    <a:lnTo>
                      <a:pt x="8" y="96"/>
                    </a:lnTo>
                    <a:lnTo>
                      <a:pt x="4" y="86"/>
                    </a:lnTo>
                    <a:lnTo>
                      <a:pt x="1" y="77"/>
                    </a:lnTo>
                    <a:lnTo>
                      <a:pt x="0" y="66"/>
                    </a:lnTo>
                    <a:lnTo>
                      <a:pt x="0" y="56"/>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35" name="Freeform 350"/>
              <p:cNvSpPr>
                <a:spLocks/>
              </p:cNvSpPr>
              <p:nvPr/>
            </p:nvSpPr>
            <p:spPr bwMode="auto">
              <a:xfrm>
                <a:off x="4663" y="1588"/>
                <a:ext cx="53" cy="53"/>
              </a:xfrm>
              <a:custGeom>
                <a:avLst/>
                <a:gdLst>
                  <a:gd name="T0" fmla="*/ 0 w 213"/>
                  <a:gd name="T1" fmla="*/ 0 h 213"/>
                  <a:gd name="T2" fmla="*/ 44 w 213"/>
                  <a:gd name="T3" fmla="*/ 0 h 213"/>
                  <a:gd name="T4" fmla="*/ 44 w 213"/>
                  <a:gd name="T5" fmla="*/ 163 h 213"/>
                  <a:gd name="T6" fmla="*/ 166 w 213"/>
                  <a:gd name="T7" fmla="*/ 0 h 213"/>
                  <a:gd name="T8" fmla="*/ 213 w 213"/>
                  <a:gd name="T9" fmla="*/ 0 h 213"/>
                  <a:gd name="T10" fmla="*/ 213 w 213"/>
                  <a:gd name="T11" fmla="*/ 213 h 213"/>
                  <a:gd name="T12" fmla="*/ 168 w 213"/>
                  <a:gd name="T13" fmla="*/ 213 h 213"/>
                  <a:gd name="T14" fmla="*/ 168 w 213"/>
                  <a:gd name="T15" fmla="*/ 52 h 213"/>
                  <a:gd name="T16" fmla="*/ 47 w 213"/>
                  <a:gd name="T17" fmla="*/ 213 h 213"/>
                  <a:gd name="T18" fmla="*/ 0 w 213"/>
                  <a:gd name="T19" fmla="*/ 213 h 213"/>
                  <a:gd name="T20" fmla="*/ 0 w 213"/>
                  <a:gd name="T2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3">
                    <a:moveTo>
                      <a:pt x="0" y="0"/>
                    </a:moveTo>
                    <a:lnTo>
                      <a:pt x="44" y="0"/>
                    </a:lnTo>
                    <a:lnTo>
                      <a:pt x="44" y="163"/>
                    </a:lnTo>
                    <a:lnTo>
                      <a:pt x="166" y="0"/>
                    </a:lnTo>
                    <a:lnTo>
                      <a:pt x="213" y="0"/>
                    </a:lnTo>
                    <a:lnTo>
                      <a:pt x="213" y="213"/>
                    </a:lnTo>
                    <a:lnTo>
                      <a:pt x="168" y="213"/>
                    </a:lnTo>
                    <a:lnTo>
                      <a:pt x="168" y="52"/>
                    </a:lnTo>
                    <a:lnTo>
                      <a:pt x="47" y="213"/>
                    </a:lnTo>
                    <a:lnTo>
                      <a:pt x="0" y="213"/>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36" name="Freeform 351"/>
              <p:cNvSpPr>
                <a:spLocks/>
              </p:cNvSpPr>
              <p:nvPr/>
            </p:nvSpPr>
            <p:spPr bwMode="auto">
              <a:xfrm>
                <a:off x="4727" y="1588"/>
                <a:ext cx="52" cy="53"/>
              </a:xfrm>
              <a:custGeom>
                <a:avLst/>
                <a:gdLst>
                  <a:gd name="T0" fmla="*/ 0 w 211"/>
                  <a:gd name="T1" fmla="*/ 0 h 213"/>
                  <a:gd name="T2" fmla="*/ 211 w 211"/>
                  <a:gd name="T3" fmla="*/ 0 h 213"/>
                  <a:gd name="T4" fmla="*/ 211 w 211"/>
                  <a:gd name="T5" fmla="*/ 30 h 213"/>
                  <a:gd name="T6" fmla="*/ 127 w 211"/>
                  <a:gd name="T7" fmla="*/ 30 h 213"/>
                  <a:gd name="T8" fmla="*/ 127 w 211"/>
                  <a:gd name="T9" fmla="*/ 213 h 213"/>
                  <a:gd name="T10" fmla="*/ 84 w 211"/>
                  <a:gd name="T11" fmla="*/ 213 h 213"/>
                  <a:gd name="T12" fmla="*/ 84 w 211"/>
                  <a:gd name="T13" fmla="*/ 30 h 213"/>
                  <a:gd name="T14" fmla="*/ 0 w 211"/>
                  <a:gd name="T15" fmla="*/ 30 h 213"/>
                  <a:gd name="T16" fmla="*/ 0 w 211"/>
                  <a:gd name="T17"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3">
                    <a:moveTo>
                      <a:pt x="0" y="0"/>
                    </a:moveTo>
                    <a:lnTo>
                      <a:pt x="211" y="0"/>
                    </a:lnTo>
                    <a:lnTo>
                      <a:pt x="211" y="30"/>
                    </a:lnTo>
                    <a:lnTo>
                      <a:pt x="127" y="30"/>
                    </a:lnTo>
                    <a:lnTo>
                      <a:pt x="127" y="213"/>
                    </a:lnTo>
                    <a:lnTo>
                      <a:pt x="84" y="213"/>
                    </a:lnTo>
                    <a:lnTo>
                      <a:pt x="84" y="30"/>
                    </a:lnTo>
                    <a:lnTo>
                      <a:pt x="0" y="30"/>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37" name="Freeform 352"/>
              <p:cNvSpPr>
                <a:spLocks noEditPoints="1"/>
              </p:cNvSpPr>
              <p:nvPr/>
            </p:nvSpPr>
            <p:spPr bwMode="auto">
              <a:xfrm>
                <a:off x="4785" y="1586"/>
                <a:ext cx="59" cy="56"/>
              </a:xfrm>
              <a:custGeom>
                <a:avLst/>
                <a:gdLst>
                  <a:gd name="T0" fmla="*/ 238 w 239"/>
                  <a:gd name="T1" fmla="*/ 154 h 224"/>
                  <a:gd name="T2" fmla="*/ 231 w 239"/>
                  <a:gd name="T3" fmla="*/ 170 h 224"/>
                  <a:gd name="T4" fmla="*/ 222 w 239"/>
                  <a:gd name="T5" fmla="*/ 184 h 224"/>
                  <a:gd name="T6" fmla="*/ 211 w 239"/>
                  <a:gd name="T7" fmla="*/ 195 h 224"/>
                  <a:gd name="T8" fmla="*/ 198 w 239"/>
                  <a:gd name="T9" fmla="*/ 206 h 224"/>
                  <a:gd name="T10" fmla="*/ 182 w 239"/>
                  <a:gd name="T11" fmla="*/ 213 h 224"/>
                  <a:gd name="T12" fmla="*/ 165 w 239"/>
                  <a:gd name="T13" fmla="*/ 219 h 224"/>
                  <a:gd name="T14" fmla="*/ 145 w 239"/>
                  <a:gd name="T15" fmla="*/ 223 h 224"/>
                  <a:gd name="T16" fmla="*/ 123 w 239"/>
                  <a:gd name="T17" fmla="*/ 224 h 224"/>
                  <a:gd name="T18" fmla="*/ 97 w 239"/>
                  <a:gd name="T19" fmla="*/ 222 h 224"/>
                  <a:gd name="T20" fmla="*/ 73 w 239"/>
                  <a:gd name="T21" fmla="*/ 216 h 224"/>
                  <a:gd name="T22" fmla="*/ 52 w 239"/>
                  <a:gd name="T23" fmla="*/ 208 h 224"/>
                  <a:gd name="T24" fmla="*/ 33 w 239"/>
                  <a:gd name="T25" fmla="*/ 195 h 224"/>
                  <a:gd name="T26" fmla="*/ 19 w 239"/>
                  <a:gd name="T27" fmla="*/ 178 h 224"/>
                  <a:gd name="T28" fmla="*/ 9 w 239"/>
                  <a:gd name="T29" fmla="*/ 160 h 224"/>
                  <a:gd name="T30" fmla="*/ 3 w 239"/>
                  <a:gd name="T31" fmla="*/ 139 h 224"/>
                  <a:gd name="T32" fmla="*/ 0 w 239"/>
                  <a:gd name="T33" fmla="*/ 113 h 224"/>
                  <a:gd name="T34" fmla="*/ 3 w 239"/>
                  <a:gd name="T35" fmla="*/ 88 h 224"/>
                  <a:gd name="T36" fmla="*/ 9 w 239"/>
                  <a:gd name="T37" fmla="*/ 66 h 224"/>
                  <a:gd name="T38" fmla="*/ 19 w 239"/>
                  <a:gd name="T39" fmla="*/ 46 h 224"/>
                  <a:gd name="T40" fmla="*/ 35 w 239"/>
                  <a:gd name="T41" fmla="*/ 29 h 224"/>
                  <a:gd name="T42" fmla="*/ 52 w 239"/>
                  <a:gd name="T43" fmla="*/ 17 h 224"/>
                  <a:gd name="T44" fmla="*/ 73 w 239"/>
                  <a:gd name="T45" fmla="*/ 7 h 224"/>
                  <a:gd name="T46" fmla="*/ 95 w 239"/>
                  <a:gd name="T47" fmla="*/ 2 h 224"/>
                  <a:gd name="T48" fmla="*/ 121 w 239"/>
                  <a:gd name="T49" fmla="*/ 0 h 224"/>
                  <a:gd name="T50" fmla="*/ 146 w 239"/>
                  <a:gd name="T51" fmla="*/ 2 h 224"/>
                  <a:gd name="T52" fmla="*/ 169 w 239"/>
                  <a:gd name="T53" fmla="*/ 7 h 224"/>
                  <a:gd name="T54" fmla="*/ 188 w 239"/>
                  <a:gd name="T55" fmla="*/ 17 h 224"/>
                  <a:gd name="T56" fmla="*/ 206 w 239"/>
                  <a:gd name="T57" fmla="*/ 29 h 224"/>
                  <a:gd name="T58" fmla="*/ 221 w 239"/>
                  <a:gd name="T59" fmla="*/ 45 h 224"/>
                  <a:gd name="T60" fmla="*/ 231 w 239"/>
                  <a:gd name="T61" fmla="*/ 64 h 224"/>
                  <a:gd name="T62" fmla="*/ 238 w 239"/>
                  <a:gd name="T63" fmla="*/ 86 h 224"/>
                  <a:gd name="T64" fmla="*/ 239 w 239"/>
                  <a:gd name="T65" fmla="*/ 111 h 224"/>
                  <a:gd name="T66" fmla="*/ 239 w 239"/>
                  <a:gd name="T67" fmla="*/ 121 h 224"/>
                  <a:gd name="T68" fmla="*/ 47 w 239"/>
                  <a:gd name="T69" fmla="*/ 130 h 224"/>
                  <a:gd name="T70" fmla="*/ 50 w 239"/>
                  <a:gd name="T71" fmla="*/ 145 h 224"/>
                  <a:gd name="T72" fmla="*/ 56 w 239"/>
                  <a:gd name="T73" fmla="*/ 159 h 224"/>
                  <a:gd name="T74" fmla="*/ 65 w 239"/>
                  <a:gd name="T75" fmla="*/ 170 h 224"/>
                  <a:gd name="T76" fmla="*/ 75 w 239"/>
                  <a:gd name="T77" fmla="*/ 180 h 224"/>
                  <a:gd name="T78" fmla="*/ 88 w 239"/>
                  <a:gd name="T79" fmla="*/ 187 h 224"/>
                  <a:gd name="T80" fmla="*/ 102 w 239"/>
                  <a:gd name="T81" fmla="*/ 191 h 224"/>
                  <a:gd name="T82" fmla="*/ 116 w 239"/>
                  <a:gd name="T83" fmla="*/ 193 h 224"/>
                  <a:gd name="T84" fmla="*/ 136 w 239"/>
                  <a:gd name="T85" fmla="*/ 193 h 224"/>
                  <a:gd name="T86" fmla="*/ 156 w 239"/>
                  <a:gd name="T87" fmla="*/ 188 h 224"/>
                  <a:gd name="T88" fmla="*/ 173 w 239"/>
                  <a:gd name="T89" fmla="*/ 177 h 224"/>
                  <a:gd name="T90" fmla="*/ 187 w 239"/>
                  <a:gd name="T91" fmla="*/ 161 h 224"/>
                  <a:gd name="T92" fmla="*/ 48 w 239"/>
                  <a:gd name="T93" fmla="*/ 91 h 224"/>
                  <a:gd name="T94" fmla="*/ 191 w 239"/>
                  <a:gd name="T95" fmla="*/ 79 h 224"/>
                  <a:gd name="T96" fmla="*/ 182 w 239"/>
                  <a:gd name="T97" fmla="*/ 59 h 224"/>
                  <a:gd name="T98" fmla="*/ 170 w 239"/>
                  <a:gd name="T99" fmla="*/ 46 h 224"/>
                  <a:gd name="T100" fmla="*/ 159 w 239"/>
                  <a:gd name="T101" fmla="*/ 38 h 224"/>
                  <a:gd name="T102" fmla="*/ 145 w 239"/>
                  <a:gd name="T103" fmla="*/ 32 h 224"/>
                  <a:gd name="T104" fmla="*/ 130 w 239"/>
                  <a:gd name="T105" fmla="*/ 30 h 224"/>
                  <a:gd name="T106" fmla="*/ 115 w 239"/>
                  <a:gd name="T107" fmla="*/ 30 h 224"/>
                  <a:gd name="T108" fmla="*/ 101 w 239"/>
                  <a:gd name="T109" fmla="*/ 32 h 224"/>
                  <a:gd name="T110" fmla="*/ 88 w 239"/>
                  <a:gd name="T111" fmla="*/ 37 h 224"/>
                  <a:gd name="T112" fmla="*/ 76 w 239"/>
                  <a:gd name="T113" fmla="*/ 43 h 224"/>
                  <a:gd name="T114" fmla="*/ 66 w 239"/>
                  <a:gd name="T115" fmla="*/ 50 h 224"/>
                  <a:gd name="T116" fmla="*/ 59 w 239"/>
                  <a:gd name="T117" fmla="*/ 61 h 224"/>
                  <a:gd name="T118" fmla="*/ 52 w 239"/>
                  <a:gd name="T119" fmla="*/ 71 h 224"/>
                  <a:gd name="T120" fmla="*/ 48 w 239"/>
                  <a:gd name="T121" fmla="*/ 8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4">
                    <a:moveTo>
                      <a:pt x="192" y="150"/>
                    </a:moveTo>
                    <a:lnTo>
                      <a:pt x="238" y="154"/>
                    </a:lnTo>
                    <a:lnTo>
                      <a:pt x="235" y="163"/>
                    </a:lnTo>
                    <a:lnTo>
                      <a:pt x="231" y="170"/>
                    </a:lnTo>
                    <a:lnTo>
                      <a:pt x="228" y="177"/>
                    </a:lnTo>
                    <a:lnTo>
                      <a:pt x="222" y="184"/>
                    </a:lnTo>
                    <a:lnTo>
                      <a:pt x="217" y="190"/>
                    </a:lnTo>
                    <a:lnTo>
                      <a:pt x="211" y="195"/>
                    </a:lnTo>
                    <a:lnTo>
                      <a:pt x="205" y="201"/>
                    </a:lnTo>
                    <a:lnTo>
                      <a:pt x="198" y="206"/>
                    </a:lnTo>
                    <a:lnTo>
                      <a:pt x="191" y="210"/>
                    </a:lnTo>
                    <a:lnTo>
                      <a:pt x="182" y="213"/>
                    </a:lnTo>
                    <a:lnTo>
                      <a:pt x="174" y="216"/>
                    </a:lnTo>
                    <a:lnTo>
                      <a:pt x="165" y="219"/>
                    </a:lnTo>
                    <a:lnTo>
                      <a:pt x="155" y="222"/>
                    </a:lnTo>
                    <a:lnTo>
                      <a:pt x="145" y="223"/>
                    </a:lnTo>
                    <a:lnTo>
                      <a:pt x="135" y="224"/>
                    </a:lnTo>
                    <a:lnTo>
                      <a:pt x="123" y="224"/>
                    </a:lnTo>
                    <a:lnTo>
                      <a:pt x="109" y="224"/>
                    </a:lnTo>
                    <a:lnTo>
                      <a:pt x="97" y="222"/>
                    </a:lnTo>
                    <a:lnTo>
                      <a:pt x="84" y="219"/>
                    </a:lnTo>
                    <a:lnTo>
                      <a:pt x="73" y="216"/>
                    </a:lnTo>
                    <a:lnTo>
                      <a:pt x="62" y="212"/>
                    </a:lnTo>
                    <a:lnTo>
                      <a:pt x="52" y="208"/>
                    </a:lnTo>
                    <a:lnTo>
                      <a:pt x="42" y="202"/>
                    </a:lnTo>
                    <a:lnTo>
                      <a:pt x="33" y="195"/>
                    </a:lnTo>
                    <a:lnTo>
                      <a:pt x="26" y="187"/>
                    </a:lnTo>
                    <a:lnTo>
                      <a:pt x="19" y="178"/>
                    </a:lnTo>
                    <a:lnTo>
                      <a:pt x="13" y="170"/>
                    </a:lnTo>
                    <a:lnTo>
                      <a:pt x="9" y="160"/>
                    </a:lnTo>
                    <a:lnTo>
                      <a:pt x="5" y="149"/>
                    </a:lnTo>
                    <a:lnTo>
                      <a:pt x="3" y="139"/>
                    </a:lnTo>
                    <a:lnTo>
                      <a:pt x="1" y="126"/>
                    </a:lnTo>
                    <a:lnTo>
                      <a:pt x="0" y="113"/>
                    </a:lnTo>
                    <a:lnTo>
                      <a:pt x="1" y="101"/>
                    </a:lnTo>
                    <a:lnTo>
                      <a:pt x="3" y="88"/>
                    </a:lnTo>
                    <a:lnTo>
                      <a:pt x="5" y="77"/>
                    </a:lnTo>
                    <a:lnTo>
                      <a:pt x="9" y="66"/>
                    </a:lnTo>
                    <a:lnTo>
                      <a:pt x="13" y="56"/>
                    </a:lnTo>
                    <a:lnTo>
                      <a:pt x="19" y="46"/>
                    </a:lnTo>
                    <a:lnTo>
                      <a:pt x="26" y="38"/>
                    </a:lnTo>
                    <a:lnTo>
                      <a:pt x="35" y="29"/>
                    </a:lnTo>
                    <a:lnTo>
                      <a:pt x="42" y="23"/>
                    </a:lnTo>
                    <a:lnTo>
                      <a:pt x="52" y="17"/>
                    </a:lnTo>
                    <a:lnTo>
                      <a:pt x="62" y="11"/>
                    </a:lnTo>
                    <a:lnTo>
                      <a:pt x="73" y="7"/>
                    </a:lnTo>
                    <a:lnTo>
                      <a:pt x="84" y="4"/>
                    </a:lnTo>
                    <a:lnTo>
                      <a:pt x="95" y="2"/>
                    </a:lnTo>
                    <a:lnTo>
                      <a:pt x="108" y="0"/>
                    </a:lnTo>
                    <a:lnTo>
                      <a:pt x="121" y="0"/>
                    </a:lnTo>
                    <a:lnTo>
                      <a:pt x="134" y="0"/>
                    </a:lnTo>
                    <a:lnTo>
                      <a:pt x="146" y="2"/>
                    </a:lnTo>
                    <a:lnTo>
                      <a:pt x="158" y="4"/>
                    </a:lnTo>
                    <a:lnTo>
                      <a:pt x="169" y="7"/>
                    </a:lnTo>
                    <a:lnTo>
                      <a:pt x="179" y="11"/>
                    </a:lnTo>
                    <a:lnTo>
                      <a:pt x="188" y="17"/>
                    </a:lnTo>
                    <a:lnTo>
                      <a:pt x="197" y="22"/>
                    </a:lnTo>
                    <a:lnTo>
                      <a:pt x="206" y="29"/>
                    </a:lnTo>
                    <a:lnTo>
                      <a:pt x="214" y="37"/>
                    </a:lnTo>
                    <a:lnTo>
                      <a:pt x="221" y="45"/>
                    </a:lnTo>
                    <a:lnTo>
                      <a:pt x="226" y="54"/>
                    </a:lnTo>
                    <a:lnTo>
                      <a:pt x="231" y="64"/>
                    </a:lnTo>
                    <a:lnTo>
                      <a:pt x="234" y="74"/>
                    </a:lnTo>
                    <a:lnTo>
                      <a:pt x="238" y="86"/>
                    </a:lnTo>
                    <a:lnTo>
                      <a:pt x="239" y="99"/>
                    </a:lnTo>
                    <a:lnTo>
                      <a:pt x="239" y="111"/>
                    </a:lnTo>
                    <a:lnTo>
                      <a:pt x="239" y="115"/>
                    </a:lnTo>
                    <a:lnTo>
                      <a:pt x="239" y="121"/>
                    </a:lnTo>
                    <a:lnTo>
                      <a:pt x="46" y="121"/>
                    </a:lnTo>
                    <a:lnTo>
                      <a:pt x="47" y="130"/>
                    </a:lnTo>
                    <a:lnTo>
                      <a:pt x="48" y="138"/>
                    </a:lnTo>
                    <a:lnTo>
                      <a:pt x="50" y="145"/>
                    </a:lnTo>
                    <a:lnTo>
                      <a:pt x="54" y="152"/>
                    </a:lnTo>
                    <a:lnTo>
                      <a:pt x="56" y="159"/>
                    </a:lnTo>
                    <a:lnTo>
                      <a:pt x="60" y="165"/>
                    </a:lnTo>
                    <a:lnTo>
                      <a:pt x="65" y="170"/>
                    </a:lnTo>
                    <a:lnTo>
                      <a:pt x="70" y="175"/>
                    </a:lnTo>
                    <a:lnTo>
                      <a:pt x="75" y="180"/>
                    </a:lnTo>
                    <a:lnTo>
                      <a:pt x="82" y="184"/>
                    </a:lnTo>
                    <a:lnTo>
                      <a:pt x="88" y="187"/>
                    </a:lnTo>
                    <a:lnTo>
                      <a:pt x="94" y="189"/>
                    </a:lnTo>
                    <a:lnTo>
                      <a:pt x="102" y="191"/>
                    </a:lnTo>
                    <a:lnTo>
                      <a:pt x="108" y="193"/>
                    </a:lnTo>
                    <a:lnTo>
                      <a:pt x="116" y="193"/>
                    </a:lnTo>
                    <a:lnTo>
                      <a:pt x="123" y="194"/>
                    </a:lnTo>
                    <a:lnTo>
                      <a:pt x="136" y="193"/>
                    </a:lnTo>
                    <a:lnTo>
                      <a:pt x="146" y="191"/>
                    </a:lnTo>
                    <a:lnTo>
                      <a:pt x="156" y="188"/>
                    </a:lnTo>
                    <a:lnTo>
                      <a:pt x="165" y="184"/>
                    </a:lnTo>
                    <a:lnTo>
                      <a:pt x="173" y="177"/>
                    </a:lnTo>
                    <a:lnTo>
                      <a:pt x="181" y="170"/>
                    </a:lnTo>
                    <a:lnTo>
                      <a:pt x="187" y="161"/>
                    </a:lnTo>
                    <a:lnTo>
                      <a:pt x="192" y="150"/>
                    </a:lnTo>
                    <a:close/>
                    <a:moveTo>
                      <a:pt x="48" y="91"/>
                    </a:moveTo>
                    <a:lnTo>
                      <a:pt x="193" y="91"/>
                    </a:lnTo>
                    <a:lnTo>
                      <a:pt x="191" y="79"/>
                    </a:lnTo>
                    <a:lnTo>
                      <a:pt x="187" y="67"/>
                    </a:lnTo>
                    <a:lnTo>
                      <a:pt x="182" y="59"/>
                    </a:lnTo>
                    <a:lnTo>
                      <a:pt x="177" y="50"/>
                    </a:lnTo>
                    <a:lnTo>
                      <a:pt x="170" y="46"/>
                    </a:lnTo>
                    <a:lnTo>
                      <a:pt x="165" y="42"/>
                    </a:lnTo>
                    <a:lnTo>
                      <a:pt x="159" y="38"/>
                    </a:lnTo>
                    <a:lnTo>
                      <a:pt x="153" y="35"/>
                    </a:lnTo>
                    <a:lnTo>
                      <a:pt x="145" y="32"/>
                    </a:lnTo>
                    <a:lnTo>
                      <a:pt x="137" y="31"/>
                    </a:lnTo>
                    <a:lnTo>
                      <a:pt x="130" y="30"/>
                    </a:lnTo>
                    <a:lnTo>
                      <a:pt x="122" y="29"/>
                    </a:lnTo>
                    <a:lnTo>
                      <a:pt x="115" y="30"/>
                    </a:lnTo>
                    <a:lnTo>
                      <a:pt x="107" y="30"/>
                    </a:lnTo>
                    <a:lnTo>
                      <a:pt x="101" y="32"/>
                    </a:lnTo>
                    <a:lnTo>
                      <a:pt x="94" y="33"/>
                    </a:lnTo>
                    <a:lnTo>
                      <a:pt x="88" y="37"/>
                    </a:lnTo>
                    <a:lnTo>
                      <a:pt x="82" y="39"/>
                    </a:lnTo>
                    <a:lnTo>
                      <a:pt x="76" y="43"/>
                    </a:lnTo>
                    <a:lnTo>
                      <a:pt x="71" y="46"/>
                    </a:lnTo>
                    <a:lnTo>
                      <a:pt x="66" y="50"/>
                    </a:lnTo>
                    <a:lnTo>
                      <a:pt x="62" y="56"/>
                    </a:lnTo>
                    <a:lnTo>
                      <a:pt x="59" y="61"/>
                    </a:lnTo>
                    <a:lnTo>
                      <a:pt x="55" y="66"/>
                    </a:lnTo>
                    <a:lnTo>
                      <a:pt x="52" y="71"/>
                    </a:lnTo>
                    <a:lnTo>
                      <a:pt x="51" y="78"/>
                    </a:lnTo>
                    <a:lnTo>
                      <a:pt x="48" y="84"/>
                    </a:lnTo>
                    <a:lnTo>
                      <a:pt x="48" y="9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38" name="Freeform 353"/>
              <p:cNvSpPr>
                <a:spLocks/>
              </p:cNvSpPr>
              <p:nvPr/>
            </p:nvSpPr>
            <p:spPr bwMode="auto">
              <a:xfrm>
                <a:off x="4847" y="1588"/>
                <a:ext cx="63" cy="54"/>
              </a:xfrm>
              <a:custGeom>
                <a:avLst/>
                <a:gdLst>
                  <a:gd name="T0" fmla="*/ 48 w 253"/>
                  <a:gd name="T1" fmla="*/ 0 h 216"/>
                  <a:gd name="T2" fmla="*/ 253 w 253"/>
                  <a:gd name="T3" fmla="*/ 0 h 216"/>
                  <a:gd name="T4" fmla="*/ 253 w 253"/>
                  <a:gd name="T5" fmla="*/ 213 h 216"/>
                  <a:gd name="T6" fmla="*/ 208 w 253"/>
                  <a:gd name="T7" fmla="*/ 213 h 216"/>
                  <a:gd name="T8" fmla="*/ 208 w 253"/>
                  <a:gd name="T9" fmla="*/ 30 h 216"/>
                  <a:gd name="T10" fmla="*/ 93 w 253"/>
                  <a:gd name="T11" fmla="*/ 30 h 216"/>
                  <a:gd name="T12" fmla="*/ 93 w 253"/>
                  <a:gd name="T13" fmla="*/ 137 h 216"/>
                  <a:gd name="T14" fmla="*/ 93 w 253"/>
                  <a:gd name="T15" fmla="*/ 154 h 216"/>
                  <a:gd name="T16" fmla="*/ 92 w 253"/>
                  <a:gd name="T17" fmla="*/ 167 h 216"/>
                  <a:gd name="T18" fmla="*/ 92 w 253"/>
                  <a:gd name="T19" fmla="*/ 178 h 216"/>
                  <a:gd name="T20" fmla="*/ 90 w 253"/>
                  <a:gd name="T21" fmla="*/ 186 h 216"/>
                  <a:gd name="T22" fmla="*/ 88 w 253"/>
                  <a:gd name="T23" fmla="*/ 191 h 216"/>
                  <a:gd name="T24" fmla="*/ 84 w 253"/>
                  <a:gd name="T25" fmla="*/ 197 h 216"/>
                  <a:gd name="T26" fmla="*/ 80 w 253"/>
                  <a:gd name="T27" fmla="*/ 202 h 216"/>
                  <a:gd name="T28" fmla="*/ 74 w 253"/>
                  <a:gd name="T29" fmla="*/ 206 h 216"/>
                  <a:gd name="T30" fmla="*/ 66 w 253"/>
                  <a:gd name="T31" fmla="*/ 210 h 216"/>
                  <a:gd name="T32" fmla="*/ 57 w 253"/>
                  <a:gd name="T33" fmla="*/ 213 h 216"/>
                  <a:gd name="T34" fmla="*/ 47 w 253"/>
                  <a:gd name="T35" fmla="*/ 214 h 216"/>
                  <a:gd name="T36" fmla="*/ 36 w 253"/>
                  <a:gd name="T37" fmla="*/ 216 h 216"/>
                  <a:gd name="T38" fmla="*/ 19 w 253"/>
                  <a:gd name="T39" fmla="*/ 214 h 216"/>
                  <a:gd name="T40" fmla="*/ 0 w 253"/>
                  <a:gd name="T41" fmla="*/ 213 h 216"/>
                  <a:gd name="T42" fmla="*/ 0 w 253"/>
                  <a:gd name="T43" fmla="*/ 184 h 216"/>
                  <a:gd name="T44" fmla="*/ 19 w 253"/>
                  <a:gd name="T45" fmla="*/ 184 h 216"/>
                  <a:gd name="T46" fmla="*/ 31 w 253"/>
                  <a:gd name="T47" fmla="*/ 183 h 216"/>
                  <a:gd name="T48" fmla="*/ 40 w 253"/>
                  <a:gd name="T49" fmla="*/ 181 h 216"/>
                  <a:gd name="T50" fmla="*/ 43 w 253"/>
                  <a:gd name="T51" fmla="*/ 178 h 216"/>
                  <a:gd name="T52" fmla="*/ 47 w 253"/>
                  <a:gd name="T53" fmla="*/ 173 h 216"/>
                  <a:gd name="T54" fmla="*/ 47 w 253"/>
                  <a:gd name="T55" fmla="*/ 170 h 216"/>
                  <a:gd name="T56" fmla="*/ 48 w 253"/>
                  <a:gd name="T57" fmla="*/ 163 h 216"/>
                  <a:gd name="T58" fmla="*/ 48 w 253"/>
                  <a:gd name="T59" fmla="*/ 154 h 216"/>
                  <a:gd name="T60" fmla="*/ 48 w 253"/>
                  <a:gd name="T61" fmla="*/ 141 h 216"/>
                  <a:gd name="T62" fmla="*/ 48 w 253"/>
                  <a:gd name="T63"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3" h="216">
                    <a:moveTo>
                      <a:pt x="48" y="0"/>
                    </a:moveTo>
                    <a:lnTo>
                      <a:pt x="253" y="0"/>
                    </a:lnTo>
                    <a:lnTo>
                      <a:pt x="253" y="213"/>
                    </a:lnTo>
                    <a:lnTo>
                      <a:pt x="208" y="213"/>
                    </a:lnTo>
                    <a:lnTo>
                      <a:pt x="208" y="30"/>
                    </a:lnTo>
                    <a:lnTo>
                      <a:pt x="93" y="30"/>
                    </a:lnTo>
                    <a:lnTo>
                      <a:pt x="93" y="137"/>
                    </a:lnTo>
                    <a:lnTo>
                      <a:pt x="93" y="154"/>
                    </a:lnTo>
                    <a:lnTo>
                      <a:pt x="92" y="167"/>
                    </a:lnTo>
                    <a:lnTo>
                      <a:pt x="92" y="178"/>
                    </a:lnTo>
                    <a:lnTo>
                      <a:pt x="90" y="186"/>
                    </a:lnTo>
                    <a:lnTo>
                      <a:pt x="88" y="191"/>
                    </a:lnTo>
                    <a:lnTo>
                      <a:pt x="84" y="197"/>
                    </a:lnTo>
                    <a:lnTo>
                      <a:pt x="80" y="202"/>
                    </a:lnTo>
                    <a:lnTo>
                      <a:pt x="74" y="206"/>
                    </a:lnTo>
                    <a:lnTo>
                      <a:pt x="66" y="210"/>
                    </a:lnTo>
                    <a:lnTo>
                      <a:pt x="57" y="213"/>
                    </a:lnTo>
                    <a:lnTo>
                      <a:pt x="47" y="214"/>
                    </a:lnTo>
                    <a:lnTo>
                      <a:pt x="36" y="216"/>
                    </a:lnTo>
                    <a:lnTo>
                      <a:pt x="19" y="214"/>
                    </a:lnTo>
                    <a:lnTo>
                      <a:pt x="0" y="213"/>
                    </a:lnTo>
                    <a:lnTo>
                      <a:pt x="0" y="184"/>
                    </a:lnTo>
                    <a:lnTo>
                      <a:pt x="19" y="184"/>
                    </a:lnTo>
                    <a:lnTo>
                      <a:pt x="31" y="183"/>
                    </a:lnTo>
                    <a:lnTo>
                      <a:pt x="40" y="181"/>
                    </a:lnTo>
                    <a:lnTo>
                      <a:pt x="43" y="178"/>
                    </a:lnTo>
                    <a:lnTo>
                      <a:pt x="47" y="173"/>
                    </a:lnTo>
                    <a:lnTo>
                      <a:pt x="47" y="170"/>
                    </a:lnTo>
                    <a:lnTo>
                      <a:pt x="48" y="163"/>
                    </a:lnTo>
                    <a:lnTo>
                      <a:pt x="48" y="154"/>
                    </a:lnTo>
                    <a:lnTo>
                      <a:pt x="48" y="141"/>
                    </a:lnTo>
                    <a:lnTo>
                      <a:pt x="48"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39" name="Freeform 354"/>
              <p:cNvSpPr>
                <a:spLocks noEditPoints="1"/>
              </p:cNvSpPr>
              <p:nvPr/>
            </p:nvSpPr>
            <p:spPr bwMode="auto">
              <a:xfrm>
                <a:off x="4926" y="1588"/>
                <a:ext cx="54" cy="53"/>
              </a:xfrm>
              <a:custGeom>
                <a:avLst/>
                <a:gdLst>
                  <a:gd name="T0" fmla="*/ 0 w 213"/>
                  <a:gd name="T1" fmla="*/ 0 h 213"/>
                  <a:gd name="T2" fmla="*/ 44 w 213"/>
                  <a:gd name="T3" fmla="*/ 0 h 213"/>
                  <a:gd name="T4" fmla="*/ 44 w 213"/>
                  <a:gd name="T5" fmla="*/ 83 h 213"/>
                  <a:gd name="T6" fmla="*/ 100 w 213"/>
                  <a:gd name="T7" fmla="*/ 83 h 213"/>
                  <a:gd name="T8" fmla="*/ 113 w 213"/>
                  <a:gd name="T9" fmla="*/ 83 h 213"/>
                  <a:gd name="T10" fmla="*/ 125 w 213"/>
                  <a:gd name="T11" fmla="*/ 84 h 213"/>
                  <a:gd name="T12" fmla="*/ 137 w 213"/>
                  <a:gd name="T13" fmla="*/ 86 h 213"/>
                  <a:gd name="T14" fmla="*/ 148 w 213"/>
                  <a:gd name="T15" fmla="*/ 87 h 213"/>
                  <a:gd name="T16" fmla="*/ 157 w 213"/>
                  <a:gd name="T17" fmla="*/ 90 h 213"/>
                  <a:gd name="T18" fmla="*/ 167 w 213"/>
                  <a:gd name="T19" fmla="*/ 94 h 213"/>
                  <a:gd name="T20" fmla="*/ 175 w 213"/>
                  <a:gd name="T21" fmla="*/ 97 h 213"/>
                  <a:gd name="T22" fmla="*/ 184 w 213"/>
                  <a:gd name="T23" fmla="*/ 101 h 213"/>
                  <a:gd name="T24" fmla="*/ 190 w 213"/>
                  <a:gd name="T25" fmla="*/ 105 h 213"/>
                  <a:gd name="T26" fmla="*/ 196 w 213"/>
                  <a:gd name="T27" fmla="*/ 110 h 213"/>
                  <a:gd name="T28" fmla="*/ 202 w 213"/>
                  <a:gd name="T29" fmla="*/ 116 h 213"/>
                  <a:gd name="T30" fmla="*/ 205 w 213"/>
                  <a:gd name="T31" fmla="*/ 122 h 213"/>
                  <a:gd name="T32" fmla="*/ 208 w 213"/>
                  <a:gd name="T33" fmla="*/ 128 h 213"/>
                  <a:gd name="T34" fmla="*/ 210 w 213"/>
                  <a:gd name="T35" fmla="*/ 135 h 213"/>
                  <a:gd name="T36" fmla="*/ 212 w 213"/>
                  <a:gd name="T37" fmla="*/ 142 h 213"/>
                  <a:gd name="T38" fmla="*/ 213 w 213"/>
                  <a:gd name="T39" fmla="*/ 149 h 213"/>
                  <a:gd name="T40" fmla="*/ 212 w 213"/>
                  <a:gd name="T41" fmla="*/ 156 h 213"/>
                  <a:gd name="T42" fmla="*/ 212 w 213"/>
                  <a:gd name="T43" fmla="*/ 162 h 213"/>
                  <a:gd name="T44" fmla="*/ 209 w 213"/>
                  <a:gd name="T45" fmla="*/ 168 h 213"/>
                  <a:gd name="T46" fmla="*/ 207 w 213"/>
                  <a:gd name="T47" fmla="*/ 173 h 213"/>
                  <a:gd name="T48" fmla="*/ 203 w 213"/>
                  <a:gd name="T49" fmla="*/ 180 h 213"/>
                  <a:gd name="T50" fmla="*/ 199 w 213"/>
                  <a:gd name="T51" fmla="*/ 185 h 213"/>
                  <a:gd name="T52" fmla="*/ 194 w 213"/>
                  <a:gd name="T53" fmla="*/ 190 h 213"/>
                  <a:gd name="T54" fmla="*/ 188 w 213"/>
                  <a:gd name="T55" fmla="*/ 195 h 213"/>
                  <a:gd name="T56" fmla="*/ 181 w 213"/>
                  <a:gd name="T57" fmla="*/ 200 h 213"/>
                  <a:gd name="T58" fmla="*/ 174 w 213"/>
                  <a:gd name="T59" fmla="*/ 203 h 213"/>
                  <a:gd name="T60" fmla="*/ 166 w 213"/>
                  <a:gd name="T61" fmla="*/ 206 h 213"/>
                  <a:gd name="T62" fmla="*/ 156 w 213"/>
                  <a:gd name="T63" fmla="*/ 209 h 213"/>
                  <a:gd name="T64" fmla="*/ 146 w 213"/>
                  <a:gd name="T65" fmla="*/ 211 h 213"/>
                  <a:gd name="T66" fmla="*/ 134 w 213"/>
                  <a:gd name="T67" fmla="*/ 212 h 213"/>
                  <a:gd name="T68" fmla="*/ 123 w 213"/>
                  <a:gd name="T69" fmla="*/ 213 h 213"/>
                  <a:gd name="T70" fmla="*/ 110 w 213"/>
                  <a:gd name="T71" fmla="*/ 213 h 213"/>
                  <a:gd name="T72" fmla="*/ 0 w 213"/>
                  <a:gd name="T73" fmla="*/ 213 h 213"/>
                  <a:gd name="T74" fmla="*/ 0 w 213"/>
                  <a:gd name="T75" fmla="*/ 0 h 213"/>
                  <a:gd name="T76" fmla="*/ 44 w 213"/>
                  <a:gd name="T77" fmla="*/ 184 h 213"/>
                  <a:gd name="T78" fmla="*/ 90 w 213"/>
                  <a:gd name="T79" fmla="*/ 184 h 213"/>
                  <a:gd name="T80" fmla="*/ 109 w 213"/>
                  <a:gd name="T81" fmla="*/ 184 h 213"/>
                  <a:gd name="T82" fmla="*/ 125 w 213"/>
                  <a:gd name="T83" fmla="*/ 182 h 213"/>
                  <a:gd name="T84" fmla="*/ 139 w 213"/>
                  <a:gd name="T85" fmla="*/ 180 h 213"/>
                  <a:gd name="T86" fmla="*/ 150 w 213"/>
                  <a:gd name="T87" fmla="*/ 176 h 213"/>
                  <a:gd name="T88" fmla="*/ 153 w 213"/>
                  <a:gd name="T89" fmla="*/ 173 h 213"/>
                  <a:gd name="T90" fmla="*/ 157 w 213"/>
                  <a:gd name="T91" fmla="*/ 170 h 213"/>
                  <a:gd name="T92" fmla="*/ 161 w 213"/>
                  <a:gd name="T93" fmla="*/ 168 h 213"/>
                  <a:gd name="T94" fmla="*/ 163 w 213"/>
                  <a:gd name="T95" fmla="*/ 165 h 213"/>
                  <a:gd name="T96" fmla="*/ 166 w 213"/>
                  <a:gd name="T97" fmla="*/ 158 h 213"/>
                  <a:gd name="T98" fmla="*/ 167 w 213"/>
                  <a:gd name="T99" fmla="*/ 149 h 213"/>
                  <a:gd name="T100" fmla="*/ 166 w 213"/>
                  <a:gd name="T101" fmla="*/ 142 h 213"/>
                  <a:gd name="T102" fmla="*/ 163 w 213"/>
                  <a:gd name="T103" fmla="*/ 136 h 213"/>
                  <a:gd name="T104" fmla="*/ 160 w 213"/>
                  <a:gd name="T105" fmla="*/ 130 h 213"/>
                  <a:gd name="T106" fmla="*/ 155 w 213"/>
                  <a:gd name="T107" fmla="*/ 124 h 213"/>
                  <a:gd name="T108" fmla="*/ 151 w 213"/>
                  <a:gd name="T109" fmla="*/ 122 h 213"/>
                  <a:gd name="T110" fmla="*/ 146 w 213"/>
                  <a:gd name="T111" fmla="*/ 120 h 213"/>
                  <a:gd name="T112" fmla="*/ 139 w 213"/>
                  <a:gd name="T113" fmla="*/ 118 h 213"/>
                  <a:gd name="T114" fmla="*/ 133 w 213"/>
                  <a:gd name="T115" fmla="*/ 116 h 213"/>
                  <a:gd name="T116" fmla="*/ 116 w 213"/>
                  <a:gd name="T117" fmla="*/ 114 h 213"/>
                  <a:gd name="T118" fmla="*/ 96 w 213"/>
                  <a:gd name="T119" fmla="*/ 114 h 213"/>
                  <a:gd name="T120" fmla="*/ 44 w 213"/>
                  <a:gd name="T121" fmla="*/ 114 h 213"/>
                  <a:gd name="T122" fmla="*/ 44 w 213"/>
                  <a:gd name="T123" fmla="*/ 184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3" h="213">
                    <a:moveTo>
                      <a:pt x="0" y="0"/>
                    </a:moveTo>
                    <a:lnTo>
                      <a:pt x="44" y="0"/>
                    </a:lnTo>
                    <a:lnTo>
                      <a:pt x="44" y="83"/>
                    </a:lnTo>
                    <a:lnTo>
                      <a:pt x="100" y="83"/>
                    </a:lnTo>
                    <a:lnTo>
                      <a:pt x="113" y="83"/>
                    </a:lnTo>
                    <a:lnTo>
                      <a:pt x="125" y="84"/>
                    </a:lnTo>
                    <a:lnTo>
                      <a:pt x="137" y="86"/>
                    </a:lnTo>
                    <a:lnTo>
                      <a:pt x="148" y="87"/>
                    </a:lnTo>
                    <a:lnTo>
                      <a:pt x="157" y="90"/>
                    </a:lnTo>
                    <a:lnTo>
                      <a:pt x="167" y="94"/>
                    </a:lnTo>
                    <a:lnTo>
                      <a:pt x="175" y="97"/>
                    </a:lnTo>
                    <a:lnTo>
                      <a:pt x="184" y="101"/>
                    </a:lnTo>
                    <a:lnTo>
                      <a:pt x="190" y="105"/>
                    </a:lnTo>
                    <a:lnTo>
                      <a:pt x="196" y="110"/>
                    </a:lnTo>
                    <a:lnTo>
                      <a:pt x="202" y="116"/>
                    </a:lnTo>
                    <a:lnTo>
                      <a:pt x="205" y="122"/>
                    </a:lnTo>
                    <a:lnTo>
                      <a:pt x="208" y="128"/>
                    </a:lnTo>
                    <a:lnTo>
                      <a:pt x="210" y="135"/>
                    </a:lnTo>
                    <a:lnTo>
                      <a:pt x="212" y="142"/>
                    </a:lnTo>
                    <a:lnTo>
                      <a:pt x="213" y="149"/>
                    </a:lnTo>
                    <a:lnTo>
                      <a:pt x="212" y="156"/>
                    </a:lnTo>
                    <a:lnTo>
                      <a:pt x="212" y="162"/>
                    </a:lnTo>
                    <a:lnTo>
                      <a:pt x="209" y="168"/>
                    </a:lnTo>
                    <a:lnTo>
                      <a:pt x="207" y="173"/>
                    </a:lnTo>
                    <a:lnTo>
                      <a:pt x="203" y="180"/>
                    </a:lnTo>
                    <a:lnTo>
                      <a:pt x="199" y="185"/>
                    </a:lnTo>
                    <a:lnTo>
                      <a:pt x="194" y="190"/>
                    </a:lnTo>
                    <a:lnTo>
                      <a:pt x="188" y="195"/>
                    </a:lnTo>
                    <a:lnTo>
                      <a:pt x="181" y="200"/>
                    </a:lnTo>
                    <a:lnTo>
                      <a:pt x="174" y="203"/>
                    </a:lnTo>
                    <a:lnTo>
                      <a:pt x="166" y="206"/>
                    </a:lnTo>
                    <a:lnTo>
                      <a:pt x="156" y="209"/>
                    </a:lnTo>
                    <a:lnTo>
                      <a:pt x="146" y="211"/>
                    </a:lnTo>
                    <a:lnTo>
                      <a:pt x="134" y="212"/>
                    </a:lnTo>
                    <a:lnTo>
                      <a:pt x="123" y="213"/>
                    </a:lnTo>
                    <a:lnTo>
                      <a:pt x="110" y="213"/>
                    </a:lnTo>
                    <a:lnTo>
                      <a:pt x="0" y="213"/>
                    </a:lnTo>
                    <a:lnTo>
                      <a:pt x="0" y="0"/>
                    </a:lnTo>
                    <a:close/>
                    <a:moveTo>
                      <a:pt x="44" y="184"/>
                    </a:moveTo>
                    <a:lnTo>
                      <a:pt x="90" y="184"/>
                    </a:lnTo>
                    <a:lnTo>
                      <a:pt x="109" y="184"/>
                    </a:lnTo>
                    <a:lnTo>
                      <a:pt x="125" y="182"/>
                    </a:lnTo>
                    <a:lnTo>
                      <a:pt x="139" y="180"/>
                    </a:lnTo>
                    <a:lnTo>
                      <a:pt x="150" y="176"/>
                    </a:lnTo>
                    <a:lnTo>
                      <a:pt x="153" y="173"/>
                    </a:lnTo>
                    <a:lnTo>
                      <a:pt x="157" y="170"/>
                    </a:lnTo>
                    <a:lnTo>
                      <a:pt x="161" y="168"/>
                    </a:lnTo>
                    <a:lnTo>
                      <a:pt x="163" y="165"/>
                    </a:lnTo>
                    <a:lnTo>
                      <a:pt x="166" y="158"/>
                    </a:lnTo>
                    <a:lnTo>
                      <a:pt x="167" y="149"/>
                    </a:lnTo>
                    <a:lnTo>
                      <a:pt x="166" y="142"/>
                    </a:lnTo>
                    <a:lnTo>
                      <a:pt x="163" y="136"/>
                    </a:lnTo>
                    <a:lnTo>
                      <a:pt x="160" y="130"/>
                    </a:lnTo>
                    <a:lnTo>
                      <a:pt x="155" y="124"/>
                    </a:lnTo>
                    <a:lnTo>
                      <a:pt x="151" y="122"/>
                    </a:lnTo>
                    <a:lnTo>
                      <a:pt x="146" y="120"/>
                    </a:lnTo>
                    <a:lnTo>
                      <a:pt x="139" y="118"/>
                    </a:lnTo>
                    <a:lnTo>
                      <a:pt x="133" y="116"/>
                    </a:lnTo>
                    <a:lnTo>
                      <a:pt x="116" y="114"/>
                    </a:lnTo>
                    <a:lnTo>
                      <a:pt x="96" y="114"/>
                    </a:lnTo>
                    <a:lnTo>
                      <a:pt x="44" y="114"/>
                    </a:lnTo>
                    <a:lnTo>
                      <a:pt x="44" y="18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40" name="Freeform 355"/>
              <p:cNvSpPr>
                <a:spLocks/>
              </p:cNvSpPr>
              <p:nvPr/>
            </p:nvSpPr>
            <p:spPr bwMode="auto">
              <a:xfrm>
                <a:off x="4992" y="1588"/>
                <a:ext cx="52" cy="53"/>
              </a:xfrm>
              <a:custGeom>
                <a:avLst/>
                <a:gdLst>
                  <a:gd name="T0" fmla="*/ 0 w 210"/>
                  <a:gd name="T1" fmla="*/ 0 h 213"/>
                  <a:gd name="T2" fmla="*/ 45 w 210"/>
                  <a:gd name="T3" fmla="*/ 0 h 213"/>
                  <a:gd name="T4" fmla="*/ 45 w 210"/>
                  <a:gd name="T5" fmla="*/ 88 h 213"/>
                  <a:gd name="T6" fmla="*/ 165 w 210"/>
                  <a:gd name="T7" fmla="*/ 88 h 213"/>
                  <a:gd name="T8" fmla="*/ 165 w 210"/>
                  <a:gd name="T9" fmla="*/ 0 h 213"/>
                  <a:gd name="T10" fmla="*/ 210 w 210"/>
                  <a:gd name="T11" fmla="*/ 0 h 213"/>
                  <a:gd name="T12" fmla="*/ 210 w 210"/>
                  <a:gd name="T13" fmla="*/ 213 h 213"/>
                  <a:gd name="T14" fmla="*/ 165 w 210"/>
                  <a:gd name="T15" fmla="*/ 213 h 213"/>
                  <a:gd name="T16" fmla="*/ 165 w 210"/>
                  <a:gd name="T17" fmla="*/ 119 h 213"/>
                  <a:gd name="T18" fmla="*/ 45 w 210"/>
                  <a:gd name="T19" fmla="*/ 119 h 213"/>
                  <a:gd name="T20" fmla="*/ 45 w 210"/>
                  <a:gd name="T21" fmla="*/ 213 h 213"/>
                  <a:gd name="T22" fmla="*/ 0 w 210"/>
                  <a:gd name="T23" fmla="*/ 213 h 213"/>
                  <a:gd name="T24" fmla="*/ 0 w 210"/>
                  <a:gd name="T2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3">
                    <a:moveTo>
                      <a:pt x="0" y="0"/>
                    </a:moveTo>
                    <a:lnTo>
                      <a:pt x="45" y="0"/>
                    </a:lnTo>
                    <a:lnTo>
                      <a:pt x="45" y="88"/>
                    </a:lnTo>
                    <a:lnTo>
                      <a:pt x="165" y="88"/>
                    </a:lnTo>
                    <a:lnTo>
                      <a:pt x="165" y="0"/>
                    </a:lnTo>
                    <a:lnTo>
                      <a:pt x="210" y="0"/>
                    </a:lnTo>
                    <a:lnTo>
                      <a:pt x="210" y="213"/>
                    </a:lnTo>
                    <a:lnTo>
                      <a:pt x="165" y="213"/>
                    </a:lnTo>
                    <a:lnTo>
                      <a:pt x="165" y="119"/>
                    </a:lnTo>
                    <a:lnTo>
                      <a:pt x="45" y="119"/>
                    </a:lnTo>
                    <a:lnTo>
                      <a:pt x="45" y="213"/>
                    </a:lnTo>
                    <a:lnTo>
                      <a:pt x="0" y="213"/>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41" name="Freeform 356"/>
              <p:cNvSpPr>
                <a:spLocks noEditPoints="1"/>
              </p:cNvSpPr>
              <p:nvPr/>
            </p:nvSpPr>
            <p:spPr bwMode="auto">
              <a:xfrm>
                <a:off x="5057" y="1586"/>
                <a:ext cx="60" cy="56"/>
              </a:xfrm>
              <a:custGeom>
                <a:avLst/>
                <a:gdLst>
                  <a:gd name="T0" fmla="*/ 160 w 238"/>
                  <a:gd name="T1" fmla="*/ 207 h 224"/>
                  <a:gd name="T2" fmla="*/ 125 w 238"/>
                  <a:gd name="T3" fmla="*/ 219 h 224"/>
                  <a:gd name="T4" fmla="*/ 89 w 238"/>
                  <a:gd name="T5" fmla="*/ 224 h 224"/>
                  <a:gd name="T6" fmla="*/ 59 w 238"/>
                  <a:gd name="T7" fmla="*/ 222 h 224"/>
                  <a:gd name="T8" fmla="*/ 35 w 238"/>
                  <a:gd name="T9" fmla="*/ 214 h 224"/>
                  <a:gd name="T10" fmla="*/ 17 w 238"/>
                  <a:gd name="T11" fmla="*/ 202 h 224"/>
                  <a:gd name="T12" fmla="*/ 6 w 238"/>
                  <a:gd name="T13" fmla="*/ 187 h 224"/>
                  <a:gd name="T14" fmla="*/ 1 w 238"/>
                  <a:gd name="T15" fmla="*/ 169 h 224"/>
                  <a:gd name="T16" fmla="*/ 2 w 238"/>
                  <a:gd name="T17" fmla="*/ 147 h 224"/>
                  <a:gd name="T18" fmla="*/ 14 w 238"/>
                  <a:gd name="T19" fmla="*/ 127 h 224"/>
                  <a:gd name="T20" fmla="*/ 31 w 238"/>
                  <a:gd name="T21" fmla="*/ 112 h 224"/>
                  <a:gd name="T22" fmla="*/ 54 w 238"/>
                  <a:gd name="T23" fmla="*/ 103 h 224"/>
                  <a:gd name="T24" fmla="*/ 80 w 238"/>
                  <a:gd name="T25" fmla="*/ 98 h 224"/>
                  <a:gd name="T26" fmla="*/ 127 w 238"/>
                  <a:gd name="T27" fmla="*/ 92 h 224"/>
                  <a:gd name="T28" fmla="*/ 180 w 238"/>
                  <a:gd name="T29" fmla="*/ 83 h 224"/>
                  <a:gd name="T30" fmla="*/ 180 w 238"/>
                  <a:gd name="T31" fmla="*/ 63 h 224"/>
                  <a:gd name="T32" fmla="*/ 169 w 238"/>
                  <a:gd name="T33" fmla="*/ 42 h 224"/>
                  <a:gd name="T34" fmla="*/ 153 w 238"/>
                  <a:gd name="T35" fmla="*/ 35 h 224"/>
                  <a:gd name="T36" fmla="*/ 118 w 238"/>
                  <a:gd name="T37" fmla="*/ 30 h 224"/>
                  <a:gd name="T38" fmla="*/ 81 w 238"/>
                  <a:gd name="T39" fmla="*/ 35 h 224"/>
                  <a:gd name="T40" fmla="*/ 59 w 238"/>
                  <a:gd name="T41" fmla="*/ 51 h 224"/>
                  <a:gd name="T42" fmla="*/ 7 w 238"/>
                  <a:gd name="T43" fmla="*/ 66 h 224"/>
                  <a:gd name="T44" fmla="*/ 20 w 238"/>
                  <a:gd name="T45" fmla="*/ 37 h 224"/>
                  <a:gd name="T46" fmla="*/ 43 w 238"/>
                  <a:gd name="T47" fmla="*/ 17 h 224"/>
                  <a:gd name="T48" fmla="*/ 78 w 238"/>
                  <a:gd name="T49" fmla="*/ 4 h 224"/>
                  <a:gd name="T50" fmla="*/ 124 w 238"/>
                  <a:gd name="T51" fmla="*/ 0 h 224"/>
                  <a:gd name="T52" fmla="*/ 167 w 238"/>
                  <a:gd name="T53" fmla="*/ 3 h 224"/>
                  <a:gd name="T54" fmla="*/ 196 w 238"/>
                  <a:gd name="T55" fmla="*/ 14 h 224"/>
                  <a:gd name="T56" fmla="*/ 213 w 238"/>
                  <a:gd name="T57" fmla="*/ 27 h 224"/>
                  <a:gd name="T58" fmla="*/ 222 w 238"/>
                  <a:gd name="T59" fmla="*/ 47 h 224"/>
                  <a:gd name="T60" fmla="*/ 224 w 238"/>
                  <a:gd name="T61" fmla="*/ 69 h 224"/>
                  <a:gd name="T62" fmla="*/ 224 w 238"/>
                  <a:gd name="T63" fmla="*/ 152 h 224"/>
                  <a:gd name="T64" fmla="*/ 227 w 238"/>
                  <a:gd name="T65" fmla="*/ 193 h 224"/>
                  <a:gd name="T66" fmla="*/ 235 w 238"/>
                  <a:gd name="T67" fmla="*/ 213 h 224"/>
                  <a:gd name="T68" fmla="*/ 190 w 238"/>
                  <a:gd name="T69" fmla="*/ 213 h 224"/>
                  <a:gd name="T70" fmla="*/ 184 w 238"/>
                  <a:gd name="T71" fmla="*/ 192 h 224"/>
                  <a:gd name="T72" fmla="*/ 151 w 238"/>
                  <a:gd name="T73" fmla="*/ 119 h 224"/>
                  <a:gd name="T74" fmla="*/ 96 w 238"/>
                  <a:gd name="T75" fmla="*/ 127 h 224"/>
                  <a:gd name="T76" fmla="*/ 71 w 238"/>
                  <a:gd name="T77" fmla="*/ 132 h 224"/>
                  <a:gd name="T78" fmla="*/ 57 w 238"/>
                  <a:gd name="T79" fmla="*/ 141 h 224"/>
                  <a:gd name="T80" fmla="*/ 48 w 238"/>
                  <a:gd name="T81" fmla="*/ 152 h 224"/>
                  <a:gd name="T82" fmla="*/ 48 w 238"/>
                  <a:gd name="T83" fmla="*/ 168 h 224"/>
                  <a:gd name="T84" fmla="*/ 61 w 238"/>
                  <a:gd name="T85" fmla="*/ 186 h 224"/>
                  <a:gd name="T86" fmla="*/ 87 w 238"/>
                  <a:gd name="T87" fmla="*/ 194 h 224"/>
                  <a:gd name="T88" fmla="*/ 123 w 238"/>
                  <a:gd name="T89" fmla="*/ 193 h 224"/>
                  <a:gd name="T90" fmla="*/ 153 w 238"/>
                  <a:gd name="T91" fmla="*/ 182 h 224"/>
                  <a:gd name="T92" fmla="*/ 174 w 238"/>
                  <a:gd name="T93" fmla="*/ 161 h 224"/>
                  <a:gd name="T94" fmla="*/ 180 w 238"/>
                  <a:gd name="T95" fmla="*/ 13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24">
                    <a:moveTo>
                      <a:pt x="184" y="192"/>
                    </a:moveTo>
                    <a:lnTo>
                      <a:pt x="172" y="201"/>
                    </a:lnTo>
                    <a:lnTo>
                      <a:pt x="160" y="207"/>
                    </a:lnTo>
                    <a:lnTo>
                      <a:pt x="148" y="212"/>
                    </a:lnTo>
                    <a:lnTo>
                      <a:pt x="137" y="216"/>
                    </a:lnTo>
                    <a:lnTo>
                      <a:pt x="125" y="219"/>
                    </a:lnTo>
                    <a:lnTo>
                      <a:pt x="114" y="222"/>
                    </a:lnTo>
                    <a:lnTo>
                      <a:pt x="101" y="224"/>
                    </a:lnTo>
                    <a:lnTo>
                      <a:pt x="89" y="224"/>
                    </a:lnTo>
                    <a:lnTo>
                      <a:pt x="78" y="224"/>
                    </a:lnTo>
                    <a:lnTo>
                      <a:pt x="68" y="223"/>
                    </a:lnTo>
                    <a:lnTo>
                      <a:pt x="59" y="222"/>
                    </a:lnTo>
                    <a:lnTo>
                      <a:pt x="50" y="219"/>
                    </a:lnTo>
                    <a:lnTo>
                      <a:pt x="43" y="217"/>
                    </a:lnTo>
                    <a:lnTo>
                      <a:pt x="35" y="214"/>
                    </a:lnTo>
                    <a:lnTo>
                      <a:pt x="29" y="211"/>
                    </a:lnTo>
                    <a:lnTo>
                      <a:pt x="22" y="207"/>
                    </a:lnTo>
                    <a:lnTo>
                      <a:pt x="17" y="202"/>
                    </a:lnTo>
                    <a:lnTo>
                      <a:pt x="12" y="197"/>
                    </a:lnTo>
                    <a:lnTo>
                      <a:pt x="9" y="192"/>
                    </a:lnTo>
                    <a:lnTo>
                      <a:pt x="6" y="187"/>
                    </a:lnTo>
                    <a:lnTo>
                      <a:pt x="3" y="182"/>
                    </a:lnTo>
                    <a:lnTo>
                      <a:pt x="1" y="175"/>
                    </a:lnTo>
                    <a:lnTo>
                      <a:pt x="1" y="169"/>
                    </a:lnTo>
                    <a:lnTo>
                      <a:pt x="0" y="163"/>
                    </a:lnTo>
                    <a:lnTo>
                      <a:pt x="1" y="154"/>
                    </a:lnTo>
                    <a:lnTo>
                      <a:pt x="2" y="147"/>
                    </a:lnTo>
                    <a:lnTo>
                      <a:pt x="5" y="141"/>
                    </a:lnTo>
                    <a:lnTo>
                      <a:pt x="9" y="133"/>
                    </a:lnTo>
                    <a:lnTo>
                      <a:pt x="14" y="127"/>
                    </a:lnTo>
                    <a:lnTo>
                      <a:pt x="19" y="122"/>
                    </a:lnTo>
                    <a:lnTo>
                      <a:pt x="25" y="118"/>
                    </a:lnTo>
                    <a:lnTo>
                      <a:pt x="31" y="112"/>
                    </a:lnTo>
                    <a:lnTo>
                      <a:pt x="39" y="109"/>
                    </a:lnTo>
                    <a:lnTo>
                      <a:pt x="47" y="106"/>
                    </a:lnTo>
                    <a:lnTo>
                      <a:pt x="54" y="103"/>
                    </a:lnTo>
                    <a:lnTo>
                      <a:pt x="63" y="101"/>
                    </a:lnTo>
                    <a:lnTo>
                      <a:pt x="71" y="100"/>
                    </a:lnTo>
                    <a:lnTo>
                      <a:pt x="80" y="98"/>
                    </a:lnTo>
                    <a:lnTo>
                      <a:pt x="90" y="97"/>
                    </a:lnTo>
                    <a:lnTo>
                      <a:pt x="102" y="95"/>
                    </a:lnTo>
                    <a:lnTo>
                      <a:pt x="127" y="92"/>
                    </a:lnTo>
                    <a:lnTo>
                      <a:pt x="148" y="89"/>
                    </a:lnTo>
                    <a:lnTo>
                      <a:pt x="166" y="86"/>
                    </a:lnTo>
                    <a:lnTo>
                      <a:pt x="180" y="83"/>
                    </a:lnTo>
                    <a:lnTo>
                      <a:pt x="180" y="77"/>
                    </a:lnTo>
                    <a:lnTo>
                      <a:pt x="180" y="73"/>
                    </a:lnTo>
                    <a:lnTo>
                      <a:pt x="180" y="63"/>
                    </a:lnTo>
                    <a:lnTo>
                      <a:pt x="177" y="54"/>
                    </a:lnTo>
                    <a:lnTo>
                      <a:pt x="174" y="47"/>
                    </a:lnTo>
                    <a:lnTo>
                      <a:pt x="169" y="42"/>
                    </a:lnTo>
                    <a:lnTo>
                      <a:pt x="163" y="40"/>
                    </a:lnTo>
                    <a:lnTo>
                      <a:pt x="158" y="37"/>
                    </a:lnTo>
                    <a:lnTo>
                      <a:pt x="153" y="35"/>
                    </a:lnTo>
                    <a:lnTo>
                      <a:pt x="147" y="32"/>
                    </a:lnTo>
                    <a:lnTo>
                      <a:pt x="133" y="30"/>
                    </a:lnTo>
                    <a:lnTo>
                      <a:pt x="118" y="30"/>
                    </a:lnTo>
                    <a:lnTo>
                      <a:pt x="104" y="30"/>
                    </a:lnTo>
                    <a:lnTo>
                      <a:pt x="91" y="32"/>
                    </a:lnTo>
                    <a:lnTo>
                      <a:pt x="81" y="35"/>
                    </a:lnTo>
                    <a:lnTo>
                      <a:pt x="72" y="39"/>
                    </a:lnTo>
                    <a:lnTo>
                      <a:pt x="66" y="44"/>
                    </a:lnTo>
                    <a:lnTo>
                      <a:pt x="59" y="51"/>
                    </a:lnTo>
                    <a:lnTo>
                      <a:pt x="54" y="60"/>
                    </a:lnTo>
                    <a:lnTo>
                      <a:pt x="50" y="70"/>
                    </a:lnTo>
                    <a:lnTo>
                      <a:pt x="7" y="66"/>
                    </a:lnTo>
                    <a:lnTo>
                      <a:pt x="11" y="54"/>
                    </a:lnTo>
                    <a:lnTo>
                      <a:pt x="15" y="45"/>
                    </a:lnTo>
                    <a:lnTo>
                      <a:pt x="20" y="37"/>
                    </a:lnTo>
                    <a:lnTo>
                      <a:pt x="26" y="29"/>
                    </a:lnTo>
                    <a:lnTo>
                      <a:pt x="34" y="22"/>
                    </a:lnTo>
                    <a:lnTo>
                      <a:pt x="43" y="17"/>
                    </a:lnTo>
                    <a:lnTo>
                      <a:pt x="54" y="11"/>
                    </a:lnTo>
                    <a:lnTo>
                      <a:pt x="66" y="7"/>
                    </a:lnTo>
                    <a:lnTo>
                      <a:pt x="78" y="4"/>
                    </a:lnTo>
                    <a:lnTo>
                      <a:pt x="92" y="2"/>
                    </a:lnTo>
                    <a:lnTo>
                      <a:pt x="108" y="0"/>
                    </a:lnTo>
                    <a:lnTo>
                      <a:pt x="124" y="0"/>
                    </a:lnTo>
                    <a:lnTo>
                      <a:pt x="141" y="0"/>
                    </a:lnTo>
                    <a:lnTo>
                      <a:pt x="155" y="1"/>
                    </a:lnTo>
                    <a:lnTo>
                      <a:pt x="167" y="3"/>
                    </a:lnTo>
                    <a:lnTo>
                      <a:pt x="179" y="6"/>
                    </a:lnTo>
                    <a:lnTo>
                      <a:pt x="188" y="9"/>
                    </a:lnTo>
                    <a:lnTo>
                      <a:pt x="196" y="14"/>
                    </a:lnTo>
                    <a:lnTo>
                      <a:pt x="203" y="18"/>
                    </a:lnTo>
                    <a:lnTo>
                      <a:pt x="209" y="23"/>
                    </a:lnTo>
                    <a:lnTo>
                      <a:pt x="213" y="27"/>
                    </a:lnTo>
                    <a:lnTo>
                      <a:pt x="217" y="33"/>
                    </a:lnTo>
                    <a:lnTo>
                      <a:pt x="221" y="40"/>
                    </a:lnTo>
                    <a:lnTo>
                      <a:pt x="222" y="47"/>
                    </a:lnTo>
                    <a:lnTo>
                      <a:pt x="223" y="52"/>
                    </a:lnTo>
                    <a:lnTo>
                      <a:pt x="224" y="60"/>
                    </a:lnTo>
                    <a:lnTo>
                      <a:pt x="224" y="69"/>
                    </a:lnTo>
                    <a:lnTo>
                      <a:pt x="224" y="81"/>
                    </a:lnTo>
                    <a:lnTo>
                      <a:pt x="224" y="129"/>
                    </a:lnTo>
                    <a:lnTo>
                      <a:pt x="224" y="152"/>
                    </a:lnTo>
                    <a:lnTo>
                      <a:pt x="226" y="170"/>
                    </a:lnTo>
                    <a:lnTo>
                      <a:pt x="226" y="184"/>
                    </a:lnTo>
                    <a:lnTo>
                      <a:pt x="227" y="193"/>
                    </a:lnTo>
                    <a:lnTo>
                      <a:pt x="229" y="200"/>
                    </a:lnTo>
                    <a:lnTo>
                      <a:pt x="232" y="206"/>
                    </a:lnTo>
                    <a:lnTo>
                      <a:pt x="235" y="213"/>
                    </a:lnTo>
                    <a:lnTo>
                      <a:pt x="238" y="218"/>
                    </a:lnTo>
                    <a:lnTo>
                      <a:pt x="193" y="218"/>
                    </a:lnTo>
                    <a:lnTo>
                      <a:pt x="190" y="213"/>
                    </a:lnTo>
                    <a:lnTo>
                      <a:pt x="188" y="207"/>
                    </a:lnTo>
                    <a:lnTo>
                      <a:pt x="185" y="200"/>
                    </a:lnTo>
                    <a:lnTo>
                      <a:pt x="184" y="192"/>
                    </a:lnTo>
                    <a:close/>
                    <a:moveTo>
                      <a:pt x="180" y="111"/>
                    </a:moveTo>
                    <a:lnTo>
                      <a:pt x="167" y="115"/>
                    </a:lnTo>
                    <a:lnTo>
                      <a:pt x="151" y="119"/>
                    </a:lnTo>
                    <a:lnTo>
                      <a:pt x="130" y="122"/>
                    </a:lnTo>
                    <a:lnTo>
                      <a:pt x="109" y="125"/>
                    </a:lnTo>
                    <a:lnTo>
                      <a:pt x="96" y="127"/>
                    </a:lnTo>
                    <a:lnTo>
                      <a:pt x="86" y="128"/>
                    </a:lnTo>
                    <a:lnTo>
                      <a:pt x="77" y="130"/>
                    </a:lnTo>
                    <a:lnTo>
                      <a:pt x="71" y="132"/>
                    </a:lnTo>
                    <a:lnTo>
                      <a:pt x="64" y="134"/>
                    </a:lnTo>
                    <a:lnTo>
                      <a:pt x="61" y="138"/>
                    </a:lnTo>
                    <a:lnTo>
                      <a:pt x="57" y="141"/>
                    </a:lnTo>
                    <a:lnTo>
                      <a:pt x="53" y="144"/>
                    </a:lnTo>
                    <a:lnTo>
                      <a:pt x="50" y="148"/>
                    </a:lnTo>
                    <a:lnTo>
                      <a:pt x="48" y="152"/>
                    </a:lnTo>
                    <a:lnTo>
                      <a:pt x="47" y="156"/>
                    </a:lnTo>
                    <a:lnTo>
                      <a:pt x="47" y="162"/>
                    </a:lnTo>
                    <a:lnTo>
                      <a:pt x="48" y="168"/>
                    </a:lnTo>
                    <a:lnTo>
                      <a:pt x="50" y="174"/>
                    </a:lnTo>
                    <a:lnTo>
                      <a:pt x="54" y="181"/>
                    </a:lnTo>
                    <a:lnTo>
                      <a:pt x="61" y="186"/>
                    </a:lnTo>
                    <a:lnTo>
                      <a:pt x="67" y="190"/>
                    </a:lnTo>
                    <a:lnTo>
                      <a:pt x="76" y="193"/>
                    </a:lnTo>
                    <a:lnTo>
                      <a:pt x="87" y="194"/>
                    </a:lnTo>
                    <a:lnTo>
                      <a:pt x="99" y="195"/>
                    </a:lnTo>
                    <a:lnTo>
                      <a:pt x="111" y="194"/>
                    </a:lnTo>
                    <a:lnTo>
                      <a:pt x="123" y="193"/>
                    </a:lnTo>
                    <a:lnTo>
                      <a:pt x="134" y="190"/>
                    </a:lnTo>
                    <a:lnTo>
                      <a:pt x="144" y="186"/>
                    </a:lnTo>
                    <a:lnTo>
                      <a:pt x="153" y="182"/>
                    </a:lnTo>
                    <a:lnTo>
                      <a:pt x="161" y="175"/>
                    </a:lnTo>
                    <a:lnTo>
                      <a:pt x="167" y="169"/>
                    </a:lnTo>
                    <a:lnTo>
                      <a:pt x="174" y="161"/>
                    </a:lnTo>
                    <a:lnTo>
                      <a:pt x="176" y="154"/>
                    </a:lnTo>
                    <a:lnTo>
                      <a:pt x="179" y="146"/>
                    </a:lnTo>
                    <a:lnTo>
                      <a:pt x="180" y="136"/>
                    </a:lnTo>
                    <a:lnTo>
                      <a:pt x="180" y="125"/>
                    </a:lnTo>
                    <a:lnTo>
                      <a:pt x="180" y="11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42" name="Freeform 357"/>
              <p:cNvSpPr>
                <a:spLocks noEditPoints="1"/>
              </p:cNvSpPr>
              <p:nvPr/>
            </p:nvSpPr>
            <p:spPr bwMode="auto">
              <a:xfrm>
                <a:off x="5124" y="1588"/>
                <a:ext cx="57" cy="53"/>
              </a:xfrm>
              <a:custGeom>
                <a:avLst/>
                <a:gdLst>
                  <a:gd name="T0" fmla="*/ 228 w 228"/>
                  <a:gd name="T1" fmla="*/ 213 h 213"/>
                  <a:gd name="T2" fmla="*/ 185 w 228"/>
                  <a:gd name="T3" fmla="*/ 130 h 213"/>
                  <a:gd name="T4" fmla="*/ 148 w 228"/>
                  <a:gd name="T5" fmla="*/ 130 h 213"/>
                  <a:gd name="T6" fmla="*/ 132 w 228"/>
                  <a:gd name="T7" fmla="*/ 134 h 213"/>
                  <a:gd name="T8" fmla="*/ 119 w 228"/>
                  <a:gd name="T9" fmla="*/ 139 h 213"/>
                  <a:gd name="T10" fmla="*/ 102 w 228"/>
                  <a:gd name="T11" fmla="*/ 155 h 213"/>
                  <a:gd name="T12" fmla="*/ 54 w 228"/>
                  <a:gd name="T13" fmla="*/ 213 h 213"/>
                  <a:gd name="T14" fmla="*/ 47 w 228"/>
                  <a:gd name="T15" fmla="*/ 157 h 213"/>
                  <a:gd name="T16" fmla="*/ 68 w 228"/>
                  <a:gd name="T17" fmla="*/ 136 h 213"/>
                  <a:gd name="T18" fmla="*/ 80 w 228"/>
                  <a:gd name="T19" fmla="*/ 129 h 213"/>
                  <a:gd name="T20" fmla="*/ 90 w 228"/>
                  <a:gd name="T21" fmla="*/ 126 h 213"/>
                  <a:gd name="T22" fmla="*/ 72 w 228"/>
                  <a:gd name="T23" fmla="*/ 123 h 213"/>
                  <a:gd name="T24" fmla="*/ 57 w 228"/>
                  <a:gd name="T25" fmla="*/ 119 h 213"/>
                  <a:gd name="T26" fmla="*/ 44 w 228"/>
                  <a:gd name="T27" fmla="*/ 113 h 213"/>
                  <a:gd name="T28" fmla="*/ 34 w 228"/>
                  <a:gd name="T29" fmla="*/ 104 h 213"/>
                  <a:gd name="T30" fmla="*/ 20 w 228"/>
                  <a:gd name="T31" fmla="*/ 84 h 213"/>
                  <a:gd name="T32" fmla="*/ 16 w 228"/>
                  <a:gd name="T33" fmla="*/ 62 h 213"/>
                  <a:gd name="T34" fmla="*/ 17 w 228"/>
                  <a:gd name="T35" fmla="*/ 48 h 213"/>
                  <a:gd name="T36" fmla="*/ 21 w 228"/>
                  <a:gd name="T37" fmla="*/ 37 h 213"/>
                  <a:gd name="T38" fmla="*/ 29 w 228"/>
                  <a:gd name="T39" fmla="*/ 26 h 213"/>
                  <a:gd name="T40" fmla="*/ 40 w 228"/>
                  <a:gd name="T41" fmla="*/ 17 h 213"/>
                  <a:gd name="T42" fmla="*/ 53 w 228"/>
                  <a:gd name="T43" fmla="*/ 10 h 213"/>
                  <a:gd name="T44" fmla="*/ 68 w 228"/>
                  <a:gd name="T45" fmla="*/ 4 h 213"/>
                  <a:gd name="T46" fmla="*/ 87 w 228"/>
                  <a:gd name="T47" fmla="*/ 1 h 213"/>
                  <a:gd name="T48" fmla="*/ 109 w 228"/>
                  <a:gd name="T49" fmla="*/ 0 h 213"/>
                  <a:gd name="T50" fmla="*/ 185 w 228"/>
                  <a:gd name="T51" fmla="*/ 30 h 213"/>
                  <a:gd name="T52" fmla="*/ 105 w 228"/>
                  <a:gd name="T53" fmla="*/ 31 h 213"/>
                  <a:gd name="T54" fmla="*/ 85 w 228"/>
                  <a:gd name="T55" fmla="*/ 34 h 213"/>
                  <a:gd name="T56" fmla="*/ 75 w 228"/>
                  <a:gd name="T57" fmla="*/ 38 h 213"/>
                  <a:gd name="T58" fmla="*/ 67 w 228"/>
                  <a:gd name="T59" fmla="*/ 45 h 213"/>
                  <a:gd name="T60" fmla="*/ 62 w 228"/>
                  <a:gd name="T61" fmla="*/ 57 h 213"/>
                  <a:gd name="T62" fmla="*/ 62 w 228"/>
                  <a:gd name="T63" fmla="*/ 73 h 213"/>
                  <a:gd name="T64" fmla="*/ 67 w 228"/>
                  <a:gd name="T65" fmla="*/ 83 h 213"/>
                  <a:gd name="T66" fmla="*/ 73 w 228"/>
                  <a:gd name="T67" fmla="*/ 89 h 213"/>
                  <a:gd name="T68" fmla="*/ 87 w 228"/>
                  <a:gd name="T69" fmla="*/ 96 h 213"/>
                  <a:gd name="T70" fmla="*/ 116 w 228"/>
                  <a:gd name="T71" fmla="*/ 100 h 213"/>
                  <a:gd name="T72" fmla="*/ 185 w 228"/>
                  <a:gd name="T73" fmla="*/ 10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13">
                    <a:moveTo>
                      <a:pt x="228" y="0"/>
                    </a:moveTo>
                    <a:lnTo>
                      <a:pt x="228" y="213"/>
                    </a:lnTo>
                    <a:lnTo>
                      <a:pt x="185" y="213"/>
                    </a:lnTo>
                    <a:lnTo>
                      <a:pt x="185" y="130"/>
                    </a:lnTo>
                    <a:lnTo>
                      <a:pt x="160" y="130"/>
                    </a:lnTo>
                    <a:lnTo>
                      <a:pt x="148" y="130"/>
                    </a:lnTo>
                    <a:lnTo>
                      <a:pt x="139" y="131"/>
                    </a:lnTo>
                    <a:lnTo>
                      <a:pt x="132" y="134"/>
                    </a:lnTo>
                    <a:lnTo>
                      <a:pt x="125" y="136"/>
                    </a:lnTo>
                    <a:lnTo>
                      <a:pt x="119" y="139"/>
                    </a:lnTo>
                    <a:lnTo>
                      <a:pt x="111" y="146"/>
                    </a:lnTo>
                    <a:lnTo>
                      <a:pt x="102" y="155"/>
                    </a:lnTo>
                    <a:lnTo>
                      <a:pt x="92" y="167"/>
                    </a:lnTo>
                    <a:lnTo>
                      <a:pt x="54" y="213"/>
                    </a:lnTo>
                    <a:lnTo>
                      <a:pt x="0" y="213"/>
                    </a:lnTo>
                    <a:lnTo>
                      <a:pt x="47" y="157"/>
                    </a:lnTo>
                    <a:lnTo>
                      <a:pt x="58" y="144"/>
                    </a:lnTo>
                    <a:lnTo>
                      <a:pt x="68" y="136"/>
                    </a:lnTo>
                    <a:lnTo>
                      <a:pt x="73" y="133"/>
                    </a:lnTo>
                    <a:lnTo>
                      <a:pt x="80" y="129"/>
                    </a:lnTo>
                    <a:lnTo>
                      <a:pt x="85" y="127"/>
                    </a:lnTo>
                    <a:lnTo>
                      <a:pt x="90" y="126"/>
                    </a:lnTo>
                    <a:lnTo>
                      <a:pt x="81" y="125"/>
                    </a:lnTo>
                    <a:lnTo>
                      <a:pt x="72" y="123"/>
                    </a:lnTo>
                    <a:lnTo>
                      <a:pt x="64" y="121"/>
                    </a:lnTo>
                    <a:lnTo>
                      <a:pt x="57" y="119"/>
                    </a:lnTo>
                    <a:lnTo>
                      <a:pt x="50" y="116"/>
                    </a:lnTo>
                    <a:lnTo>
                      <a:pt x="44" y="113"/>
                    </a:lnTo>
                    <a:lnTo>
                      <a:pt x="39" y="108"/>
                    </a:lnTo>
                    <a:lnTo>
                      <a:pt x="34" y="104"/>
                    </a:lnTo>
                    <a:lnTo>
                      <a:pt x="26" y="95"/>
                    </a:lnTo>
                    <a:lnTo>
                      <a:pt x="20" y="84"/>
                    </a:lnTo>
                    <a:lnTo>
                      <a:pt x="17" y="74"/>
                    </a:lnTo>
                    <a:lnTo>
                      <a:pt x="16" y="62"/>
                    </a:lnTo>
                    <a:lnTo>
                      <a:pt x="16" y="56"/>
                    </a:lnTo>
                    <a:lnTo>
                      <a:pt x="17" y="48"/>
                    </a:lnTo>
                    <a:lnTo>
                      <a:pt x="19" y="43"/>
                    </a:lnTo>
                    <a:lnTo>
                      <a:pt x="21" y="37"/>
                    </a:lnTo>
                    <a:lnTo>
                      <a:pt x="25" y="32"/>
                    </a:lnTo>
                    <a:lnTo>
                      <a:pt x="29" y="26"/>
                    </a:lnTo>
                    <a:lnTo>
                      <a:pt x="34" y="21"/>
                    </a:lnTo>
                    <a:lnTo>
                      <a:pt x="40" y="17"/>
                    </a:lnTo>
                    <a:lnTo>
                      <a:pt x="45" y="13"/>
                    </a:lnTo>
                    <a:lnTo>
                      <a:pt x="53" y="10"/>
                    </a:lnTo>
                    <a:lnTo>
                      <a:pt x="61" y="6"/>
                    </a:lnTo>
                    <a:lnTo>
                      <a:pt x="68" y="4"/>
                    </a:lnTo>
                    <a:lnTo>
                      <a:pt x="77" y="2"/>
                    </a:lnTo>
                    <a:lnTo>
                      <a:pt x="87" y="1"/>
                    </a:lnTo>
                    <a:lnTo>
                      <a:pt x="97" y="0"/>
                    </a:lnTo>
                    <a:lnTo>
                      <a:pt x="109" y="0"/>
                    </a:lnTo>
                    <a:lnTo>
                      <a:pt x="228" y="0"/>
                    </a:lnTo>
                    <a:close/>
                    <a:moveTo>
                      <a:pt x="185" y="30"/>
                    </a:moveTo>
                    <a:lnTo>
                      <a:pt x="123" y="30"/>
                    </a:lnTo>
                    <a:lnTo>
                      <a:pt x="105" y="31"/>
                    </a:lnTo>
                    <a:lnTo>
                      <a:pt x="90" y="33"/>
                    </a:lnTo>
                    <a:lnTo>
                      <a:pt x="85" y="34"/>
                    </a:lnTo>
                    <a:lnTo>
                      <a:pt x="80" y="36"/>
                    </a:lnTo>
                    <a:lnTo>
                      <a:pt x="75" y="38"/>
                    </a:lnTo>
                    <a:lnTo>
                      <a:pt x="72" y="40"/>
                    </a:lnTo>
                    <a:lnTo>
                      <a:pt x="67" y="45"/>
                    </a:lnTo>
                    <a:lnTo>
                      <a:pt x="63" y="51"/>
                    </a:lnTo>
                    <a:lnTo>
                      <a:pt x="62" y="57"/>
                    </a:lnTo>
                    <a:lnTo>
                      <a:pt x="61" y="63"/>
                    </a:lnTo>
                    <a:lnTo>
                      <a:pt x="62" y="73"/>
                    </a:lnTo>
                    <a:lnTo>
                      <a:pt x="64" y="80"/>
                    </a:lnTo>
                    <a:lnTo>
                      <a:pt x="67" y="83"/>
                    </a:lnTo>
                    <a:lnTo>
                      <a:pt x="69" y="86"/>
                    </a:lnTo>
                    <a:lnTo>
                      <a:pt x="73" y="89"/>
                    </a:lnTo>
                    <a:lnTo>
                      <a:pt x="77" y="92"/>
                    </a:lnTo>
                    <a:lnTo>
                      <a:pt x="87" y="96"/>
                    </a:lnTo>
                    <a:lnTo>
                      <a:pt x="100" y="98"/>
                    </a:lnTo>
                    <a:lnTo>
                      <a:pt x="116" y="100"/>
                    </a:lnTo>
                    <a:lnTo>
                      <a:pt x="137" y="101"/>
                    </a:lnTo>
                    <a:lnTo>
                      <a:pt x="185" y="101"/>
                    </a:lnTo>
                    <a:lnTo>
                      <a:pt x="185" y="3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43" name="Freeform 358"/>
              <p:cNvSpPr>
                <a:spLocks/>
              </p:cNvSpPr>
              <p:nvPr/>
            </p:nvSpPr>
            <p:spPr bwMode="auto">
              <a:xfrm>
                <a:off x="4103" y="2009"/>
                <a:ext cx="1226" cy="13"/>
              </a:xfrm>
              <a:custGeom>
                <a:avLst/>
                <a:gdLst>
                  <a:gd name="T0" fmla="*/ 4903 w 4903"/>
                  <a:gd name="T1" fmla="*/ 25 h 51"/>
                  <a:gd name="T2" fmla="*/ 4871 w 4903"/>
                  <a:gd name="T3" fmla="*/ 0 h 51"/>
                  <a:gd name="T4" fmla="*/ 0 w 4903"/>
                  <a:gd name="T5" fmla="*/ 0 h 51"/>
                  <a:gd name="T6" fmla="*/ 0 w 4903"/>
                  <a:gd name="T7" fmla="*/ 51 h 51"/>
                  <a:gd name="T8" fmla="*/ 4871 w 4903"/>
                  <a:gd name="T9" fmla="*/ 51 h 51"/>
                  <a:gd name="T10" fmla="*/ 4903 w 4903"/>
                  <a:gd name="T11" fmla="*/ 25 h 51"/>
                  <a:gd name="T12" fmla="*/ 4871 w 4903"/>
                  <a:gd name="T13" fmla="*/ 51 h 51"/>
                  <a:gd name="T14" fmla="*/ 4903 w 4903"/>
                  <a:gd name="T15" fmla="*/ 51 h 51"/>
                  <a:gd name="T16" fmla="*/ 4903 w 4903"/>
                  <a:gd name="T1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3" h="51">
                    <a:moveTo>
                      <a:pt x="4903" y="25"/>
                    </a:moveTo>
                    <a:lnTo>
                      <a:pt x="4871" y="0"/>
                    </a:lnTo>
                    <a:lnTo>
                      <a:pt x="0" y="0"/>
                    </a:lnTo>
                    <a:lnTo>
                      <a:pt x="0" y="51"/>
                    </a:lnTo>
                    <a:lnTo>
                      <a:pt x="4871" y="51"/>
                    </a:lnTo>
                    <a:lnTo>
                      <a:pt x="4903" y="25"/>
                    </a:lnTo>
                    <a:lnTo>
                      <a:pt x="4871" y="51"/>
                    </a:lnTo>
                    <a:lnTo>
                      <a:pt x="4903" y="51"/>
                    </a:lnTo>
                    <a:lnTo>
                      <a:pt x="4903" y="2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44" name="Freeform 359"/>
              <p:cNvSpPr>
                <a:spLocks/>
              </p:cNvSpPr>
              <p:nvPr/>
            </p:nvSpPr>
            <p:spPr bwMode="auto">
              <a:xfrm>
                <a:off x="5313" y="1772"/>
                <a:ext cx="16" cy="243"/>
              </a:xfrm>
              <a:custGeom>
                <a:avLst/>
                <a:gdLst>
                  <a:gd name="T0" fmla="*/ 30 w 62"/>
                  <a:gd name="T1" fmla="*/ 0 h 974"/>
                  <a:gd name="T2" fmla="*/ 0 w 62"/>
                  <a:gd name="T3" fmla="*/ 25 h 974"/>
                  <a:gd name="T4" fmla="*/ 0 w 62"/>
                  <a:gd name="T5" fmla="*/ 974 h 974"/>
                  <a:gd name="T6" fmla="*/ 62 w 62"/>
                  <a:gd name="T7" fmla="*/ 974 h 974"/>
                  <a:gd name="T8" fmla="*/ 62 w 62"/>
                  <a:gd name="T9" fmla="*/ 25 h 974"/>
                  <a:gd name="T10" fmla="*/ 30 w 62"/>
                  <a:gd name="T11" fmla="*/ 0 h 974"/>
                  <a:gd name="T12" fmla="*/ 62 w 62"/>
                  <a:gd name="T13" fmla="*/ 25 h 974"/>
                  <a:gd name="T14" fmla="*/ 62 w 62"/>
                  <a:gd name="T15" fmla="*/ 0 h 974"/>
                  <a:gd name="T16" fmla="*/ 30 w 62"/>
                  <a:gd name="T17"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74">
                    <a:moveTo>
                      <a:pt x="30" y="0"/>
                    </a:moveTo>
                    <a:lnTo>
                      <a:pt x="0" y="25"/>
                    </a:lnTo>
                    <a:lnTo>
                      <a:pt x="0" y="974"/>
                    </a:lnTo>
                    <a:lnTo>
                      <a:pt x="62" y="974"/>
                    </a:lnTo>
                    <a:lnTo>
                      <a:pt x="62" y="25"/>
                    </a:lnTo>
                    <a:lnTo>
                      <a:pt x="30" y="0"/>
                    </a:lnTo>
                    <a:lnTo>
                      <a:pt x="62" y="25"/>
                    </a:lnTo>
                    <a:lnTo>
                      <a:pt x="62" y="0"/>
                    </a:lnTo>
                    <a:lnTo>
                      <a:pt x="3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45" name="Freeform 360"/>
              <p:cNvSpPr>
                <a:spLocks/>
              </p:cNvSpPr>
              <p:nvPr/>
            </p:nvSpPr>
            <p:spPr bwMode="auto">
              <a:xfrm>
                <a:off x="4095" y="1772"/>
                <a:ext cx="1226" cy="13"/>
              </a:xfrm>
              <a:custGeom>
                <a:avLst/>
                <a:gdLst>
                  <a:gd name="T0" fmla="*/ 0 w 4903"/>
                  <a:gd name="T1" fmla="*/ 25 h 51"/>
                  <a:gd name="T2" fmla="*/ 32 w 4903"/>
                  <a:gd name="T3" fmla="*/ 51 h 51"/>
                  <a:gd name="T4" fmla="*/ 4903 w 4903"/>
                  <a:gd name="T5" fmla="*/ 51 h 51"/>
                  <a:gd name="T6" fmla="*/ 4903 w 4903"/>
                  <a:gd name="T7" fmla="*/ 0 h 51"/>
                  <a:gd name="T8" fmla="*/ 32 w 4903"/>
                  <a:gd name="T9" fmla="*/ 0 h 51"/>
                  <a:gd name="T10" fmla="*/ 0 w 4903"/>
                  <a:gd name="T11" fmla="*/ 25 h 51"/>
                  <a:gd name="T12" fmla="*/ 32 w 4903"/>
                  <a:gd name="T13" fmla="*/ 0 h 51"/>
                  <a:gd name="T14" fmla="*/ 0 w 4903"/>
                  <a:gd name="T15" fmla="*/ 0 h 51"/>
                  <a:gd name="T16" fmla="*/ 0 w 4903"/>
                  <a:gd name="T1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3" h="51">
                    <a:moveTo>
                      <a:pt x="0" y="25"/>
                    </a:moveTo>
                    <a:lnTo>
                      <a:pt x="32" y="51"/>
                    </a:lnTo>
                    <a:lnTo>
                      <a:pt x="4903" y="51"/>
                    </a:lnTo>
                    <a:lnTo>
                      <a:pt x="4903" y="0"/>
                    </a:lnTo>
                    <a:lnTo>
                      <a:pt x="32" y="0"/>
                    </a:lnTo>
                    <a:lnTo>
                      <a:pt x="0" y="25"/>
                    </a:lnTo>
                    <a:lnTo>
                      <a:pt x="32" y="0"/>
                    </a:lnTo>
                    <a:lnTo>
                      <a:pt x="0" y="0"/>
                    </a:lnTo>
                    <a:lnTo>
                      <a:pt x="0" y="2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46" name="Freeform 361"/>
              <p:cNvSpPr>
                <a:spLocks/>
              </p:cNvSpPr>
              <p:nvPr/>
            </p:nvSpPr>
            <p:spPr bwMode="auto">
              <a:xfrm>
                <a:off x="4095" y="1778"/>
                <a:ext cx="16" cy="244"/>
              </a:xfrm>
              <a:custGeom>
                <a:avLst/>
                <a:gdLst>
                  <a:gd name="T0" fmla="*/ 32 w 62"/>
                  <a:gd name="T1" fmla="*/ 975 h 975"/>
                  <a:gd name="T2" fmla="*/ 62 w 62"/>
                  <a:gd name="T3" fmla="*/ 949 h 975"/>
                  <a:gd name="T4" fmla="*/ 62 w 62"/>
                  <a:gd name="T5" fmla="*/ 0 h 975"/>
                  <a:gd name="T6" fmla="*/ 0 w 62"/>
                  <a:gd name="T7" fmla="*/ 0 h 975"/>
                  <a:gd name="T8" fmla="*/ 0 w 62"/>
                  <a:gd name="T9" fmla="*/ 949 h 975"/>
                  <a:gd name="T10" fmla="*/ 32 w 62"/>
                  <a:gd name="T11" fmla="*/ 975 h 975"/>
                  <a:gd name="T12" fmla="*/ 0 w 62"/>
                  <a:gd name="T13" fmla="*/ 949 h 975"/>
                  <a:gd name="T14" fmla="*/ 0 w 62"/>
                  <a:gd name="T15" fmla="*/ 975 h 975"/>
                  <a:gd name="T16" fmla="*/ 32 w 62"/>
                  <a:gd name="T17" fmla="*/ 975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75">
                    <a:moveTo>
                      <a:pt x="32" y="975"/>
                    </a:moveTo>
                    <a:lnTo>
                      <a:pt x="62" y="949"/>
                    </a:lnTo>
                    <a:lnTo>
                      <a:pt x="62" y="0"/>
                    </a:lnTo>
                    <a:lnTo>
                      <a:pt x="0" y="0"/>
                    </a:lnTo>
                    <a:lnTo>
                      <a:pt x="0" y="949"/>
                    </a:lnTo>
                    <a:lnTo>
                      <a:pt x="32" y="975"/>
                    </a:lnTo>
                    <a:lnTo>
                      <a:pt x="0" y="949"/>
                    </a:lnTo>
                    <a:lnTo>
                      <a:pt x="0" y="975"/>
                    </a:lnTo>
                    <a:lnTo>
                      <a:pt x="32" y="97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47" name="Freeform 362"/>
              <p:cNvSpPr>
                <a:spLocks/>
              </p:cNvSpPr>
              <p:nvPr/>
            </p:nvSpPr>
            <p:spPr bwMode="auto">
              <a:xfrm>
                <a:off x="4469" y="1858"/>
                <a:ext cx="79" cy="77"/>
              </a:xfrm>
              <a:custGeom>
                <a:avLst/>
                <a:gdLst>
                  <a:gd name="T0" fmla="*/ 312 w 316"/>
                  <a:gd name="T1" fmla="*/ 219 h 306"/>
                  <a:gd name="T2" fmla="*/ 294 w 316"/>
                  <a:gd name="T3" fmla="*/ 249 h 306"/>
                  <a:gd name="T4" fmla="*/ 272 w 316"/>
                  <a:gd name="T5" fmla="*/ 275 h 306"/>
                  <a:gd name="T6" fmla="*/ 242 w 316"/>
                  <a:gd name="T7" fmla="*/ 293 h 306"/>
                  <a:gd name="T8" fmla="*/ 207 w 316"/>
                  <a:gd name="T9" fmla="*/ 303 h 306"/>
                  <a:gd name="T10" fmla="*/ 167 w 316"/>
                  <a:gd name="T11" fmla="*/ 306 h 306"/>
                  <a:gd name="T12" fmla="*/ 127 w 316"/>
                  <a:gd name="T13" fmla="*/ 303 h 306"/>
                  <a:gd name="T14" fmla="*/ 94 w 316"/>
                  <a:gd name="T15" fmla="*/ 296 h 306"/>
                  <a:gd name="T16" fmla="*/ 65 w 316"/>
                  <a:gd name="T17" fmla="*/ 282 h 306"/>
                  <a:gd name="T18" fmla="*/ 42 w 316"/>
                  <a:gd name="T19" fmla="*/ 263 h 306"/>
                  <a:gd name="T20" fmla="*/ 24 w 316"/>
                  <a:gd name="T21" fmla="*/ 239 h 306"/>
                  <a:gd name="T22" fmla="*/ 5 w 316"/>
                  <a:gd name="T23" fmla="*/ 192 h 306"/>
                  <a:gd name="T24" fmla="*/ 0 w 316"/>
                  <a:gd name="T25" fmla="*/ 140 h 306"/>
                  <a:gd name="T26" fmla="*/ 5 w 316"/>
                  <a:gd name="T27" fmla="*/ 108 h 306"/>
                  <a:gd name="T28" fmla="*/ 16 w 316"/>
                  <a:gd name="T29" fmla="*/ 79 h 306"/>
                  <a:gd name="T30" fmla="*/ 33 w 316"/>
                  <a:gd name="T31" fmla="*/ 54 h 306"/>
                  <a:gd name="T32" fmla="*/ 54 w 316"/>
                  <a:gd name="T33" fmla="*/ 34 h 306"/>
                  <a:gd name="T34" fmla="*/ 82 w 316"/>
                  <a:gd name="T35" fmla="*/ 18 h 306"/>
                  <a:gd name="T36" fmla="*/ 113 w 316"/>
                  <a:gd name="T37" fmla="*/ 8 h 306"/>
                  <a:gd name="T38" fmla="*/ 146 w 316"/>
                  <a:gd name="T39" fmla="*/ 1 h 306"/>
                  <a:gd name="T40" fmla="*/ 181 w 316"/>
                  <a:gd name="T41" fmla="*/ 0 h 306"/>
                  <a:gd name="T42" fmla="*/ 218 w 316"/>
                  <a:gd name="T43" fmla="*/ 6 h 306"/>
                  <a:gd name="T44" fmla="*/ 249 w 316"/>
                  <a:gd name="T45" fmla="*/ 17 h 306"/>
                  <a:gd name="T46" fmla="*/ 275 w 316"/>
                  <a:gd name="T47" fmla="*/ 35 h 306"/>
                  <a:gd name="T48" fmla="*/ 296 w 316"/>
                  <a:gd name="T49" fmla="*/ 58 h 306"/>
                  <a:gd name="T50" fmla="*/ 310 w 316"/>
                  <a:gd name="T51" fmla="*/ 87 h 306"/>
                  <a:gd name="T52" fmla="*/ 247 w 316"/>
                  <a:gd name="T53" fmla="*/ 68 h 306"/>
                  <a:gd name="T54" fmla="*/ 232 w 316"/>
                  <a:gd name="T55" fmla="*/ 53 h 306"/>
                  <a:gd name="T56" fmla="*/ 214 w 316"/>
                  <a:gd name="T57" fmla="*/ 42 h 306"/>
                  <a:gd name="T58" fmla="*/ 185 w 316"/>
                  <a:gd name="T59" fmla="*/ 35 h 306"/>
                  <a:gd name="T60" fmla="*/ 147 w 316"/>
                  <a:gd name="T61" fmla="*/ 35 h 306"/>
                  <a:gd name="T62" fmla="*/ 122 w 316"/>
                  <a:gd name="T63" fmla="*/ 40 h 306"/>
                  <a:gd name="T64" fmla="*/ 99 w 316"/>
                  <a:gd name="T65" fmla="*/ 50 h 306"/>
                  <a:gd name="T66" fmla="*/ 80 w 316"/>
                  <a:gd name="T67" fmla="*/ 63 h 306"/>
                  <a:gd name="T68" fmla="*/ 66 w 316"/>
                  <a:gd name="T69" fmla="*/ 81 h 306"/>
                  <a:gd name="T70" fmla="*/ 54 w 316"/>
                  <a:gd name="T71" fmla="*/ 108 h 306"/>
                  <a:gd name="T72" fmla="*/ 48 w 316"/>
                  <a:gd name="T73" fmla="*/ 151 h 306"/>
                  <a:gd name="T74" fmla="*/ 56 w 316"/>
                  <a:gd name="T75" fmla="*/ 202 h 306"/>
                  <a:gd name="T76" fmla="*/ 70 w 316"/>
                  <a:gd name="T77" fmla="*/ 229 h 306"/>
                  <a:gd name="T78" fmla="*/ 84 w 316"/>
                  <a:gd name="T79" fmla="*/ 246 h 306"/>
                  <a:gd name="T80" fmla="*/ 103 w 316"/>
                  <a:gd name="T81" fmla="*/ 259 h 306"/>
                  <a:gd name="T82" fmla="*/ 148 w 316"/>
                  <a:gd name="T83" fmla="*/ 271 h 306"/>
                  <a:gd name="T84" fmla="*/ 183 w 316"/>
                  <a:gd name="T85" fmla="*/ 271 h 306"/>
                  <a:gd name="T86" fmla="*/ 209 w 316"/>
                  <a:gd name="T87" fmla="*/ 265 h 306"/>
                  <a:gd name="T88" fmla="*/ 231 w 316"/>
                  <a:gd name="T89" fmla="*/ 254 h 306"/>
                  <a:gd name="T90" fmla="*/ 249 w 316"/>
                  <a:gd name="T91" fmla="*/ 237 h 306"/>
                  <a:gd name="T92" fmla="*/ 263 w 316"/>
                  <a:gd name="T93" fmla="*/ 21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6" h="306">
                    <a:moveTo>
                      <a:pt x="269" y="197"/>
                    </a:moveTo>
                    <a:lnTo>
                      <a:pt x="316" y="207"/>
                    </a:lnTo>
                    <a:lnTo>
                      <a:pt x="312" y="219"/>
                    </a:lnTo>
                    <a:lnTo>
                      <a:pt x="307" y="231"/>
                    </a:lnTo>
                    <a:lnTo>
                      <a:pt x="301" y="240"/>
                    </a:lnTo>
                    <a:lnTo>
                      <a:pt x="294" y="249"/>
                    </a:lnTo>
                    <a:lnTo>
                      <a:pt x="288" y="259"/>
                    </a:lnTo>
                    <a:lnTo>
                      <a:pt x="281" y="267"/>
                    </a:lnTo>
                    <a:lnTo>
                      <a:pt x="272" y="275"/>
                    </a:lnTo>
                    <a:lnTo>
                      <a:pt x="263" y="281"/>
                    </a:lnTo>
                    <a:lnTo>
                      <a:pt x="253" y="287"/>
                    </a:lnTo>
                    <a:lnTo>
                      <a:pt x="242" y="293"/>
                    </a:lnTo>
                    <a:lnTo>
                      <a:pt x="231" y="297"/>
                    </a:lnTo>
                    <a:lnTo>
                      <a:pt x="220" y="300"/>
                    </a:lnTo>
                    <a:lnTo>
                      <a:pt x="207" y="303"/>
                    </a:lnTo>
                    <a:lnTo>
                      <a:pt x="194" y="305"/>
                    </a:lnTo>
                    <a:lnTo>
                      <a:pt x="181" y="306"/>
                    </a:lnTo>
                    <a:lnTo>
                      <a:pt x="167" y="306"/>
                    </a:lnTo>
                    <a:lnTo>
                      <a:pt x="154" y="306"/>
                    </a:lnTo>
                    <a:lnTo>
                      <a:pt x="141" y="305"/>
                    </a:lnTo>
                    <a:lnTo>
                      <a:pt x="127" y="303"/>
                    </a:lnTo>
                    <a:lnTo>
                      <a:pt x="115" y="301"/>
                    </a:lnTo>
                    <a:lnTo>
                      <a:pt x="104" y="299"/>
                    </a:lnTo>
                    <a:lnTo>
                      <a:pt x="94" y="296"/>
                    </a:lnTo>
                    <a:lnTo>
                      <a:pt x="84" y="291"/>
                    </a:lnTo>
                    <a:lnTo>
                      <a:pt x="74" y="287"/>
                    </a:lnTo>
                    <a:lnTo>
                      <a:pt x="65" y="282"/>
                    </a:lnTo>
                    <a:lnTo>
                      <a:pt x="57" y="276"/>
                    </a:lnTo>
                    <a:lnTo>
                      <a:pt x="49" y="269"/>
                    </a:lnTo>
                    <a:lnTo>
                      <a:pt x="42" y="263"/>
                    </a:lnTo>
                    <a:lnTo>
                      <a:pt x="35" y="256"/>
                    </a:lnTo>
                    <a:lnTo>
                      <a:pt x="29" y="247"/>
                    </a:lnTo>
                    <a:lnTo>
                      <a:pt x="24" y="239"/>
                    </a:lnTo>
                    <a:lnTo>
                      <a:pt x="19" y="231"/>
                    </a:lnTo>
                    <a:lnTo>
                      <a:pt x="10" y="212"/>
                    </a:lnTo>
                    <a:lnTo>
                      <a:pt x="5" y="192"/>
                    </a:lnTo>
                    <a:lnTo>
                      <a:pt x="1" y="172"/>
                    </a:lnTo>
                    <a:lnTo>
                      <a:pt x="0" y="151"/>
                    </a:lnTo>
                    <a:lnTo>
                      <a:pt x="0" y="140"/>
                    </a:lnTo>
                    <a:lnTo>
                      <a:pt x="1" y="129"/>
                    </a:lnTo>
                    <a:lnTo>
                      <a:pt x="2" y="118"/>
                    </a:lnTo>
                    <a:lnTo>
                      <a:pt x="5" y="108"/>
                    </a:lnTo>
                    <a:lnTo>
                      <a:pt x="7" y="98"/>
                    </a:lnTo>
                    <a:lnTo>
                      <a:pt x="11" y="89"/>
                    </a:lnTo>
                    <a:lnTo>
                      <a:pt x="16" y="79"/>
                    </a:lnTo>
                    <a:lnTo>
                      <a:pt x="21" y="71"/>
                    </a:lnTo>
                    <a:lnTo>
                      <a:pt x="27" y="62"/>
                    </a:lnTo>
                    <a:lnTo>
                      <a:pt x="33" y="54"/>
                    </a:lnTo>
                    <a:lnTo>
                      <a:pt x="39" y="47"/>
                    </a:lnTo>
                    <a:lnTo>
                      <a:pt x="47" y="40"/>
                    </a:lnTo>
                    <a:lnTo>
                      <a:pt x="54" y="34"/>
                    </a:lnTo>
                    <a:lnTo>
                      <a:pt x="63" y="28"/>
                    </a:lnTo>
                    <a:lnTo>
                      <a:pt x="72" y="22"/>
                    </a:lnTo>
                    <a:lnTo>
                      <a:pt x="82" y="18"/>
                    </a:lnTo>
                    <a:lnTo>
                      <a:pt x="91" y="14"/>
                    </a:lnTo>
                    <a:lnTo>
                      <a:pt x="101" y="10"/>
                    </a:lnTo>
                    <a:lnTo>
                      <a:pt x="113" y="8"/>
                    </a:lnTo>
                    <a:lnTo>
                      <a:pt x="123" y="5"/>
                    </a:lnTo>
                    <a:lnTo>
                      <a:pt x="134" y="2"/>
                    </a:lnTo>
                    <a:lnTo>
                      <a:pt x="146" y="1"/>
                    </a:lnTo>
                    <a:lnTo>
                      <a:pt x="157" y="0"/>
                    </a:lnTo>
                    <a:lnTo>
                      <a:pt x="169" y="0"/>
                    </a:lnTo>
                    <a:lnTo>
                      <a:pt x="181" y="0"/>
                    </a:lnTo>
                    <a:lnTo>
                      <a:pt x="194" y="1"/>
                    </a:lnTo>
                    <a:lnTo>
                      <a:pt x="207" y="4"/>
                    </a:lnTo>
                    <a:lnTo>
                      <a:pt x="218" y="6"/>
                    </a:lnTo>
                    <a:lnTo>
                      <a:pt x="228" y="9"/>
                    </a:lnTo>
                    <a:lnTo>
                      <a:pt x="240" y="13"/>
                    </a:lnTo>
                    <a:lnTo>
                      <a:pt x="249" y="17"/>
                    </a:lnTo>
                    <a:lnTo>
                      <a:pt x="259" y="22"/>
                    </a:lnTo>
                    <a:lnTo>
                      <a:pt x="268" y="29"/>
                    </a:lnTo>
                    <a:lnTo>
                      <a:pt x="275" y="35"/>
                    </a:lnTo>
                    <a:lnTo>
                      <a:pt x="283" y="42"/>
                    </a:lnTo>
                    <a:lnTo>
                      <a:pt x="289" y="50"/>
                    </a:lnTo>
                    <a:lnTo>
                      <a:pt x="296" y="58"/>
                    </a:lnTo>
                    <a:lnTo>
                      <a:pt x="301" y="67"/>
                    </a:lnTo>
                    <a:lnTo>
                      <a:pt x="306" y="76"/>
                    </a:lnTo>
                    <a:lnTo>
                      <a:pt x="310" y="87"/>
                    </a:lnTo>
                    <a:lnTo>
                      <a:pt x="263" y="96"/>
                    </a:lnTo>
                    <a:lnTo>
                      <a:pt x="256" y="80"/>
                    </a:lnTo>
                    <a:lnTo>
                      <a:pt x="247" y="68"/>
                    </a:lnTo>
                    <a:lnTo>
                      <a:pt x="244" y="62"/>
                    </a:lnTo>
                    <a:lnTo>
                      <a:pt x="239" y="57"/>
                    </a:lnTo>
                    <a:lnTo>
                      <a:pt x="232" y="53"/>
                    </a:lnTo>
                    <a:lnTo>
                      <a:pt x="227" y="49"/>
                    </a:lnTo>
                    <a:lnTo>
                      <a:pt x="221" y="45"/>
                    </a:lnTo>
                    <a:lnTo>
                      <a:pt x="214" y="42"/>
                    </a:lnTo>
                    <a:lnTo>
                      <a:pt x="208" y="39"/>
                    </a:lnTo>
                    <a:lnTo>
                      <a:pt x="201" y="37"/>
                    </a:lnTo>
                    <a:lnTo>
                      <a:pt x="185" y="35"/>
                    </a:lnTo>
                    <a:lnTo>
                      <a:pt x="167" y="34"/>
                    </a:lnTo>
                    <a:lnTo>
                      <a:pt x="157" y="34"/>
                    </a:lnTo>
                    <a:lnTo>
                      <a:pt x="147" y="35"/>
                    </a:lnTo>
                    <a:lnTo>
                      <a:pt x="138" y="36"/>
                    </a:lnTo>
                    <a:lnTo>
                      <a:pt x="129" y="38"/>
                    </a:lnTo>
                    <a:lnTo>
                      <a:pt x="122" y="40"/>
                    </a:lnTo>
                    <a:lnTo>
                      <a:pt x="113" y="42"/>
                    </a:lnTo>
                    <a:lnTo>
                      <a:pt x="105" y="47"/>
                    </a:lnTo>
                    <a:lnTo>
                      <a:pt x="99" y="50"/>
                    </a:lnTo>
                    <a:lnTo>
                      <a:pt x="93" y="54"/>
                    </a:lnTo>
                    <a:lnTo>
                      <a:pt x="86" y="59"/>
                    </a:lnTo>
                    <a:lnTo>
                      <a:pt x="80" y="63"/>
                    </a:lnTo>
                    <a:lnTo>
                      <a:pt x="75" y="70"/>
                    </a:lnTo>
                    <a:lnTo>
                      <a:pt x="71" y="75"/>
                    </a:lnTo>
                    <a:lnTo>
                      <a:pt x="66" y="81"/>
                    </a:lnTo>
                    <a:lnTo>
                      <a:pt x="63" y="88"/>
                    </a:lnTo>
                    <a:lnTo>
                      <a:pt x="60" y="94"/>
                    </a:lnTo>
                    <a:lnTo>
                      <a:pt x="54" y="108"/>
                    </a:lnTo>
                    <a:lnTo>
                      <a:pt x="52" y="122"/>
                    </a:lnTo>
                    <a:lnTo>
                      <a:pt x="49" y="136"/>
                    </a:lnTo>
                    <a:lnTo>
                      <a:pt x="48" y="151"/>
                    </a:lnTo>
                    <a:lnTo>
                      <a:pt x="49" y="170"/>
                    </a:lnTo>
                    <a:lnTo>
                      <a:pt x="52" y="186"/>
                    </a:lnTo>
                    <a:lnTo>
                      <a:pt x="56" y="202"/>
                    </a:lnTo>
                    <a:lnTo>
                      <a:pt x="62" y="217"/>
                    </a:lnTo>
                    <a:lnTo>
                      <a:pt x="66" y="223"/>
                    </a:lnTo>
                    <a:lnTo>
                      <a:pt x="70" y="229"/>
                    </a:lnTo>
                    <a:lnTo>
                      <a:pt x="74" y="236"/>
                    </a:lnTo>
                    <a:lnTo>
                      <a:pt x="79" y="241"/>
                    </a:lnTo>
                    <a:lnTo>
                      <a:pt x="84" y="246"/>
                    </a:lnTo>
                    <a:lnTo>
                      <a:pt x="90" y="250"/>
                    </a:lnTo>
                    <a:lnTo>
                      <a:pt x="96" y="255"/>
                    </a:lnTo>
                    <a:lnTo>
                      <a:pt x="103" y="259"/>
                    </a:lnTo>
                    <a:lnTo>
                      <a:pt x="118" y="265"/>
                    </a:lnTo>
                    <a:lnTo>
                      <a:pt x="132" y="269"/>
                    </a:lnTo>
                    <a:lnTo>
                      <a:pt x="148" y="271"/>
                    </a:lnTo>
                    <a:lnTo>
                      <a:pt x="164" y="273"/>
                    </a:lnTo>
                    <a:lnTo>
                      <a:pt x="174" y="273"/>
                    </a:lnTo>
                    <a:lnTo>
                      <a:pt x="183" y="271"/>
                    </a:lnTo>
                    <a:lnTo>
                      <a:pt x="192" y="270"/>
                    </a:lnTo>
                    <a:lnTo>
                      <a:pt x="201" y="268"/>
                    </a:lnTo>
                    <a:lnTo>
                      <a:pt x="209" y="265"/>
                    </a:lnTo>
                    <a:lnTo>
                      <a:pt x="217" y="262"/>
                    </a:lnTo>
                    <a:lnTo>
                      <a:pt x="225" y="258"/>
                    </a:lnTo>
                    <a:lnTo>
                      <a:pt x="231" y="254"/>
                    </a:lnTo>
                    <a:lnTo>
                      <a:pt x="237" y="248"/>
                    </a:lnTo>
                    <a:lnTo>
                      <a:pt x="244" y="243"/>
                    </a:lnTo>
                    <a:lnTo>
                      <a:pt x="249" y="237"/>
                    </a:lnTo>
                    <a:lnTo>
                      <a:pt x="254" y="231"/>
                    </a:lnTo>
                    <a:lnTo>
                      <a:pt x="259" y="223"/>
                    </a:lnTo>
                    <a:lnTo>
                      <a:pt x="263" y="215"/>
                    </a:lnTo>
                    <a:lnTo>
                      <a:pt x="265" y="206"/>
                    </a:lnTo>
                    <a:lnTo>
                      <a:pt x="269" y="197"/>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48" name="Freeform 363"/>
              <p:cNvSpPr>
                <a:spLocks noEditPoints="1"/>
              </p:cNvSpPr>
              <p:nvPr/>
            </p:nvSpPr>
            <p:spPr bwMode="auto">
              <a:xfrm>
                <a:off x="4561" y="1879"/>
                <a:ext cx="56" cy="75"/>
              </a:xfrm>
              <a:custGeom>
                <a:avLst/>
                <a:gdLst>
                  <a:gd name="T0" fmla="*/ 0 w 225"/>
                  <a:gd name="T1" fmla="*/ 5 h 301"/>
                  <a:gd name="T2" fmla="*/ 41 w 225"/>
                  <a:gd name="T3" fmla="*/ 33 h 301"/>
                  <a:gd name="T4" fmla="*/ 56 w 225"/>
                  <a:gd name="T5" fmla="*/ 18 h 301"/>
                  <a:gd name="T6" fmla="*/ 73 w 225"/>
                  <a:gd name="T7" fmla="*/ 8 h 301"/>
                  <a:gd name="T8" fmla="*/ 92 w 225"/>
                  <a:gd name="T9" fmla="*/ 2 h 301"/>
                  <a:gd name="T10" fmla="*/ 116 w 225"/>
                  <a:gd name="T11" fmla="*/ 0 h 301"/>
                  <a:gd name="T12" fmla="*/ 147 w 225"/>
                  <a:gd name="T13" fmla="*/ 3 h 301"/>
                  <a:gd name="T14" fmla="*/ 174 w 225"/>
                  <a:gd name="T15" fmla="*/ 14 h 301"/>
                  <a:gd name="T16" fmla="*/ 197 w 225"/>
                  <a:gd name="T17" fmla="*/ 31 h 301"/>
                  <a:gd name="T18" fmla="*/ 212 w 225"/>
                  <a:gd name="T19" fmla="*/ 54 h 301"/>
                  <a:gd name="T20" fmla="*/ 222 w 225"/>
                  <a:gd name="T21" fmla="*/ 81 h 301"/>
                  <a:gd name="T22" fmla="*/ 225 w 225"/>
                  <a:gd name="T23" fmla="*/ 111 h 301"/>
                  <a:gd name="T24" fmla="*/ 222 w 225"/>
                  <a:gd name="T25" fmla="*/ 141 h 301"/>
                  <a:gd name="T26" fmla="*/ 211 w 225"/>
                  <a:gd name="T27" fmla="*/ 170 h 301"/>
                  <a:gd name="T28" fmla="*/ 193 w 225"/>
                  <a:gd name="T29" fmla="*/ 193 h 301"/>
                  <a:gd name="T30" fmla="*/ 170 w 225"/>
                  <a:gd name="T31" fmla="*/ 211 h 301"/>
                  <a:gd name="T32" fmla="*/ 142 w 225"/>
                  <a:gd name="T33" fmla="*/ 220 h 301"/>
                  <a:gd name="T34" fmla="*/ 112 w 225"/>
                  <a:gd name="T35" fmla="*/ 224 h 301"/>
                  <a:gd name="T36" fmla="*/ 92 w 225"/>
                  <a:gd name="T37" fmla="*/ 222 h 301"/>
                  <a:gd name="T38" fmla="*/ 73 w 225"/>
                  <a:gd name="T39" fmla="*/ 217 h 301"/>
                  <a:gd name="T40" fmla="*/ 57 w 225"/>
                  <a:gd name="T41" fmla="*/ 207 h 301"/>
                  <a:gd name="T42" fmla="*/ 45 w 225"/>
                  <a:gd name="T43" fmla="*/ 197 h 301"/>
                  <a:gd name="T44" fmla="*/ 0 w 225"/>
                  <a:gd name="T45" fmla="*/ 301 h 301"/>
                  <a:gd name="T46" fmla="*/ 41 w 225"/>
                  <a:gd name="T47" fmla="*/ 123 h 301"/>
                  <a:gd name="T48" fmla="*/ 43 w 225"/>
                  <a:gd name="T49" fmla="*/ 141 h 301"/>
                  <a:gd name="T50" fmla="*/ 48 w 225"/>
                  <a:gd name="T51" fmla="*/ 157 h 301"/>
                  <a:gd name="T52" fmla="*/ 56 w 225"/>
                  <a:gd name="T53" fmla="*/ 170 h 301"/>
                  <a:gd name="T54" fmla="*/ 66 w 225"/>
                  <a:gd name="T55" fmla="*/ 179 h 301"/>
                  <a:gd name="T56" fmla="*/ 76 w 225"/>
                  <a:gd name="T57" fmla="*/ 186 h 301"/>
                  <a:gd name="T58" fmla="*/ 89 w 225"/>
                  <a:gd name="T59" fmla="*/ 192 h 301"/>
                  <a:gd name="T60" fmla="*/ 103 w 225"/>
                  <a:gd name="T61" fmla="*/ 194 h 301"/>
                  <a:gd name="T62" fmla="*/ 117 w 225"/>
                  <a:gd name="T63" fmla="*/ 194 h 301"/>
                  <a:gd name="T64" fmla="*/ 131 w 225"/>
                  <a:gd name="T65" fmla="*/ 192 h 301"/>
                  <a:gd name="T66" fmla="*/ 142 w 225"/>
                  <a:gd name="T67" fmla="*/ 186 h 301"/>
                  <a:gd name="T68" fmla="*/ 154 w 225"/>
                  <a:gd name="T69" fmla="*/ 178 h 301"/>
                  <a:gd name="T70" fmla="*/ 164 w 225"/>
                  <a:gd name="T71" fmla="*/ 168 h 301"/>
                  <a:gd name="T72" fmla="*/ 173 w 225"/>
                  <a:gd name="T73" fmla="*/ 155 h 301"/>
                  <a:gd name="T74" fmla="*/ 178 w 225"/>
                  <a:gd name="T75" fmla="*/ 139 h 301"/>
                  <a:gd name="T76" fmla="*/ 180 w 225"/>
                  <a:gd name="T77" fmla="*/ 120 h 301"/>
                  <a:gd name="T78" fmla="*/ 180 w 225"/>
                  <a:gd name="T79" fmla="*/ 100 h 301"/>
                  <a:gd name="T80" fmla="*/ 178 w 225"/>
                  <a:gd name="T81" fmla="*/ 82 h 301"/>
                  <a:gd name="T82" fmla="*/ 173 w 225"/>
                  <a:gd name="T83" fmla="*/ 67 h 301"/>
                  <a:gd name="T84" fmla="*/ 165 w 225"/>
                  <a:gd name="T85" fmla="*/ 54 h 301"/>
                  <a:gd name="T86" fmla="*/ 155 w 225"/>
                  <a:gd name="T87" fmla="*/ 44 h 301"/>
                  <a:gd name="T88" fmla="*/ 144 w 225"/>
                  <a:gd name="T89" fmla="*/ 36 h 301"/>
                  <a:gd name="T90" fmla="*/ 132 w 225"/>
                  <a:gd name="T91" fmla="*/ 31 h 301"/>
                  <a:gd name="T92" fmla="*/ 118 w 225"/>
                  <a:gd name="T93" fmla="*/ 29 h 301"/>
                  <a:gd name="T94" fmla="*/ 104 w 225"/>
                  <a:gd name="T95" fmla="*/ 29 h 301"/>
                  <a:gd name="T96" fmla="*/ 92 w 225"/>
                  <a:gd name="T97" fmla="*/ 32 h 301"/>
                  <a:gd name="T98" fmla="*/ 79 w 225"/>
                  <a:gd name="T99" fmla="*/ 37 h 301"/>
                  <a:gd name="T100" fmla="*/ 67 w 225"/>
                  <a:gd name="T101" fmla="*/ 46 h 301"/>
                  <a:gd name="T102" fmla="*/ 57 w 225"/>
                  <a:gd name="T103" fmla="*/ 56 h 301"/>
                  <a:gd name="T104" fmla="*/ 48 w 225"/>
                  <a:gd name="T105" fmla="*/ 70 h 301"/>
                  <a:gd name="T106" fmla="*/ 43 w 225"/>
                  <a:gd name="T107" fmla="*/ 85 h 301"/>
                  <a:gd name="T108" fmla="*/ 41 w 225"/>
                  <a:gd name="T109" fmla="*/ 103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5" h="301">
                    <a:moveTo>
                      <a:pt x="0" y="301"/>
                    </a:moveTo>
                    <a:lnTo>
                      <a:pt x="0" y="5"/>
                    </a:lnTo>
                    <a:lnTo>
                      <a:pt x="41" y="5"/>
                    </a:lnTo>
                    <a:lnTo>
                      <a:pt x="41" y="33"/>
                    </a:lnTo>
                    <a:lnTo>
                      <a:pt x="48" y="25"/>
                    </a:lnTo>
                    <a:lnTo>
                      <a:pt x="56" y="18"/>
                    </a:lnTo>
                    <a:lnTo>
                      <a:pt x="64" y="13"/>
                    </a:lnTo>
                    <a:lnTo>
                      <a:pt x="73" y="8"/>
                    </a:lnTo>
                    <a:lnTo>
                      <a:pt x="81" y="5"/>
                    </a:lnTo>
                    <a:lnTo>
                      <a:pt x="92" y="2"/>
                    </a:lnTo>
                    <a:lnTo>
                      <a:pt x="103" y="0"/>
                    </a:lnTo>
                    <a:lnTo>
                      <a:pt x="116" y="0"/>
                    </a:lnTo>
                    <a:lnTo>
                      <a:pt x="132" y="0"/>
                    </a:lnTo>
                    <a:lnTo>
                      <a:pt x="147" y="3"/>
                    </a:lnTo>
                    <a:lnTo>
                      <a:pt x="161" y="8"/>
                    </a:lnTo>
                    <a:lnTo>
                      <a:pt x="174" y="14"/>
                    </a:lnTo>
                    <a:lnTo>
                      <a:pt x="186" y="22"/>
                    </a:lnTo>
                    <a:lnTo>
                      <a:pt x="197" y="31"/>
                    </a:lnTo>
                    <a:lnTo>
                      <a:pt x="206" y="41"/>
                    </a:lnTo>
                    <a:lnTo>
                      <a:pt x="212" y="54"/>
                    </a:lnTo>
                    <a:lnTo>
                      <a:pt x="219" y="68"/>
                    </a:lnTo>
                    <a:lnTo>
                      <a:pt x="222" y="81"/>
                    </a:lnTo>
                    <a:lnTo>
                      <a:pt x="225" y="95"/>
                    </a:lnTo>
                    <a:lnTo>
                      <a:pt x="225" y="111"/>
                    </a:lnTo>
                    <a:lnTo>
                      <a:pt x="225" y="126"/>
                    </a:lnTo>
                    <a:lnTo>
                      <a:pt x="222" y="141"/>
                    </a:lnTo>
                    <a:lnTo>
                      <a:pt x="217" y="156"/>
                    </a:lnTo>
                    <a:lnTo>
                      <a:pt x="211" y="170"/>
                    </a:lnTo>
                    <a:lnTo>
                      <a:pt x="203" y="182"/>
                    </a:lnTo>
                    <a:lnTo>
                      <a:pt x="193" y="193"/>
                    </a:lnTo>
                    <a:lnTo>
                      <a:pt x="183" y="202"/>
                    </a:lnTo>
                    <a:lnTo>
                      <a:pt x="170" y="211"/>
                    </a:lnTo>
                    <a:lnTo>
                      <a:pt x="156" y="216"/>
                    </a:lnTo>
                    <a:lnTo>
                      <a:pt x="142" y="220"/>
                    </a:lnTo>
                    <a:lnTo>
                      <a:pt x="127" y="223"/>
                    </a:lnTo>
                    <a:lnTo>
                      <a:pt x="112" y="224"/>
                    </a:lnTo>
                    <a:lnTo>
                      <a:pt x="102" y="223"/>
                    </a:lnTo>
                    <a:lnTo>
                      <a:pt x="92" y="222"/>
                    </a:lnTo>
                    <a:lnTo>
                      <a:pt x="83" y="220"/>
                    </a:lnTo>
                    <a:lnTo>
                      <a:pt x="73" y="217"/>
                    </a:lnTo>
                    <a:lnTo>
                      <a:pt x="65" y="213"/>
                    </a:lnTo>
                    <a:lnTo>
                      <a:pt x="57" y="207"/>
                    </a:lnTo>
                    <a:lnTo>
                      <a:pt x="51" y="202"/>
                    </a:lnTo>
                    <a:lnTo>
                      <a:pt x="45" y="197"/>
                    </a:lnTo>
                    <a:lnTo>
                      <a:pt x="45" y="301"/>
                    </a:lnTo>
                    <a:lnTo>
                      <a:pt x="0" y="301"/>
                    </a:lnTo>
                    <a:close/>
                    <a:moveTo>
                      <a:pt x="41" y="113"/>
                    </a:moveTo>
                    <a:lnTo>
                      <a:pt x="41" y="123"/>
                    </a:lnTo>
                    <a:lnTo>
                      <a:pt x="42" y="133"/>
                    </a:lnTo>
                    <a:lnTo>
                      <a:pt x="43" y="141"/>
                    </a:lnTo>
                    <a:lnTo>
                      <a:pt x="46" y="150"/>
                    </a:lnTo>
                    <a:lnTo>
                      <a:pt x="48" y="157"/>
                    </a:lnTo>
                    <a:lnTo>
                      <a:pt x="52" y="163"/>
                    </a:lnTo>
                    <a:lnTo>
                      <a:pt x="56" y="170"/>
                    </a:lnTo>
                    <a:lnTo>
                      <a:pt x="61" y="175"/>
                    </a:lnTo>
                    <a:lnTo>
                      <a:pt x="66" y="179"/>
                    </a:lnTo>
                    <a:lnTo>
                      <a:pt x="71" y="183"/>
                    </a:lnTo>
                    <a:lnTo>
                      <a:pt x="76" y="186"/>
                    </a:lnTo>
                    <a:lnTo>
                      <a:pt x="83" y="189"/>
                    </a:lnTo>
                    <a:lnTo>
                      <a:pt x="89" y="192"/>
                    </a:lnTo>
                    <a:lnTo>
                      <a:pt x="95" y="193"/>
                    </a:lnTo>
                    <a:lnTo>
                      <a:pt x="103" y="194"/>
                    </a:lnTo>
                    <a:lnTo>
                      <a:pt x="109" y="194"/>
                    </a:lnTo>
                    <a:lnTo>
                      <a:pt x="117" y="194"/>
                    </a:lnTo>
                    <a:lnTo>
                      <a:pt x="123" y="193"/>
                    </a:lnTo>
                    <a:lnTo>
                      <a:pt x="131" y="192"/>
                    </a:lnTo>
                    <a:lnTo>
                      <a:pt x="137" y="189"/>
                    </a:lnTo>
                    <a:lnTo>
                      <a:pt x="142" y="186"/>
                    </a:lnTo>
                    <a:lnTo>
                      <a:pt x="149" y="182"/>
                    </a:lnTo>
                    <a:lnTo>
                      <a:pt x="154" y="178"/>
                    </a:lnTo>
                    <a:lnTo>
                      <a:pt x="160" y="174"/>
                    </a:lnTo>
                    <a:lnTo>
                      <a:pt x="164" y="168"/>
                    </a:lnTo>
                    <a:lnTo>
                      <a:pt x="169" y="162"/>
                    </a:lnTo>
                    <a:lnTo>
                      <a:pt x="173" y="155"/>
                    </a:lnTo>
                    <a:lnTo>
                      <a:pt x="175" y="147"/>
                    </a:lnTo>
                    <a:lnTo>
                      <a:pt x="178" y="139"/>
                    </a:lnTo>
                    <a:lnTo>
                      <a:pt x="179" y="131"/>
                    </a:lnTo>
                    <a:lnTo>
                      <a:pt x="180" y="120"/>
                    </a:lnTo>
                    <a:lnTo>
                      <a:pt x="180" y="111"/>
                    </a:lnTo>
                    <a:lnTo>
                      <a:pt x="180" y="100"/>
                    </a:lnTo>
                    <a:lnTo>
                      <a:pt x="179" y="91"/>
                    </a:lnTo>
                    <a:lnTo>
                      <a:pt x="178" y="82"/>
                    </a:lnTo>
                    <a:lnTo>
                      <a:pt x="175" y="74"/>
                    </a:lnTo>
                    <a:lnTo>
                      <a:pt x="173" y="67"/>
                    </a:lnTo>
                    <a:lnTo>
                      <a:pt x="169" y="60"/>
                    </a:lnTo>
                    <a:lnTo>
                      <a:pt x="165" y="54"/>
                    </a:lnTo>
                    <a:lnTo>
                      <a:pt x="160" y="49"/>
                    </a:lnTo>
                    <a:lnTo>
                      <a:pt x="155" y="44"/>
                    </a:lnTo>
                    <a:lnTo>
                      <a:pt x="150" y="40"/>
                    </a:lnTo>
                    <a:lnTo>
                      <a:pt x="144" y="36"/>
                    </a:lnTo>
                    <a:lnTo>
                      <a:pt x="137" y="34"/>
                    </a:lnTo>
                    <a:lnTo>
                      <a:pt x="132" y="31"/>
                    </a:lnTo>
                    <a:lnTo>
                      <a:pt x="125" y="30"/>
                    </a:lnTo>
                    <a:lnTo>
                      <a:pt x="118" y="29"/>
                    </a:lnTo>
                    <a:lnTo>
                      <a:pt x="112" y="29"/>
                    </a:lnTo>
                    <a:lnTo>
                      <a:pt x="104" y="29"/>
                    </a:lnTo>
                    <a:lnTo>
                      <a:pt x="98" y="30"/>
                    </a:lnTo>
                    <a:lnTo>
                      <a:pt x="92" y="32"/>
                    </a:lnTo>
                    <a:lnTo>
                      <a:pt x="85" y="34"/>
                    </a:lnTo>
                    <a:lnTo>
                      <a:pt x="79" y="37"/>
                    </a:lnTo>
                    <a:lnTo>
                      <a:pt x="73" y="40"/>
                    </a:lnTo>
                    <a:lnTo>
                      <a:pt x="67" y="46"/>
                    </a:lnTo>
                    <a:lnTo>
                      <a:pt x="62" y="50"/>
                    </a:lnTo>
                    <a:lnTo>
                      <a:pt x="57" y="56"/>
                    </a:lnTo>
                    <a:lnTo>
                      <a:pt x="52" y="62"/>
                    </a:lnTo>
                    <a:lnTo>
                      <a:pt x="48" y="70"/>
                    </a:lnTo>
                    <a:lnTo>
                      <a:pt x="46" y="77"/>
                    </a:lnTo>
                    <a:lnTo>
                      <a:pt x="43" y="85"/>
                    </a:lnTo>
                    <a:lnTo>
                      <a:pt x="42" y="94"/>
                    </a:lnTo>
                    <a:lnTo>
                      <a:pt x="41" y="103"/>
                    </a:lnTo>
                    <a:lnTo>
                      <a:pt x="41" y="11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49" name="Freeform 364"/>
              <p:cNvSpPr>
                <a:spLocks noEditPoints="1"/>
              </p:cNvSpPr>
              <p:nvPr/>
            </p:nvSpPr>
            <p:spPr bwMode="auto">
              <a:xfrm>
                <a:off x="4627" y="1879"/>
                <a:ext cx="60" cy="56"/>
              </a:xfrm>
              <a:custGeom>
                <a:avLst/>
                <a:gdLst>
                  <a:gd name="T0" fmla="*/ 237 w 239"/>
                  <a:gd name="T1" fmla="*/ 155 h 224"/>
                  <a:gd name="T2" fmla="*/ 230 w 239"/>
                  <a:gd name="T3" fmla="*/ 171 h 224"/>
                  <a:gd name="T4" fmla="*/ 221 w 239"/>
                  <a:gd name="T5" fmla="*/ 184 h 224"/>
                  <a:gd name="T6" fmla="*/ 211 w 239"/>
                  <a:gd name="T7" fmla="*/ 196 h 224"/>
                  <a:gd name="T8" fmla="*/ 197 w 239"/>
                  <a:gd name="T9" fmla="*/ 206 h 224"/>
                  <a:gd name="T10" fmla="*/ 182 w 239"/>
                  <a:gd name="T11" fmla="*/ 214 h 224"/>
                  <a:gd name="T12" fmla="*/ 164 w 239"/>
                  <a:gd name="T13" fmla="*/ 220 h 224"/>
                  <a:gd name="T14" fmla="*/ 145 w 239"/>
                  <a:gd name="T15" fmla="*/ 223 h 224"/>
                  <a:gd name="T16" fmla="*/ 123 w 239"/>
                  <a:gd name="T17" fmla="*/ 224 h 224"/>
                  <a:gd name="T18" fmla="*/ 97 w 239"/>
                  <a:gd name="T19" fmla="*/ 222 h 224"/>
                  <a:gd name="T20" fmla="*/ 73 w 239"/>
                  <a:gd name="T21" fmla="*/ 217 h 224"/>
                  <a:gd name="T22" fmla="*/ 51 w 239"/>
                  <a:gd name="T23" fmla="*/ 207 h 224"/>
                  <a:gd name="T24" fmla="*/ 33 w 239"/>
                  <a:gd name="T25" fmla="*/ 195 h 224"/>
                  <a:gd name="T26" fmla="*/ 18 w 239"/>
                  <a:gd name="T27" fmla="*/ 179 h 224"/>
                  <a:gd name="T28" fmla="*/ 8 w 239"/>
                  <a:gd name="T29" fmla="*/ 160 h 224"/>
                  <a:gd name="T30" fmla="*/ 2 w 239"/>
                  <a:gd name="T31" fmla="*/ 138 h 224"/>
                  <a:gd name="T32" fmla="*/ 0 w 239"/>
                  <a:gd name="T33" fmla="*/ 114 h 224"/>
                  <a:gd name="T34" fmla="*/ 2 w 239"/>
                  <a:gd name="T35" fmla="*/ 89 h 224"/>
                  <a:gd name="T36" fmla="*/ 8 w 239"/>
                  <a:gd name="T37" fmla="*/ 65 h 224"/>
                  <a:gd name="T38" fmla="*/ 18 w 239"/>
                  <a:gd name="T39" fmla="*/ 47 h 224"/>
                  <a:gd name="T40" fmla="*/ 33 w 239"/>
                  <a:gd name="T41" fmla="*/ 30 h 224"/>
                  <a:gd name="T42" fmla="*/ 51 w 239"/>
                  <a:gd name="T43" fmla="*/ 17 h 224"/>
                  <a:gd name="T44" fmla="*/ 73 w 239"/>
                  <a:gd name="T45" fmla="*/ 8 h 224"/>
                  <a:gd name="T46" fmla="*/ 96 w 239"/>
                  <a:gd name="T47" fmla="*/ 1 h 224"/>
                  <a:gd name="T48" fmla="*/ 121 w 239"/>
                  <a:gd name="T49" fmla="*/ 0 h 224"/>
                  <a:gd name="T50" fmla="*/ 145 w 239"/>
                  <a:gd name="T51" fmla="*/ 1 h 224"/>
                  <a:gd name="T52" fmla="*/ 168 w 239"/>
                  <a:gd name="T53" fmla="*/ 8 h 224"/>
                  <a:gd name="T54" fmla="*/ 188 w 239"/>
                  <a:gd name="T55" fmla="*/ 16 h 224"/>
                  <a:gd name="T56" fmla="*/ 206 w 239"/>
                  <a:gd name="T57" fmla="*/ 29 h 224"/>
                  <a:gd name="T58" fmla="*/ 220 w 239"/>
                  <a:gd name="T59" fmla="*/ 46 h 224"/>
                  <a:gd name="T60" fmla="*/ 230 w 239"/>
                  <a:gd name="T61" fmla="*/ 64 h 224"/>
                  <a:gd name="T62" fmla="*/ 237 w 239"/>
                  <a:gd name="T63" fmla="*/ 87 h 224"/>
                  <a:gd name="T64" fmla="*/ 239 w 239"/>
                  <a:gd name="T65" fmla="*/ 112 h 224"/>
                  <a:gd name="T66" fmla="*/ 238 w 239"/>
                  <a:gd name="T67" fmla="*/ 121 h 224"/>
                  <a:gd name="T68" fmla="*/ 46 w 239"/>
                  <a:gd name="T69" fmla="*/ 130 h 224"/>
                  <a:gd name="T70" fmla="*/ 50 w 239"/>
                  <a:gd name="T71" fmla="*/ 145 h 224"/>
                  <a:gd name="T72" fmla="*/ 56 w 239"/>
                  <a:gd name="T73" fmla="*/ 159 h 224"/>
                  <a:gd name="T74" fmla="*/ 64 w 239"/>
                  <a:gd name="T75" fmla="*/ 171 h 224"/>
                  <a:gd name="T76" fmla="*/ 75 w 239"/>
                  <a:gd name="T77" fmla="*/ 180 h 224"/>
                  <a:gd name="T78" fmla="*/ 87 w 239"/>
                  <a:gd name="T79" fmla="*/ 186 h 224"/>
                  <a:gd name="T80" fmla="*/ 101 w 239"/>
                  <a:gd name="T81" fmla="*/ 192 h 224"/>
                  <a:gd name="T82" fmla="*/ 116 w 239"/>
                  <a:gd name="T83" fmla="*/ 194 h 224"/>
                  <a:gd name="T84" fmla="*/ 135 w 239"/>
                  <a:gd name="T85" fmla="*/ 194 h 224"/>
                  <a:gd name="T86" fmla="*/ 155 w 239"/>
                  <a:gd name="T87" fmla="*/ 188 h 224"/>
                  <a:gd name="T88" fmla="*/ 173 w 239"/>
                  <a:gd name="T89" fmla="*/ 178 h 224"/>
                  <a:gd name="T90" fmla="*/ 186 w 239"/>
                  <a:gd name="T91" fmla="*/ 161 h 224"/>
                  <a:gd name="T92" fmla="*/ 47 w 239"/>
                  <a:gd name="T93" fmla="*/ 92 h 224"/>
                  <a:gd name="T94" fmla="*/ 190 w 239"/>
                  <a:gd name="T95" fmla="*/ 79 h 224"/>
                  <a:gd name="T96" fmla="*/ 182 w 239"/>
                  <a:gd name="T97" fmla="*/ 58 h 224"/>
                  <a:gd name="T98" fmla="*/ 170 w 239"/>
                  <a:gd name="T99" fmla="*/ 46 h 224"/>
                  <a:gd name="T100" fmla="*/ 158 w 239"/>
                  <a:gd name="T101" fmla="*/ 38 h 224"/>
                  <a:gd name="T102" fmla="*/ 145 w 239"/>
                  <a:gd name="T103" fmla="*/ 33 h 224"/>
                  <a:gd name="T104" fmla="*/ 130 w 239"/>
                  <a:gd name="T105" fmla="*/ 30 h 224"/>
                  <a:gd name="T106" fmla="*/ 113 w 239"/>
                  <a:gd name="T107" fmla="*/ 30 h 224"/>
                  <a:gd name="T108" fmla="*/ 99 w 239"/>
                  <a:gd name="T109" fmla="*/ 32 h 224"/>
                  <a:gd name="T110" fmla="*/ 87 w 239"/>
                  <a:gd name="T111" fmla="*/ 36 h 224"/>
                  <a:gd name="T112" fmla="*/ 75 w 239"/>
                  <a:gd name="T113" fmla="*/ 42 h 224"/>
                  <a:gd name="T114" fmla="*/ 65 w 239"/>
                  <a:gd name="T115" fmla="*/ 51 h 224"/>
                  <a:gd name="T116" fmla="*/ 57 w 239"/>
                  <a:gd name="T117" fmla="*/ 60 h 224"/>
                  <a:gd name="T118" fmla="*/ 52 w 239"/>
                  <a:gd name="T119" fmla="*/ 72 h 224"/>
                  <a:gd name="T120" fmla="*/ 49 w 239"/>
                  <a:gd name="T121" fmla="*/ 8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4">
                    <a:moveTo>
                      <a:pt x="192" y="151"/>
                    </a:moveTo>
                    <a:lnTo>
                      <a:pt x="237" y="155"/>
                    </a:lnTo>
                    <a:lnTo>
                      <a:pt x="234" y="163"/>
                    </a:lnTo>
                    <a:lnTo>
                      <a:pt x="230" y="171"/>
                    </a:lnTo>
                    <a:lnTo>
                      <a:pt x="226" y="177"/>
                    </a:lnTo>
                    <a:lnTo>
                      <a:pt x="221" y="184"/>
                    </a:lnTo>
                    <a:lnTo>
                      <a:pt x="216" y="191"/>
                    </a:lnTo>
                    <a:lnTo>
                      <a:pt x="211" y="196"/>
                    </a:lnTo>
                    <a:lnTo>
                      <a:pt x="205" y="201"/>
                    </a:lnTo>
                    <a:lnTo>
                      <a:pt x="197" y="206"/>
                    </a:lnTo>
                    <a:lnTo>
                      <a:pt x="190" y="211"/>
                    </a:lnTo>
                    <a:lnTo>
                      <a:pt x="182" y="214"/>
                    </a:lnTo>
                    <a:lnTo>
                      <a:pt x="173" y="217"/>
                    </a:lnTo>
                    <a:lnTo>
                      <a:pt x="164" y="220"/>
                    </a:lnTo>
                    <a:lnTo>
                      <a:pt x="155" y="221"/>
                    </a:lnTo>
                    <a:lnTo>
                      <a:pt x="145" y="223"/>
                    </a:lnTo>
                    <a:lnTo>
                      <a:pt x="134" y="224"/>
                    </a:lnTo>
                    <a:lnTo>
                      <a:pt x="123" y="224"/>
                    </a:lnTo>
                    <a:lnTo>
                      <a:pt x="110" y="223"/>
                    </a:lnTo>
                    <a:lnTo>
                      <a:pt x="97" y="222"/>
                    </a:lnTo>
                    <a:lnTo>
                      <a:pt x="84" y="220"/>
                    </a:lnTo>
                    <a:lnTo>
                      <a:pt x="73" y="217"/>
                    </a:lnTo>
                    <a:lnTo>
                      <a:pt x="61" y="213"/>
                    </a:lnTo>
                    <a:lnTo>
                      <a:pt x="51" y="207"/>
                    </a:lnTo>
                    <a:lnTo>
                      <a:pt x="42" y="202"/>
                    </a:lnTo>
                    <a:lnTo>
                      <a:pt x="33" y="195"/>
                    </a:lnTo>
                    <a:lnTo>
                      <a:pt x="26" y="187"/>
                    </a:lnTo>
                    <a:lnTo>
                      <a:pt x="18" y="179"/>
                    </a:lnTo>
                    <a:lnTo>
                      <a:pt x="13" y="171"/>
                    </a:lnTo>
                    <a:lnTo>
                      <a:pt x="8" y="160"/>
                    </a:lnTo>
                    <a:lnTo>
                      <a:pt x="4" y="150"/>
                    </a:lnTo>
                    <a:lnTo>
                      <a:pt x="2" y="138"/>
                    </a:lnTo>
                    <a:lnTo>
                      <a:pt x="0" y="126"/>
                    </a:lnTo>
                    <a:lnTo>
                      <a:pt x="0" y="114"/>
                    </a:lnTo>
                    <a:lnTo>
                      <a:pt x="0" y="100"/>
                    </a:lnTo>
                    <a:lnTo>
                      <a:pt x="2" y="89"/>
                    </a:lnTo>
                    <a:lnTo>
                      <a:pt x="4" y="77"/>
                    </a:lnTo>
                    <a:lnTo>
                      <a:pt x="8" y="65"/>
                    </a:lnTo>
                    <a:lnTo>
                      <a:pt x="13" y="56"/>
                    </a:lnTo>
                    <a:lnTo>
                      <a:pt x="18" y="47"/>
                    </a:lnTo>
                    <a:lnTo>
                      <a:pt x="26" y="38"/>
                    </a:lnTo>
                    <a:lnTo>
                      <a:pt x="33" y="30"/>
                    </a:lnTo>
                    <a:lnTo>
                      <a:pt x="42" y="22"/>
                    </a:lnTo>
                    <a:lnTo>
                      <a:pt x="51" y="17"/>
                    </a:lnTo>
                    <a:lnTo>
                      <a:pt x="61" y="12"/>
                    </a:lnTo>
                    <a:lnTo>
                      <a:pt x="73" y="8"/>
                    </a:lnTo>
                    <a:lnTo>
                      <a:pt x="83" y="5"/>
                    </a:lnTo>
                    <a:lnTo>
                      <a:pt x="96" y="1"/>
                    </a:lnTo>
                    <a:lnTo>
                      <a:pt x="108" y="0"/>
                    </a:lnTo>
                    <a:lnTo>
                      <a:pt x="121" y="0"/>
                    </a:lnTo>
                    <a:lnTo>
                      <a:pt x="134" y="0"/>
                    </a:lnTo>
                    <a:lnTo>
                      <a:pt x="145" y="1"/>
                    </a:lnTo>
                    <a:lnTo>
                      <a:pt x="157" y="5"/>
                    </a:lnTo>
                    <a:lnTo>
                      <a:pt x="168" y="8"/>
                    </a:lnTo>
                    <a:lnTo>
                      <a:pt x="178" y="12"/>
                    </a:lnTo>
                    <a:lnTo>
                      <a:pt x="188" y="16"/>
                    </a:lnTo>
                    <a:lnTo>
                      <a:pt x="197" y="22"/>
                    </a:lnTo>
                    <a:lnTo>
                      <a:pt x="206" y="29"/>
                    </a:lnTo>
                    <a:lnTo>
                      <a:pt x="214" y="37"/>
                    </a:lnTo>
                    <a:lnTo>
                      <a:pt x="220" y="46"/>
                    </a:lnTo>
                    <a:lnTo>
                      <a:pt x="225" y="55"/>
                    </a:lnTo>
                    <a:lnTo>
                      <a:pt x="230" y="64"/>
                    </a:lnTo>
                    <a:lnTo>
                      <a:pt x="234" y="75"/>
                    </a:lnTo>
                    <a:lnTo>
                      <a:pt x="237" y="87"/>
                    </a:lnTo>
                    <a:lnTo>
                      <a:pt x="238" y="99"/>
                    </a:lnTo>
                    <a:lnTo>
                      <a:pt x="239" y="112"/>
                    </a:lnTo>
                    <a:lnTo>
                      <a:pt x="239" y="116"/>
                    </a:lnTo>
                    <a:lnTo>
                      <a:pt x="238" y="121"/>
                    </a:lnTo>
                    <a:lnTo>
                      <a:pt x="45" y="121"/>
                    </a:lnTo>
                    <a:lnTo>
                      <a:pt x="46" y="130"/>
                    </a:lnTo>
                    <a:lnTo>
                      <a:pt x="47" y="138"/>
                    </a:lnTo>
                    <a:lnTo>
                      <a:pt x="50" y="145"/>
                    </a:lnTo>
                    <a:lnTo>
                      <a:pt x="52" y="153"/>
                    </a:lnTo>
                    <a:lnTo>
                      <a:pt x="56" y="159"/>
                    </a:lnTo>
                    <a:lnTo>
                      <a:pt x="60" y="165"/>
                    </a:lnTo>
                    <a:lnTo>
                      <a:pt x="64" y="171"/>
                    </a:lnTo>
                    <a:lnTo>
                      <a:pt x="69" y="176"/>
                    </a:lnTo>
                    <a:lnTo>
                      <a:pt x="75" y="180"/>
                    </a:lnTo>
                    <a:lnTo>
                      <a:pt x="80" y="183"/>
                    </a:lnTo>
                    <a:lnTo>
                      <a:pt x="87" y="186"/>
                    </a:lnTo>
                    <a:lnTo>
                      <a:pt x="94" y="189"/>
                    </a:lnTo>
                    <a:lnTo>
                      <a:pt x="101" y="192"/>
                    </a:lnTo>
                    <a:lnTo>
                      <a:pt x="108" y="193"/>
                    </a:lnTo>
                    <a:lnTo>
                      <a:pt x="116" y="194"/>
                    </a:lnTo>
                    <a:lnTo>
                      <a:pt x="123" y="194"/>
                    </a:lnTo>
                    <a:lnTo>
                      <a:pt x="135" y="194"/>
                    </a:lnTo>
                    <a:lnTo>
                      <a:pt x="146" y="192"/>
                    </a:lnTo>
                    <a:lnTo>
                      <a:pt x="155" y="188"/>
                    </a:lnTo>
                    <a:lnTo>
                      <a:pt x="164" y="183"/>
                    </a:lnTo>
                    <a:lnTo>
                      <a:pt x="173" y="178"/>
                    </a:lnTo>
                    <a:lnTo>
                      <a:pt x="179" y="170"/>
                    </a:lnTo>
                    <a:lnTo>
                      <a:pt x="186" y="161"/>
                    </a:lnTo>
                    <a:lnTo>
                      <a:pt x="192" y="151"/>
                    </a:lnTo>
                    <a:close/>
                    <a:moveTo>
                      <a:pt x="47" y="92"/>
                    </a:moveTo>
                    <a:lnTo>
                      <a:pt x="192" y="92"/>
                    </a:lnTo>
                    <a:lnTo>
                      <a:pt x="190" y="79"/>
                    </a:lnTo>
                    <a:lnTo>
                      <a:pt x="187" y="68"/>
                    </a:lnTo>
                    <a:lnTo>
                      <a:pt x="182" y="58"/>
                    </a:lnTo>
                    <a:lnTo>
                      <a:pt x="176" y="51"/>
                    </a:lnTo>
                    <a:lnTo>
                      <a:pt x="170" y="46"/>
                    </a:lnTo>
                    <a:lnTo>
                      <a:pt x="164" y="41"/>
                    </a:lnTo>
                    <a:lnTo>
                      <a:pt x="158" y="38"/>
                    </a:lnTo>
                    <a:lnTo>
                      <a:pt x="151" y="35"/>
                    </a:lnTo>
                    <a:lnTo>
                      <a:pt x="145" y="33"/>
                    </a:lnTo>
                    <a:lnTo>
                      <a:pt x="137" y="31"/>
                    </a:lnTo>
                    <a:lnTo>
                      <a:pt x="130" y="30"/>
                    </a:lnTo>
                    <a:lnTo>
                      <a:pt x="121" y="30"/>
                    </a:lnTo>
                    <a:lnTo>
                      <a:pt x="113" y="30"/>
                    </a:lnTo>
                    <a:lnTo>
                      <a:pt x="107" y="31"/>
                    </a:lnTo>
                    <a:lnTo>
                      <a:pt x="99" y="32"/>
                    </a:lnTo>
                    <a:lnTo>
                      <a:pt x="93" y="34"/>
                    </a:lnTo>
                    <a:lnTo>
                      <a:pt x="87" y="36"/>
                    </a:lnTo>
                    <a:lnTo>
                      <a:pt x="82" y="39"/>
                    </a:lnTo>
                    <a:lnTo>
                      <a:pt x="75" y="42"/>
                    </a:lnTo>
                    <a:lnTo>
                      <a:pt x="70" y="47"/>
                    </a:lnTo>
                    <a:lnTo>
                      <a:pt x="65" y="51"/>
                    </a:lnTo>
                    <a:lnTo>
                      <a:pt x="61" y="56"/>
                    </a:lnTo>
                    <a:lnTo>
                      <a:pt x="57" y="60"/>
                    </a:lnTo>
                    <a:lnTo>
                      <a:pt x="55" y="67"/>
                    </a:lnTo>
                    <a:lnTo>
                      <a:pt x="52" y="72"/>
                    </a:lnTo>
                    <a:lnTo>
                      <a:pt x="50" y="78"/>
                    </a:lnTo>
                    <a:lnTo>
                      <a:pt x="49" y="84"/>
                    </a:lnTo>
                    <a:lnTo>
                      <a:pt x="47" y="9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50" name="Freeform 365"/>
              <p:cNvSpPr>
                <a:spLocks noEditPoints="1"/>
              </p:cNvSpPr>
              <p:nvPr/>
            </p:nvSpPr>
            <p:spPr bwMode="auto">
              <a:xfrm>
                <a:off x="4689" y="1880"/>
                <a:ext cx="69" cy="68"/>
              </a:xfrm>
              <a:custGeom>
                <a:avLst/>
                <a:gdLst>
                  <a:gd name="T0" fmla="*/ 67 w 277"/>
                  <a:gd name="T1" fmla="*/ 0 h 275"/>
                  <a:gd name="T2" fmla="*/ 249 w 277"/>
                  <a:gd name="T3" fmla="*/ 0 h 275"/>
                  <a:gd name="T4" fmla="*/ 249 w 277"/>
                  <a:gd name="T5" fmla="*/ 184 h 275"/>
                  <a:gd name="T6" fmla="*/ 277 w 277"/>
                  <a:gd name="T7" fmla="*/ 184 h 275"/>
                  <a:gd name="T8" fmla="*/ 277 w 277"/>
                  <a:gd name="T9" fmla="*/ 275 h 275"/>
                  <a:gd name="T10" fmla="*/ 240 w 277"/>
                  <a:gd name="T11" fmla="*/ 275 h 275"/>
                  <a:gd name="T12" fmla="*/ 240 w 277"/>
                  <a:gd name="T13" fmla="*/ 214 h 275"/>
                  <a:gd name="T14" fmla="*/ 37 w 277"/>
                  <a:gd name="T15" fmla="*/ 214 h 275"/>
                  <a:gd name="T16" fmla="*/ 37 w 277"/>
                  <a:gd name="T17" fmla="*/ 275 h 275"/>
                  <a:gd name="T18" fmla="*/ 0 w 277"/>
                  <a:gd name="T19" fmla="*/ 275 h 275"/>
                  <a:gd name="T20" fmla="*/ 0 w 277"/>
                  <a:gd name="T21" fmla="*/ 184 h 275"/>
                  <a:gd name="T22" fmla="*/ 23 w 277"/>
                  <a:gd name="T23" fmla="*/ 184 h 275"/>
                  <a:gd name="T24" fmla="*/ 29 w 277"/>
                  <a:gd name="T25" fmla="*/ 177 h 275"/>
                  <a:gd name="T26" fmla="*/ 34 w 277"/>
                  <a:gd name="T27" fmla="*/ 170 h 275"/>
                  <a:gd name="T28" fmla="*/ 39 w 277"/>
                  <a:gd name="T29" fmla="*/ 162 h 275"/>
                  <a:gd name="T30" fmla="*/ 43 w 277"/>
                  <a:gd name="T31" fmla="*/ 153 h 275"/>
                  <a:gd name="T32" fmla="*/ 51 w 277"/>
                  <a:gd name="T33" fmla="*/ 134 h 275"/>
                  <a:gd name="T34" fmla="*/ 57 w 277"/>
                  <a:gd name="T35" fmla="*/ 112 h 275"/>
                  <a:gd name="T36" fmla="*/ 62 w 277"/>
                  <a:gd name="T37" fmla="*/ 88 h 275"/>
                  <a:gd name="T38" fmla="*/ 66 w 277"/>
                  <a:gd name="T39" fmla="*/ 62 h 275"/>
                  <a:gd name="T40" fmla="*/ 67 w 277"/>
                  <a:gd name="T41" fmla="*/ 32 h 275"/>
                  <a:gd name="T42" fmla="*/ 67 w 277"/>
                  <a:gd name="T43" fmla="*/ 0 h 275"/>
                  <a:gd name="T44" fmla="*/ 104 w 277"/>
                  <a:gd name="T45" fmla="*/ 30 h 275"/>
                  <a:gd name="T46" fmla="*/ 103 w 277"/>
                  <a:gd name="T47" fmla="*/ 55 h 275"/>
                  <a:gd name="T48" fmla="*/ 100 w 277"/>
                  <a:gd name="T49" fmla="*/ 78 h 275"/>
                  <a:gd name="T50" fmla="*/ 96 w 277"/>
                  <a:gd name="T51" fmla="*/ 100 h 275"/>
                  <a:gd name="T52" fmla="*/ 93 w 277"/>
                  <a:gd name="T53" fmla="*/ 120 h 275"/>
                  <a:gd name="T54" fmla="*/ 86 w 277"/>
                  <a:gd name="T55" fmla="*/ 139 h 275"/>
                  <a:gd name="T56" fmla="*/ 81 w 277"/>
                  <a:gd name="T57" fmla="*/ 156 h 275"/>
                  <a:gd name="T58" fmla="*/ 74 w 277"/>
                  <a:gd name="T59" fmla="*/ 171 h 275"/>
                  <a:gd name="T60" fmla="*/ 66 w 277"/>
                  <a:gd name="T61" fmla="*/ 184 h 275"/>
                  <a:gd name="T62" fmla="*/ 204 w 277"/>
                  <a:gd name="T63" fmla="*/ 184 h 275"/>
                  <a:gd name="T64" fmla="*/ 204 w 277"/>
                  <a:gd name="T65" fmla="*/ 30 h 275"/>
                  <a:gd name="T66" fmla="*/ 104 w 277"/>
                  <a:gd name="T67" fmla="*/ 3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7" h="275">
                    <a:moveTo>
                      <a:pt x="67" y="0"/>
                    </a:moveTo>
                    <a:lnTo>
                      <a:pt x="249" y="0"/>
                    </a:lnTo>
                    <a:lnTo>
                      <a:pt x="249" y="184"/>
                    </a:lnTo>
                    <a:lnTo>
                      <a:pt x="277" y="184"/>
                    </a:lnTo>
                    <a:lnTo>
                      <a:pt x="277" y="275"/>
                    </a:lnTo>
                    <a:lnTo>
                      <a:pt x="240" y="275"/>
                    </a:lnTo>
                    <a:lnTo>
                      <a:pt x="240" y="214"/>
                    </a:lnTo>
                    <a:lnTo>
                      <a:pt x="37" y="214"/>
                    </a:lnTo>
                    <a:lnTo>
                      <a:pt x="37" y="275"/>
                    </a:lnTo>
                    <a:lnTo>
                      <a:pt x="0" y="275"/>
                    </a:lnTo>
                    <a:lnTo>
                      <a:pt x="0" y="184"/>
                    </a:lnTo>
                    <a:lnTo>
                      <a:pt x="23" y="184"/>
                    </a:lnTo>
                    <a:lnTo>
                      <a:pt x="29" y="177"/>
                    </a:lnTo>
                    <a:lnTo>
                      <a:pt x="34" y="170"/>
                    </a:lnTo>
                    <a:lnTo>
                      <a:pt x="39" y="162"/>
                    </a:lnTo>
                    <a:lnTo>
                      <a:pt x="43" y="153"/>
                    </a:lnTo>
                    <a:lnTo>
                      <a:pt x="51" y="134"/>
                    </a:lnTo>
                    <a:lnTo>
                      <a:pt x="57" y="112"/>
                    </a:lnTo>
                    <a:lnTo>
                      <a:pt x="62" y="88"/>
                    </a:lnTo>
                    <a:lnTo>
                      <a:pt x="66" y="62"/>
                    </a:lnTo>
                    <a:lnTo>
                      <a:pt x="67" y="32"/>
                    </a:lnTo>
                    <a:lnTo>
                      <a:pt x="67" y="0"/>
                    </a:lnTo>
                    <a:close/>
                    <a:moveTo>
                      <a:pt x="104" y="30"/>
                    </a:moveTo>
                    <a:lnTo>
                      <a:pt x="103" y="55"/>
                    </a:lnTo>
                    <a:lnTo>
                      <a:pt x="100" y="78"/>
                    </a:lnTo>
                    <a:lnTo>
                      <a:pt x="96" y="100"/>
                    </a:lnTo>
                    <a:lnTo>
                      <a:pt x="93" y="120"/>
                    </a:lnTo>
                    <a:lnTo>
                      <a:pt x="86" y="139"/>
                    </a:lnTo>
                    <a:lnTo>
                      <a:pt x="81" y="156"/>
                    </a:lnTo>
                    <a:lnTo>
                      <a:pt x="74" y="171"/>
                    </a:lnTo>
                    <a:lnTo>
                      <a:pt x="66" y="184"/>
                    </a:lnTo>
                    <a:lnTo>
                      <a:pt x="204" y="184"/>
                    </a:lnTo>
                    <a:lnTo>
                      <a:pt x="204" y="30"/>
                    </a:lnTo>
                    <a:lnTo>
                      <a:pt x="104" y="3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51" name="Freeform 366"/>
              <p:cNvSpPr>
                <a:spLocks/>
              </p:cNvSpPr>
              <p:nvPr/>
            </p:nvSpPr>
            <p:spPr bwMode="auto">
              <a:xfrm>
                <a:off x="4771" y="1880"/>
                <a:ext cx="52" cy="53"/>
              </a:xfrm>
              <a:custGeom>
                <a:avLst/>
                <a:gdLst>
                  <a:gd name="T0" fmla="*/ 0 w 210"/>
                  <a:gd name="T1" fmla="*/ 0 h 214"/>
                  <a:gd name="T2" fmla="*/ 43 w 210"/>
                  <a:gd name="T3" fmla="*/ 0 h 214"/>
                  <a:gd name="T4" fmla="*/ 43 w 210"/>
                  <a:gd name="T5" fmla="*/ 89 h 214"/>
                  <a:gd name="T6" fmla="*/ 165 w 210"/>
                  <a:gd name="T7" fmla="*/ 89 h 214"/>
                  <a:gd name="T8" fmla="*/ 165 w 210"/>
                  <a:gd name="T9" fmla="*/ 0 h 214"/>
                  <a:gd name="T10" fmla="*/ 210 w 210"/>
                  <a:gd name="T11" fmla="*/ 0 h 214"/>
                  <a:gd name="T12" fmla="*/ 210 w 210"/>
                  <a:gd name="T13" fmla="*/ 214 h 214"/>
                  <a:gd name="T14" fmla="*/ 165 w 210"/>
                  <a:gd name="T15" fmla="*/ 214 h 214"/>
                  <a:gd name="T16" fmla="*/ 165 w 210"/>
                  <a:gd name="T17" fmla="*/ 119 h 214"/>
                  <a:gd name="T18" fmla="*/ 43 w 210"/>
                  <a:gd name="T19" fmla="*/ 119 h 214"/>
                  <a:gd name="T20" fmla="*/ 43 w 210"/>
                  <a:gd name="T21" fmla="*/ 214 h 214"/>
                  <a:gd name="T22" fmla="*/ 0 w 210"/>
                  <a:gd name="T23" fmla="*/ 214 h 214"/>
                  <a:gd name="T24" fmla="*/ 0 w 210"/>
                  <a:gd name="T2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4">
                    <a:moveTo>
                      <a:pt x="0" y="0"/>
                    </a:moveTo>
                    <a:lnTo>
                      <a:pt x="43" y="0"/>
                    </a:lnTo>
                    <a:lnTo>
                      <a:pt x="43" y="89"/>
                    </a:lnTo>
                    <a:lnTo>
                      <a:pt x="165" y="89"/>
                    </a:lnTo>
                    <a:lnTo>
                      <a:pt x="165" y="0"/>
                    </a:lnTo>
                    <a:lnTo>
                      <a:pt x="210" y="0"/>
                    </a:lnTo>
                    <a:lnTo>
                      <a:pt x="210" y="214"/>
                    </a:lnTo>
                    <a:lnTo>
                      <a:pt x="165" y="214"/>
                    </a:lnTo>
                    <a:lnTo>
                      <a:pt x="165" y="119"/>
                    </a:lnTo>
                    <a:lnTo>
                      <a:pt x="43" y="119"/>
                    </a:lnTo>
                    <a:lnTo>
                      <a:pt x="43"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52" name="Freeform 367"/>
              <p:cNvSpPr>
                <a:spLocks noEditPoints="1"/>
              </p:cNvSpPr>
              <p:nvPr/>
            </p:nvSpPr>
            <p:spPr bwMode="auto">
              <a:xfrm>
                <a:off x="4833" y="1880"/>
                <a:ext cx="57" cy="53"/>
              </a:xfrm>
              <a:custGeom>
                <a:avLst/>
                <a:gdLst>
                  <a:gd name="T0" fmla="*/ 229 w 229"/>
                  <a:gd name="T1" fmla="*/ 214 h 214"/>
                  <a:gd name="T2" fmla="*/ 186 w 229"/>
                  <a:gd name="T3" fmla="*/ 131 h 214"/>
                  <a:gd name="T4" fmla="*/ 150 w 229"/>
                  <a:gd name="T5" fmla="*/ 131 h 214"/>
                  <a:gd name="T6" fmla="*/ 132 w 229"/>
                  <a:gd name="T7" fmla="*/ 133 h 214"/>
                  <a:gd name="T8" fmla="*/ 120 w 229"/>
                  <a:gd name="T9" fmla="*/ 139 h 214"/>
                  <a:gd name="T10" fmla="*/ 103 w 229"/>
                  <a:gd name="T11" fmla="*/ 155 h 214"/>
                  <a:gd name="T12" fmla="*/ 55 w 229"/>
                  <a:gd name="T13" fmla="*/ 214 h 214"/>
                  <a:gd name="T14" fmla="*/ 47 w 229"/>
                  <a:gd name="T15" fmla="*/ 156 h 214"/>
                  <a:gd name="T16" fmla="*/ 69 w 229"/>
                  <a:gd name="T17" fmla="*/ 136 h 214"/>
                  <a:gd name="T18" fmla="*/ 80 w 229"/>
                  <a:gd name="T19" fmla="*/ 130 h 214"/>
                  <a:gd name="T20" fmla="*/ 90 w 229"/>
                  <a:gd name="T21" fmla="*/ 127 h 214"/>
                  <a:gd name="T22" fmla="*/ 73 w 229"/>
                  <a:gd name="T23" fmla="*/ 124 h 214"/>
                  <a:gd name="T24" fmla="*/ 57 w 229"/>
                  <a:gd name="T25" fmla="*/ 119 h 214"/>
                  <a:gd name="T26" fmla="*/ 45 w 229"/>
                  <a:gd name="T27" fmla="*/ 112 h 214"/>
                  <a:gd name="T28" fmla="*/ 35 w 229"/>
                  <a:gd name="T29" fmla="*/ 105 h 214"/>
                  <a:gd name="T30" fmla="*/ 22 w 229"/>
                  <a:gd name="T31" fmla="*/ 85 h 214"/>
                  <a:gd name="T32" fmla="*/ 17 w 229"/>
                  <a:gd name="T33" fmla="*/ 63 h 214"/>
                  <a:gd name="T34" fmla="*/ 18 w 229"/>
                  <a:gd name="T35" fmla="*/ 49 h 214"/>
                  <a:gd name="T36" fmla="*/ 23 w 229"/>
                  <a:gd name="T37" fmla="*/ 37 h 214"/>
                  <a:gd name="T38" fmla="*/ 29 w 229"/>
                  <a:gd name="T39" fmla="*/ 27 h 214"/>
                  <a:gd name="T40" fmla="*/ 41 w 229"/>
                  <a:gd name="T41" fmla="*/ 17 h 214"/>
                  <a:gd name="T42" fmla="*/ 54 w 229"/>
                  <a:gd name="T43" fmla="*/ 10 h 214"/>
                  <a:gd name="T44" fmla="*/ 70 w 229"/>
                  <a:gd name="T45" fmla="*/ 4 h 214"/>
                  <a:gd name="T46" fmla="*/ 88 w 229"/>
                  <a:gd name="T47" fmla="*/ 1 h 214"/>
                  <a:gd name="T48" fmla="*/ 109 w 229"/>
                  <a:gd name="T49" fmla="*/ 0 h 214"/>
                  <a:gd name="T50" fmla="*/ 186 w 229"/>
                  <a:gd name="T51" fmla="*/ 30 h 214"/>
                  <a:gd name="T52" fmla="*/ 106 w 229"/>
                  <a:gd name="T53" fmla="*/ 30 h 214"/>
                  <a:gd name="T54" fmla="*/ 85 w 229"/>
                  <a:gd name="T55" fmla="*/ 34 h 214"/>
                  <a:gd name="T56" fmla="*/ 76 w 229"/>
                  <a:gd name="T57" fmla="*/ 37 h 214"/>
                  <a:gd name="T58" fmla="*/ 68 w 229"/>
                  <a:gd name="T59" fmla="*/ 46 h 214"/>
                  <a:gd name="T60" fmla="*/ 62 w 229"/>
                  <a:gd name="T61" fmla="*/ 57 h 214"/>
                  <a:gd name="T62" fmla="*/ 62 w 229"/>
                  <a:gd name="T63" fmla="*/ 72 h 214"/>
                  <a:gd name="T64" fmla="*/ 68 w 229"/>
                  <a:gd name="T65" fmla="*/ 84 h 214"/>
                  <a:gd name="T66" fmla="*/ 74 w 229"/>
                  <a:gd name="T67" fmla="*/ 89 h 214"/>
                  <a:gd name="T68" fmla="*/ 88 w 229"/>
                  <a:gd name="T69" fmla="*/ 96 h 214"/>
                  <a:gd name="T70" fmla="*/ 117 w 229"/>
                  <a:gd name="T71" fmla="*/ 100 h 214"/>
                  <a:gd name="T72" fmla="*/ 186 w 229"/>
                  <a:gd name="T73" fmla="*/ 10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9" h="214">
                    <a:moveTo>
                      <a:pt x="229" y="0"/>
                    </a:moveTo>
                    <a:lnTo>
                      <a:pt x="229" y="214"/>
                    </a:lnTo>
                    <a:lnTo>
                      <a:pt x="186" y="214"/>
                    </a:lnTo>
                    <a:lnTo>
                      <a:pt x="186" y="131"/>
                    </a:lnTo>
                    <a:lnTo>
                      <a:pt x="160" y="131"/>
                    </a:lnTo>
                    <a:lnTo>
                      <a:pt x="150" y="131"/>
                    </a:lnTo>
                    <a:lnTo>
                      <a:pt x="140" y="132"/>
                    </a:lnTo>
                    <a:lnTo>
                      <a:pt x="132" y="133"/>
                    </a:lnTo>
                    <a:lnTo>
                      <a:pt x="126" y="135"/>
                    </a:lnTo>
                    <a:lnTo>
                      <a:pt x="120" y="139"/>
                    </a:lnTo>
                    <a:lnTo>
                      <a:pt x="112" y="146"/>
                    </a:lnTo>
                    <a:lnTo>
                      <a:pt x="103" y="155"/>
                    </a:lnTo>
                    <a:lnTo>
                      <a:pt x="93" y="168"/>
                    </a:lnTo>
                    <a:lnTo>
                      <a:pt x="55" y="214"/>
                    </a:lnTo>
                    <a:lnTo>
                      <a:pt x="0" y="214"/>
                    </a:lnTo>
                    <a:lnTo>
                      <a:pt x="47" y="156"/>
                    </a:lnTo>
                    <a:lnTo>
                      <a:pt x="59" y="145"/>
                    </a:lnTo>
                    <a:lnTo>
                      <a:pt x="69" y="136"/>
                    </a:lnTo>
                    <a:lnTo>
                      <a:pt x="74" y="132"/>
                    </a:lnTo>
                    <a:lnTo>
                      <a:pt x="80" y="130"/>
                    </a:lnTo>
                    <a:lnTo>
                      <a:pt x="85" y="128"/>
                    </a:lnTo>
                    <a:lnTo>
                      <a:pt x="90" y="127"/>
                    </a:lnTo>
                    <a:lnTo>
                      <a:pt x="82" y="126"/>
                    </a:lnTo>
                    <a:lnTo>
                      <a:pt x="73" y="124"/>
                    </a:lnTo>
                    <a:lnTo>
                      <a:pt x="65" y="121"/>
                    </a:lnTo>
                    <a:lnTo>
                      <a:pt x="57" y="119"/>
                    </a:lnTo>
                    <a:lnTo>
                      <a:pt x="51" y="116"/>
                    </a:lnTo>
                    <a:lnTo>
                      <a:pt x="45" y="112"/>
                    </a:lnTo>
                    <a:lnTo>
                      <a:pt x="40" y="109"/>
                    </a:lnTo>
                    <a:lnTo>
                      <a:pt x="35" y="105"/>
                    </a:lnTo>
                    <a:lnTo>
                      <a:pt x="27" y="95"/>
                    </a:lnTo>
                    <a:lnTo>
                      <a:pt x="22" y="85"/>
                    </a:lnTo>
                    <a:lnTo>
                      <a:pt x="18" y="74"/>
                    </a:lnTo>
                    <a:lnTo>
                      <a:pt x="17" y="63"/>
                    </a:lnTo>
                    <a:lnTo>
                      <a:pt x="17" y="55"/>
                    </a:lnTo>
                    <a:lnTo>
                      <a:pt x="18" y="49"/>
                    </a:lnTo>
                    <a:lnTo>
                      <a:pt x="21" y="43"/>
                    </a:lnTo>
                    <a:lnTo>
                      <a:pt x="23" y="37"/>
                    </a:lnTo>
                    <a:lnTo>
                      <a:pt x="26" y="32"/>
                    </a:lnTo>
                    <a:lnTo>
                      <a:pt x="29" y="27"/>
                    </a:lnTo>
                    <a:lnTo>
                      <a:pt x="35" y="22"/>
                    </a:lnTo>
                    <a:lnTo>
                      <a:pt x="41" y="17"/>
                    </a:lnTo>
                    <a:lnTo>
                      <a:pt x="47" y="13"/>
                    </a:lnTo>
                    <a:lnTo>
                      <a:pt x="54" y="10"/>
                    </a:lnTo>
                    <a:lnTo>
                      <a:pt x="61" y="7"/>
                    </a:lnTo>
                    <a:lnTo>
                      <a:pt x="70" y="4"/>
                    </a:lnTo>
                    <a:lnTo>
                      <a:pt x="79" y="3"/>
                    </a:lnTo>
                    <a:lnTo>
                      <a:pt x="88" y="1"/>
                    </a:lnTo>
                    <a:lnTo>
                      <a:pt x="98" y="1"/>
                    </a:lnTo>
                    <a:lnTo>
                      <a:pt x="109" y="0"/>
                    </a:lnTo>
                    <a:lnTo>
                      <a:pt x="229" y="0"/>
                    </a:lnTo>
                    <a:close/>
                    <a:moveTo>
                      <a:pt x="186" y="30"/>
                    </a:moveTo>
                    <a:lnTo>
                      <a:pt x="123" y="30"/>
                    </a:lnTo>
                    <a:lnTo>
                      <a:pt x="106" y="30"/>
                    </a:lnTo>
                    <a:lnTo>
                      <a:pt x="90" y="32"/>
                    </a:lnTo>
                    <a:lnTo>
                      <a:pt x="85" y="34"/>
                    </a:lnTo>
                    <a:lnTo>
                      <a:pt x="80" y="35"/>
                    </a:lnTo>
                    <a:lnTo>
                      <a:pt x="76" y="37"/>
                    </a:lnTo>
                    <a:lnTo>
                      <a:pt x="73" y="41"/>
                    </a:lnTo>
                    <a:lnTo>
                      <a:pt x="68" y="46"/>
                    </a:lnTo>
                    <a:lnTo>
                      <a:pt x="64" y="51"/>
                    </a:lnTo>
                    <a:lnTo>
                      <a:pt x="62" y="57"/>
                    </a:lnTo>
                    <a:lnTo>
                      <a:pt x="61" y="64"/>
                    </a:lnTo>
                    <a:lnTo>
                      <a:pt x="62" y="72"/>
                    </a:lnTo>
                    <a:lnTo>
                      <a:pt x="65" y="80"/>
                    </a:lnTo>
                    <a:lnTo>
                      <a:pt x="68" y="84"/>
                    </a:lnTo>
                    <a:lnTo>
                      <a:pt x="70" y="87"/>
                    </a:lnTo>
                    <a:lnTo>
                      <a:pt x="74" y="89"/>
                    </a:lnTo>
                    <a:lnTo>
                      <a:pt x="78" y="92"/>
                    </a:lnTo>
                    <a:lnTo>
                      <a:pt x="88" y="96"/>
                    </a:lnTo>
                    <a:lnTo>
                      <a:pt x="101" y="98"/>
                    </a:lnTo>
                    <a:lnTo>
                      <a:pt x="117" y="100"/>
                    </a:lnTo>
                    <a:lnTo>
                      <a:pt x="137" y="100"/>
                    </a:lnTo>
                    <a:lnTo>
                      <a:pt x="186" y="100"/>
                    </a:lnTo>
                    <a:lnTo>
                      <a:pt x="186" y="3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53" name="Freeform 368"/>
              <p:cNvSpPr>
                <a:spLocks noEditPoints="1"/>
              </p:cNvSpPr>
              <p:nvPr/>
            </p:nvSpPr>
            <p:spPr bwMode="auto">
              <a:xfrm>
                <a:off x="4901" y="1880"/>
                <a:ext cx="57" cy="53"/>
              </a:xfrm>
              <a:custGeom>
                <a:avLst/>
                <a:gdLst>
                  <a:gd name="T0" fmla="*/ 228 w 228"/>
                  <a:gd name="T1" fmla="*/ 214 h 214"/>
                  <a:gd name="T2" fmla="*/ 185 w 228"/>
                  <a:gd name="T3" fmla="*/ 131 h 214"/>
                  <a:gd name="T4" fmla="*/ 150 w 228"/>
                  <a:gd name="T5" fmla="*/ 131 h 214"/>
                  <a:gd name="T6" fmla="*/ 132 w 228"/>
                  <a:gd name="T7" fmla="*/ 133 h 214"/>
                  <a:gd name="T8" fmla="*/ 119 w 228"/>
                  <a:gd name="T9" fmla="*/ 139 h 214"/>
                  <a:gd name="T10" fmla="*/ 103 w 228"/>
                  <a:gd name="T11" fmla="*/ 155 h 214"/>
                  <a:gd name="T12" fmla="*/ 54 w 228"/>
                  <a:gd name="T13" fmla="*/ 214 h 214"/>
                  <a:gd name="T14" fmla="*/ 47 w 228"/>
                  <a:gd name="T15" fmla="*/ 156 h 214"/>
                  <a:gd name="T16" fmla="*/ 68 w 228"/>
                  <a:gd name="T17" fmla="*/ 136 h 214"/>
                  <a:gd name="T18" fmla="*/ 80 w 228"/>
                  <a:gd name="T19" fmla="*/ 130 h 214"/>
                  <a:gd name="T20" fmla="*/ 90 w 228"/>
                  <a:gd name="T21" fmla="*/ 127 h 214"/>
                  <a:gd name="T22" fmla="*/ 72 w 228"/>
                  <a:gd name="T23" fmla="*/ 124 h 214"/>
                  <a:gd name="T24" fmla="*/ 57 w 228"/>
                  <a:gd name="T25" fmla="*/ 119 h 214"/>
                  <a:gd name="T26" fmla="*/ 44 w 228"/>
                  <a:gd name="T27" fmla="*/ 112 h 214"/>
                  <a:gd name="T28" fmla="*/ 34 w 228"/>
                  <a:gd name="T29" fmla="*/ 105 h 214"/>
                  <a:gd name="T30" fmla="*/ 21 w 228"/>
                  <a:gd name="T31" fmla="*/ 85 h 214"/>
                  <a:gd name="T32" fmla="*/ 16 w 228"/>
                  <a:gd name="T33" fmla="*/ 63 h 214"/>
                  <a:gd name="T34" fmla="*/ 18 w 228"/>
                  <a:gd name="T35" fmla="*/ 49 h 214"/>
                  <a:gd name="T36" fmla="*/ 23 w 228"/>
                  <a:gd name="T37" fmla="*/ 37 h 214"/>
                  <a:gd name="T38" fmla="*/ 29 w 228"/>
                  <a:gd name="T39" fmla="*/ 27 h 214"/>
                  <a:gd name="T40" fmla="*/ 40 w 228"/>
                  <a:gd name="T41" fmla="*/ 17 h 214"/>
                  <a:gd name="T42" fmla="*/ 53 w 228"/>
                  <a:gd name="T43" fmla="*/ 10 h 214"/>
                  <a:gd name="T44" fmla="*/ 70 w 228"/>
                  <a:gd name="T45" fmla="*/ 4 h 214"/>
                  <a:gd name="T46" fmla="*/ 87 w 228"/>
                  <a:gd name="T47" fmla="*/ 1 h 214"/>
                  <a:gd name="T48" fmla="*/ 109 w 228"/>
                  <a:gd name="T49" fmla="*/ 0 h 214"/>
                  <a:gd name="T50" fmla="*/ 185 w 228"/>
                  <a:gd name="T51" fmla="*/ 30 h 214"/>
                  <a:gd name="T52" fmla="*/ 105 w 228"/>
                  <a:gd name="T53" fmla="*/ 30 h 214"/>
                  <a:gd name="T54" fmla="*/ 85 w 228"/>
                  <a:gd name="T55" fmla="*/ 34 h 214"/>
                  <a:gd name="T56" fmla="*/ 76 w 228"/>
                  <a:gd name="T57" fmla="*/ 37 h 214"/>
                  <a:gd name="T58" fmla="*/ 67 w 228"/>
                  <a:gd name="T59" fmla="*/ 46 h 214"/>
                  <a:gd name="T60" fmla="*/ 62 w 228"/>
                  <a:gd name="T61" fmla="*/ 57 h 214"/>
                  <a:gd name="T62" fmla="*/ 62 w 228"/>
                  <a:gd name="T63" fmla="*/ 72 h 214"/>
                  <a:gd name="T64" fmla="*/ 67 w 228"/>
                  <a:gd name="T65" fmla="*/ 84 h 214"/>
                  <a:gd name="T66" fmla="*/ 73 w 228"/>
                  <a:gd name="T67" fmla="*/ 89 h 214"/>
                  <a:gd name="T68" fmla="*/ 87 w 228"/>
                  <a:gd name="T69" fmla="*/ 96 h 214"/>
                  <a:gd name="T70" fmla="*/ 117 w 228"/>
                  <a:gd name="T71" fmla="*/ 100 h 214"/>
                  <a:gd name="T72" fmla="*/ 185 w 228"/>
                  <a:gd name="T73" fmla="*/ 10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14">
                    <a:moveTo>
                      <a:pt x="228" y="0"/>
                    </a:moveTo>
                    <a:lnTo>
                      <a:pt x="228" y="214"/>
                    </a:lnTo>
                    <a:lnTo>
                      <a:pt x="185" y="214"/>
                    </a:lnTo>
                    <a:lnTo>
                      <a:pt x="185" y="131"/>
                    </a:lnTo>
                    <a:lnTo>
                      <a:pt x="160" y="131"/>
                    </a:lnTo>
                    <a:lnTo>
                      <a:pt x="150" y="131"/>
                    </a:lnTo>
                    <a:lnTo>
                      <a:pt x="139" y="132"/>
                    </a:lnTo>
                    <a:lnTo>
                      <a:pt x="132" y="133"/>
                    </a:lnTo>
                    <a:lnTo>
                      <a:pt x="126" y="135"/>
                    </a:lnTo>
                    <a:lnTo>
                      <a:pt x="119" y="139"/>
                    </a:lnTo>
                    <a:lnTo>
                      <a:pt x="112" y="146"/>
                    </a:lnTo>
                    <a:lnTo>
                      <a:pt x="103" y="155"/>
                    </a:lnTo>
                    <a:lnTo>
                      <a:pt x="92" y="168"/>
                    </a:lnTo>
                    <a:lnTo>
                      <a:pt x="54" y="214"/>
                    </a:lnTo>
                    <a:lnTo>
                      <a:pt x="0" y="214"/>
                    </a:lnTo>
                    <a:lnTo>
                      <a:pt x="47" y="156"/>
                    </a:lnTo>
                    <a:lnTo>
                      <a:pt x="58" y="145"/>
                    </a:lnTo>
                    <a:lnTo>
                      <a:pt x="68" y="136"/>
                    </a:lnTo>
                    <a:lnTo>
                      <a:pt x="73" y="132"/>
                    </a:lnTo>
                    <a:lnTo>
                      <a:pt x="80" y="130"/>
                    </a:lnTo>
                    <a:lnTo>
                      <a:pt x="85" y="128"/>
                    </a:lnTo>
                    <a:lnTo>
                      <a:pt x="90" y="127"/>
                    </a:lnTo>
                    <a:lnTo>
                      <a:pt x="81" y="126"/>
                    </a:lnTo>
                    <a:lnTo>
                      <a:pt x="72" y="124"/>
                    </a:lnTo>
                    <a:lnTo>
                      <a:pt x="65" y="121"/>
                    </a:lnTo>
                    <a:lnTo>
                      <a:pt x="57" y="119"/>
                    </a:lnTo>
                    <a:lnTo>
                      <a:pt x="51" y="116"/>
                    </a:lnTo>
                    <a:lnTo>
                      <a:pt x="44" y="112"/>
                    </a:lnTo>
                    <a:lnTo>
                      <a:pt x="39" y="109"/>
                    </a:lnTo>
                    <a:lnTo>
                      <a:pt x="34" y="105"/>
                    </a:lnTo>
                    <a:lnTo>
                      <a:pt x="26" y="95"/>
                    </a:lnTo>
                    <a:lnTo>
                      <a:pt x="21" y="85"/>
                    </a:lnTo>
                    <a:lnTo>
                      <a:pt x="18" y="74"/>
                    </a:lnTo>
                    <a:lnTo>
                      <a:pt x="16" y="63"/>
                    </a:lnTo>
                    <a:lnTo>
                      <a:pt x="16" y="55"/>
                    </a:lnTo>
                    <a:lnTo>
                      <a:pt x="18" y="49"/>
                    </a:lnTo>
                    <a:lnTo>
                      <a:pt x="20" y="43"/>
                    </a:lnTo>
                    <a:lnTo>
                      <a:pt x="23" y="37"/>
                    </a:lnTo>
                    <a:lnTo>
                      <a:pt x="25" y="32"/>
                    </a:lnTo>
                    <a:lnTo>
                      <a:pt x="29" y="27"/>
                    </a:lnTo>
                    <a:lnTo>
                      <a:pt x="34" y="22"/>
                    </a:lnTo>
                    <a:lnTo>
                      <a:pt x="40" y="17"/>
                    </a:lnTo>
                    <a:lnTo>
                      <a:pt x="47" y="13"/>
                    </a:lnTo>
                    <a:lnTo>
                      <a:pt x="53" y="10"/>
                    </a:lnTo>
                    <a:lnTo>
                      <a:pt x="61" y="7"/>
                    </a:lnTo>
                    <a:lnTo>
                      <a:pt x="70" y="4"/>
                    </a:lnTo>
                    <a:lnTo>
                      <a:pt x="79" y="3"/>
                    </a:lnTo>
                    <a:lnTo>
                      <a:pt x="87" y="1"/>
                    </a:lnTo>
                    <a:lnTo>
                      <a:pt x="98" y="1"/>
                    </a:lnTo>
                    <a:lnTo>
                      <a:pt x="109" y="0"/>
                    </a:lnTo>
                    <a:lnTo>
                      <a:pt x="228" y="0"/>
                    </a:lnTo>
                    <a:close/>
                    <a:moveTo>
                      <a:pt x="185" y="30"/>
                    </a:moveTo>
                    <a:lnTo>
                      <a:pt x="123" y="30"/>
                    </a:lnTo>
                    <a:lnTo>
                      <a:pt x="105" y="30"/>
                    </a:lnTo>
                    <a:lnTo>
                      <a:pt x="90" y="32"/>
                    </a:lnTo>
                    <a:lnTo>
                      <a:pt x="85" y="34"/>
                    </a:lnTo>
                    <a:lnTo>
                      <a:pt x="80" y="35"/>
                    </a:lnTo>
                    <a:lnTo>
                      <a:pt x="76" y="37"/>
                    </a:lnTo>
                    <a:lnTo>
                      <a:pt x="72" y="41"/>
                    </a:lnTo>
                    <a:lnTo>
                      <a:pt x="67" y="46"/>
                    </a:lnTo>
                    <a:lnTo>
                      <a:pt x="63" y="51"/>
                    </a:lnTo>
                    <a:lnTo>
                      <a:pt x="62" y="57"/>
                    </a:lnTo>
                    <a:lnTo>
                      <a:pt x="61" y="64"/>
                    </a:lnTo>
                    <a:lnTo>
                      <a:pt x="62" y="72"/>
                    </a:lnTo>
                    <a:lnTo>
                      <a:pt x="65" y="80"/>
                    </a:lnTo>
                    <a:lnTo>
                      <a:pt x="67" y="84"/>
                    </a:lnTo>
                    <a:lnTo>
                      <a:pt x="70" y="87"/>
                    </a:lnTo>
                    <a:lnTo>
                      <a:pt x="73" y="89"/>
                    </a:lnTo>
                    <a:lnTo>
                      <a:pt x="77" y="92"/>
                    </a:lnTo>
                    <a:lnTo>
                      <a:pt x="87" y="96"/>
                    </a:lnTo>
                    <a:lnTo>
                      <a:pt x="100" y="98"/>
                    </a:lnTo>
                    <a:lnTo>
                      <a:pt x="117" y="100"/>
                    </a:lnTo>
                    <a:lnTo>
                      <a:pt x="137" y="100"/>
                    </a:lnTo>
                    <a:lnTo>
                      <a:pt x="185" y="100"/>
                    </a:lnTo>
                    <a:lnTo>
                      <a:pt x="185" y="3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54" name="Freeform 369"/>
              <p:cNvSpPr>
                <a:spLocks/>
              </p:cNvSpPr>
              <p:nvPr/>
            </p:nvSpPr>
            <p:spPr bwMode="auto">
              <a:xfrm>
                <a:off x="4103" y="2302"/>
                <a:ext cx="1226" cy="13"/>
              </a:xfrm>
              <a:custGeom>
                <a:avLst/>
                <a:gdLst>
                  <a:gd name="T0" fmla="*/ 4903 w 4903"/>
                  <a:gd name="T1" fmla="*/ 25 h 52"/>
                  <a:gd name="T2" fmla="*/ 4871 w 4903"/>
                  <a:gd name="T3" fmla="*/ 0 h 52"/>
                  <a:gd name="T4" fmla="*/ 0 w 4903"/>
                  <a:gd name="T5" fmla="*/ 0 h 52"/>
                  <a:gd name="T6" fmla="*/ 0 w 4903"/>
                  <a:gd name="T7" fmla="*/ 52 h 52"/>
                  <a:gd name="T8" fmla="*/ 4871 w 4903"/>
                  <a:gd name="T9" fmla="*/ 52 h 52"/>
                  <a:gd name="T10" fmla="*/ 4903 w 4903"/>
                  <a:gd name="T11" fmla="*/ 25 h 52"/>
                  <a:gd name="T12" fmla="*/ 4871 w 4903"/>
                  <a:gd name="T13" fmla="*/ 52 h 52"/>
                  <a:gd name="T14" fmla="*/ 4903 w 4903"/>
                  <a:gd name="T15" fmla="*/ 52 h 52"/>
                  <a:gd name="T16" fmla="*/ 4903 w 4903"/>
                  <a:gd name="T17"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3" h="52">
                    <a:moveTo>
                      <a:pt x="4903" y="25"/>
                    </a:moveTo>
                    <a:lnTo>
                      <a:pt x="4871" y="0"/>
                    </a:lnTo>
                    <a:lnTo>
                      <a:pt x="0" y="0"/>
                    </a:lnTo>
                    <a:lnTo>
                      <a:pt x="0" y="52"/>
                    </a:lnTo>
                    <a:lnTo>
                      <a:pt x="4871" y="52"/>
                    </a:lnTo>
                    <a:lnTo>
                      <a:pt x="4903" y="25"/>
                    </a:lnTo>
                    <a:lnTo>
                      <a:pt x="4871" y="52"/>
                    </a:lnTo>
                    <a:lnTo>
                      <a:pt x="4903" y="52"/>
                    </a:lnTo>
                    <a:lnTo>
                      <a:pt x="4903" y="2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55" name="Freeform 370"/>
              <p:cNvSpPr>
                <a:spLocks/>
              </p:cNvSpPr>
              <p:nvPr/>
            </p:nvSpPr>
            <p:spPr bwMode="auto">
              <a:xfrm>
                <a:off x="5313" y="2065"/>
                <a:ext cx="16" cy="243"/>
              </a:xfrm>
              <a:custGeom>
                <a:avLst/>
                <a:gdLst>
                  <a:gd name="T0" fmla="*/ 30 w 62"/>
                  <a:gd name="T1" fmla="*/ 0 h 974"/>
                  <a:gd name="T2" fmla="*/ 0 w 62"/>
                  <a:gd name="T3" fmla="*/ 26 h 974"/>
                  <a:gd name="T4" fmla="*/ 0 w 62"/>
                  <a:gd name="T5" fmla="*/ 974 h 974"/>
                  <a:gd name="T6" fmla="*/ 62 w 62"/>
                  <a:gd name="T7" fmla="*/ 974 h 974"/>
                  <a:gd name="T8" fmla="*/ 62 w 62"/>
                  <a:gd name="T9" fmla="*/ 26 h 974"/>
                  <a:gd name="T10" fmla="*/ 30 w 62"/>
                  <a:gd name="T11" fmla="*/ 0 h 974"/>
                  <a:gd name="T12" fmla="*/ 62 w 62"/>
                  <a:gd name="T13" fmla="*/ 26 h 974"/>
                  <a:gd name="T14" fmla="*/ 62 w 62"/>
                  <a:gd name="T15" fmla="*/ 0 h 974"/>
                  <a:gd name="T16" fmla="*/ 30 w 62"/>
                  <a:gd name="T17"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74">
                    <a:moveTo>
                      <a:pt x="30" y="0"/>
                    </a:moveTo>
                    <a:lnTo>
                      <a:pt x="0" y="26"/>
                    </a:lnTo>
                    <a:lnTo>
                      <a:pt x="0" y="974"/>
                    </a:lnTo>
                    <a:lnTo>
                      <a:pt x="62" y="974"/>
                    </a:lnTo>
                    <a:lnTo>
                      <a:pt x="62" y="26"/>
                    </a:lnTo>
                    <a:lnTo>
                      <a:pt x="30" y="0"/>
                    </a:lnTo>
                    <a:lnTo>
                      <a:pt x="62" y="26"/>
                    </a:lnTo>
                    <a:lnTo>
                      <a:pt x="62" y="0"/>
                    </a:lnTo>
                    <a:lnTo>
                      <a:pt x="3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56" name="Freeform 371"/>
              <p:cNvSpPr>
                <a:spLocks/>
              </p:cNvSpPr>
              <p:nvPr/>
            </p:nvSpPr>
            <p:spPr bwMode="auto">
              <a:xfrm>
                <a:off x="4095" y="2065"/>
                <a:ext cx="1226" cy="13"/>
              </a:xfrm>
              <a:custGeom>
                <a:avLst/>
                <a:gdLst>
                  <a:gd name="T0" fmla="*/ 0 w 4903"/>
                  <a:gd name="T1" fmla="*/ 26 h 52"/>
                  <a:gd name="T2" fmla="*/ 32 w 4903"/>
                  <a:gd name="T3" fmla="*/ 52 h 52"/>
                  <a:gd name="T4" fmla="*/ 4903 w 4903"/>
                  <a:gd name="T5" fmla="*/ 52 h 52"/>
                  <a:gd name="T6" fmla="*/ 4903 w 4903"/>
                  <a:gd name="T7" fmla="*/ 0 h 52"/>
                  <a:gd name="T8" fmla="*/ 32 w 4903"/>
                  <a:gd name="T9" fmla="*/ 0 h 52"/>
                  <a:gd name="T10" fmla="*/ 0 w 4903"/>
                  <a:gd name="T11" fmla="*/ 26 h 52"/>
                  <a:gd name="T12" fmla="*/ 32 w 4903"/>
                  <a:gd name="T13" fmla="*/ 0 h 52"/>
                  <a:gd name="T14" fmla="*/ 0 w 4903"/>
                  <a:gd name="T15" fmla="*/ 0 h 52"/>
                  <a:gd name="T16" fmla="*/ 0 w 4903"/>
                  <a:gd name="T17"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3" h="52">
                    <a:moveTo>
                      <a:pt x="0" y="26"/>
                    </a:moveTo>
                    <a:lnTo>
                      <a:pt x="32" y="52"/>
                    </a:lnTo>
                    <a:lnTo>
                      <a:pt x="4903" y="52"/>
                    </a:lnTo>
                    <a:lnTo>
                      <a:pt x="4903" y="0"/>
                    </a:lnTo>
                    <a:lnTo>
                      <a:pt x="32" y="0"/>
                    </a:lnTo>
                    <a:lnTo>
                      <a:pt x="0" y="26"/>
                    </a:lnTo>
                    <a:lnTo>
                      <a:pt x="32" y="0"/>
                    </a:lnTo>
                    <a:lnTo>
                      <a:pt x="0" y="0"/>
                    </a:lnTo>
                    <a:lnTo>
                      <a:pt x="0" y="26"/>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57" name="Freeform 372"/>
              <p:cNvSpPr>
                <a:spLocks/>
              </p:cNvSpPr>
              <p:nvPr/>
            </p:nvSpPr>
            <p:spPr bwMode="auto">
              <a:xfrm>
                <a:off x="4095" y="2071"/>
                <a:ext cx="16" cy="244"/>
              </a:xfrm>
              <a:custGeom>
                <a:avLst/>
                <a:gdLst>
                  <a:gd name="T0" fmla="*/ 32 w 62"/>
                  <a:gd name="T1" fmla="*/ 975 h 975"/>
                  <a:gd name="T2" fmla="*/ 62 w 62"/>
                  <a:gd name="T3" fmla="*/ 948 h 975"/>
                  <a:gd name="T4" fmla="*/ 62 w 62"/>
                  <a:gd name="T5" fmla="*/ 0 h 975"/>
                  <a:gd name="T6" fmla="*/ 0 w 62"/>
                  <a:gd name="T7" fmla="*/ 0 h 975"/>
                  <a:gd name="T8" fmla="*/ 0 w 62"/>
                  <a:gd name="T9" fmla="*/ 948 h 975"/>
                  <a:gd name="T10" fmla="*/ 32 w 62"/>
                  <a:gd name="T11" fmla="*/ 975 h 975"/>
                  <a:gd name="T12" fmla="*/ 0 w 62"/>
                  <a:gd name="T13" fmla="*/ 948 h 975"/>
                  <a:gd name="T14" fmla="*/ 0 w 62"/>
                  <a:gd name="T15" fmla="*/ 975 h 975"/>
                  <a:gd name="T16" fmla="*/ 32 w 62"/>
                  <a:gd name="T17" fmla="*/ 975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75">
                    <a:moveTo>
                      <a:pt x="32" y="975"/>
                    </a:moveTo>
                    <a:lnTo>
                      <a:pt x="62" y="948"/>
                    </a:lnTo>
                    <a:lnTo>
                      <a:pt x="62" y="0"/>
                    </a:lnTo>
                    <a:lnTo>
                      <a:pt x="0" y="0"/>
                    </a:lnTo>
                    <a:lnTo>
                      <a:pt x="0" y="948"/>
                    </a:lnTo>
                    <a:lnTo>
                      <a:pt x="32" y="975"/>
                    </a:lnTo>
                    <a:lnTo>
                      <a:pt x="0" y="948"/>
                    </a:lnTo>
                    <a:lnTo>
                      <a:pt x="0" y="975"/>
                    </a:lnTo>
                    <a:lnTo>
                      <a:pt x="32" y="97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58" name="Freeform 373"/>
              <p:cNvSpPr>
                <a:spLocks noEditPoints="1"/>
              </p:cNvSpPr>
              <p:nvPr/>
            </p:nvSpPr>
            <p:spPr bwMode="auto">
              <a:xfrm>
                <a:off x="4463" y="2153"/>
                <a:ext cx="67" cy="74"/>
              </a:xfrm>
              <a:custGeom>
                <a:avLst/>
                <a:gdLst>
                  <a:gd name="T0" fmla="*/ 233 w 270"/>
                  <a:gd name="T1" fmla="*/ 0 h 297"/>
                  <a:gd name="T2" fmla="*/ 49 w 270"/>
                  <a:gd name="T3" fmla="*/ 35 h 297"/>
                  <a:gd name="T4" fmla="*/ 134 w 270"/>
                  <a:gd name="T5" fmla="*/ 126 h 297"/>
                  <a:gd name="T6" fmla="*/ 176 w 270"/>
                  <a:gd name="T7" fmla="*/ 129 h 297"/>
                  <a:gd name="T8" fmla="*/ 209 w 270"/>
                  <a:gd name="T9" fmla="*/ 134 h 297"/>
                  <a:gd name="T10" fmla="*/ 234 w 270"/>
                  <a:gd name="T11" fmla="*/ 144 h 297"/>
                  <a:gd name="T12" fmla="*/ 253 w 270"/>
                  <a:gd name="T13" fmla="*/ 162 h 297"/>
                  <a:gd name="T14" fmla="*/ 266 w 270"/>
                  <a:gd name="T15" fmla="*/ 184 h 297"/>
                  <a:gd name="T16" fmla="*/ 270 w 270"/>
                  <a:gd name="T17" fmla="*/ 211 h 297"/>
                  <a:gd name="T18" fmla="*/ 267 w 270"/>
                  <a:gd name="T19" fmla="*/ 232 h 297"/>
                  <a:gd name="T20" fmla="*/ 258 w 270"/>
                  <a:gd name="T21" fmla="*/ 253 h 297"/>
                  <a:gd name="T22" fmla="*/ 243 w 270"/>
                  <a:gd name="T23" fmla="*/ 269 h 297"/>
                  <a:gd name="T24" fmla="*/ 223 w 270"/>
                  <a:gd name="T25" fmla="*/ 284 h 297"/>
                  <a:gd name="T26" fmla="*/ 209 w 270"/>
                  <a:gd name="T27" fmla="*/ 289 h 297"/>
                  <a:gd name="T28" fmla="*/ 190 w 270"/>
                  <a:gd name="T29" fmla="*/ 294 h 297"/>
                  <a:gd name="T30" fmla="*/ 140 w 270"/>
                  <a:gd name="T31" fmla="*/ 297 h 297"/>
                  <a:gd name="T32" fmla="*/ 0 w 270"/>
                  <a:gd name="T33" fmla="*/ 0 h 297"/>
                  <a:gd name="T34" fmla="*/ 143 w 270"/>
                  <a:gd name="T35" fmla="*/ 263 h 297"/>
                  <a:gd name="T36" fmla="*/ 176 w 270"/>
                  <a:gd name="T37" fmla="*/ 260 h 297"/>
                  <a:gd name="T38" fmla="*/ 190 w 270"/>
                  <a:gd name="T39" fmla="*/ 256 h 297"/>
                  <a:gd name="T40" fmla="*/ 200 w 270"/>
                  <a:gd name="T41" fmla="*/ 250 h 297"/>
                  <a:gd name="T42" fmla="*/ 209 w 270"/>
                  <a:gd name="T43" fmla="*/ 243 h 297"/>
                  <a:gd name="T44" fmla="*/ 215 w 270"/>
                  <a:gd name="T45" fmla="*/ 234 h 297"/>
                  <a:gd name="T46" fmla="*/ 218 w 270"/>
                  <a:gd name="T47" fmla="*/ 223 h 297"/>
                  <a:gd name="T48" fmla="*/ 219 w 270"/>
                  <a:gd name="T49" fmla="*/ 212 h 297"/>
                  <a:gd name="T50" fmla="*/ 216 w 270"/>
                  <a:gd name="T51" fmla="*/ 195 h 297"/>
                  <a:gd name="T52" fmla="*/ 209 w 270"/>
                  <a:gd name="T53" fmla="*/ 181 h 297"/>
                  <a:gd name="T54" fmla="*/ 195 w 270"/>
                  <a:gd name="T55" fmla="*/ 171 h 297"/>
                  <a:gd name="T56" fmla="*/ 178 w 270"/>
                  <a:gd name="T57" fmla="*/ 164 h 297"/>
                  <a:gd name="T58" fmla="*/ 152 w 270"/>
                  <a:gd name="T59" fmla="*/ 161 h 297"/>
                  <a:gd name="T60" fmla="*/ 111 w 270"/>
                  <a:gd name="T61" fmla="*/ 160 h 297"/>
                  <a:gd name="T62" fmla="*/ 49 w 270"/>
                  <a:gd name="T63" fmla="*/ 26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297">
                    <a:moveTo>
                      <a:pt x="0" y="0"/>
                    </a:moveTo>
                    <a:lnTo>
                      <a:pt x="233" y="0"/>
                    </a:lnTo>
                    <a:lnTo>
                      <a:pt x="233" y="35"/>
                    </a:lnTo>
                    <a:lnTo>
                      <a:pt x="49" y="35"/>
                    </a:lnTo>
                    <a:lnTo>
                      <a:pt x="49" y="126"/>
                    </a:lnTo>
                    <a:lnTo>
                      <a:pt x="134" y="126"/>
                    </a:lnTo>
                    <a:lnTo>
                      <a:pt x="155" y="128"/>
                    </a:lnTo>
                    <a:lnTo>
                      <a:pt x="176" y="129"/>
                    </a:lnTo>
                    <a:lnTo>
                      <a:pt x="193" y="131"/>
                    </a:lnTo>
                    <a:lnTo>
                      <a:pt x="209" y="134"/>
                    </a:lnTo>
                    <a:lnTo>
                      <a:pt x="221" y="139"/>
                    </a:lnTo>
                    <a:lnTo>
                      <a:pt x="234" y="144"/>
                    </a:lnTo>
                    <a:lnTo>
                      <a:pt x="244" y="153"/>
                    </a:lnTo>
                    <a:lnTo>
                      <a:pt x="253" y="162"/>
                    </a:lnTo>
                    <a:lnTo>
                      <a:pt x="261" y="173"/>
                    </a:lnTo>
                    <a:lnTo>
                      <a:pt x="266" y="184"/>
                    </a:lnTo>
                    <a:lnTo>
                      <a:pt x="270" y="197"/>
                    </a:lnTo>
                    <a:lnTo>
                      <a:pt x="270" y="211"/>
                    </a:lnTo>
                    <a:lnTo>
                      <a:pt x="270" y="221"/>
                    </a:lnTo>
                    <a:lnTo>
                      <a:pt x="267" y="232"/>
                    </a:lnTo>
                    <a:lnTo>
                      <a:pt x="263" y="242"/>
                    </a:lnTo>
                    <a:lnTo>
                      <a:pt x="258" y="253"/>
                    </a:lnTo>
                    <a:lnTo>
                      <a:pt x="252" y="262"/>
                    </a:lnTo>
                    <a:lnTo>
                      <a:pt x="243" y="269"/>
                    </a:lnTo>
                    <a:lnTo>
                      <a:pt x="233" y="278"/>
                    </a:lnTo>
                    <a:lnTo>
                      <a:pt x="223" y="284"/>
                    </a:lnTo>
                    <a:lnTo>
                      <a:pt x="215" y="287"/>
                    </a:lnTo>
                    <a:lnTo>
                      <a:pt x="209" y="289"/>
                    </a:lnTo>
                    <a:lnTo>
                      <a:pt x="200" y="291"/>
                    </a:lnTo>
                    <a:lnTo>
                      <a:pt x="190" y="294"/>
                    </a:lnTo>
                    <a:lnTo>
                      <a:pt x="167" y="296"/>
                    </a:lnTo>
                    <a:lnTo>
                      <a:pt x="140" y="297"/>
                    </a:lnTo>
                    <a:lnTo>
                      <a:pt x="0" y="297"/>
                    </a:lnTo>
                    <a:lnTo>
                      <a:pt x="0" y="0"/>
                    </a:lnTo>
                    <a:close/>
                    <a:moveTo>
                      <a:pt x="49" y="263"/>
                    </a:moveTo>
                    <a:lnTo>
                      <a:pt x="143" y="263"/>
                    </a:lnTo>
                    <a:lnTo>
                      <a:pt x="160" y="262"/>
                    </a:lnTo>
                    <a:lnTo>
                      <a:pt x="176" y="260"/>
                    </a:lnTo>
                    <a:lnTo>
                      <a:pt x="183" y="258"/>
                    </a:lnTo>
                    <a:lnTo>
                      <a:pt x="190" y="256"/>
                    </a:lnTo>
                    <a:lnTo>
                      <a:pt x="195" y="254"/>
                    </a:lnTo>
                    <a:lnTo>
                      <a:pt x="200" y="250"/>
                    </a:lnTo>
                    <a:lnTo>
                      <a:pt x="205" y="246"/>
                    </a:lnTo>
                    <a:lnTo>
                      <a:pt x="209" y="243"/>
                    </a:lnTo>
                    <a:lnTo>
                      <a:pt x="211" y="239"/>
                    </a:lnTo>
                    <a:lnTo>
                      <a:pt x="215" y="234"/>
                    </a:lnTo>
                    <a:lnTo>
                      <a:pt x="216" y="229"/>
                    </a:lnTo>
                    <a:lnTo>
                      <a:pt x="218" y="223"/>
                    </a:lnTo>
                    <a:lnTo>
                      <a:pt x="219" y="218"/>
                    </a:lnTo>
                    <a:lnTo>
                      <a:pt x="219" y="212"/>
                    </a:lnTo>
                    <a:lnTo>
                      <a:pt x="219" y="202"/>
                    </a:lnTo>
                    <a:lnTo>
                      <a:pt x="216" y="195"/>
                    </a:lnTo>
                    <a:lnTo>
                      <a:pt x="213" y="187"/>
                    </a:lnTo>
                    <a:lnTo>
                      <a:pt x="209" y="181"/>
                    </a:lnTo>
                    <a:lnTo>
                      <a:pt x="202" y="175"/>
                    </a:lnTo>
                    <a:lnTo>
                      <a:pt x="195" y="171"/>
                    </a:lnTo>
                    <a:lnTo>
                      <a:pt x="187" y="166"/>
                    </a:lnTo>
                    <a:lnTo>
                      <a:pt x="178" y="164"/>
                    </a:lnTo>
                    <a:lnTo>
                      <a:pt x="167" y="162"/>
                    </a:lnTo>
                    <a:lnTo>
                      <a:pt x="152" y="161"/>
                    </a:lnTo>
                    <a:lnTo>
                      <a:pt x="133" y="160"/>
                    </a:lnTo>
                    <a:lnTo>
                      <a:pt x="111" y="160"/>
                    </a:lnTo>
                    <a:lnTo>
                      <a:pt x="49" y="160"/>
                    </a:lnTo>
                    <a:lnTo>
                      <a:pt x="49" y="26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59" name="Freeform 374"/>
              <p:cNvSpPr>
                <a:spLocks noEditPoints="1"/>
              </p:cNvSpPr>
              <p:nvPr/>
            </p:nvSpPr>
            <p:spPr bwMode="auto">
              <a:xfrm>
                <a:off x="4539" y="2172"/>
                <a:ext cx="60" cy="56"/>
              </a:xfrm>
              <a:custGeom>
                <a:avLst/>
                <a:gdLst>
                  <a:gd name="T0" fmla="*/ 3 w 243"/>
                  <a:gd name="T1" fmla="*/ 84 h 224"/>
                  <a:gd name="T2" fmla="*/ 16 w 243"/>
                  <a:gd name="T3" fmla="*/ 49 h 224"/>
                  <a:gd name="T4" fmla="*/ 41 w 243"/>
                  <a:gd name="T5" fmla="*/ 24 h 224"/>
                  <a:gd name="T6" fmla="*/ 67 w 243"/>
                  <a:gd name="T7" fmla="*/ 10 h 224"/>
                  <a:gd name="T8" fmla="*/ 99 w 243"/>
                  <a:gd name="T9" fmla="*/ 1 h 224"/>
                  <a:gd name="T10" fmla="*/ 135 w 243"/>
                  <a:gd name="T11" fmla="*/ 0 h 224"/>
                  <a:gd name="T12" fmla="*/ 170 w 243"/>
                  <a:gd name="T13" fmla="*/ 7 h 224"/>
                  <a:gd name="T14" fmla="*/ 201 w 243"/>
                  <a:gd name="T15" fmla="*/ 22 h 224"/>
                  <a:gd name="T16" fmla="*/ 223 w 243"/>
                  <a:gd name="T17" fmla="*/ 45 h 224"/>
                  <a:gd name="T18" fmla="*/ 239 w 243"/>
                  <a:gd name="T19" fmla="*/ 74 h 224"/>
                  <a:gd name="T20" fmla="*/ 243 w 243"/>
                  <a:gd name="T21" fmla="*/ 109 h 224"/>
                  <a:gd name="T22" fmla="*/ 237 w 243"/>
                  <a:gd name="T23" fmla="*/ 153 h 224"/>
                  <a:gd name="T24" fmla="*/ 229 w 243"/>
                  <a:gd name="T25" fmla="*/ 175 h 224"/>
                  <a:gd name="T26" fmla="*/ 198 w 243"/>
                  <a:gd name="T27" fmla="*/ 204 h 224"/>
                  <a:gd name="T28" fmla="*/ 155 w 243"/>
                  <a:gd name="T29" fmla="*/ 221 h 224"/>
                  <a:gd name="T30" fmla="*/ 109 w 243"/>
                  <a:gd name="T31" fmla="*/ 224 h 224"/>
                  <a:gd name="T32" fmla="*/ 72 w 243"/>
                  <a:gd name="T33" fmla="*/ 217 h 224"/>
                  <a:gd name="T34" fmla="*/ 43 w 243"/>
                  <a:gd name="T35" fmla="*/ 202 h 224"/>
                  <a:gd name="T36" fmla="*/ 19 w 243"/>
                  <a:gd name="T37" fmla="*/ 180 h 224"/>
                  <a:gd name="T38" fmla="*/ 5 w 243"/>
                  <a:gd name="T39" fmla="*/ 149 h 224"/>
                  <a:gd name="T40" fmla="*/ 0 w 243"/>
                  <a:gd name="T41" fmla="*/ 113 h 224"/>
                  <a:gd name="T42" fmla="*/ 47 w 243"/>
                  <a:gd name="T43" fmla="*/ 131 h 224"/>
                  <a:gd name="T44" fmla="*/ 55 w 243"/>
                  <a:gd name="T45" fmla="*/ 156 h 224"/>
                  <a:gd name="T46" fmla="*/ 67 w 243"/>
                  <a:gd name="T47" fmla="*/ 173 h 224"/>
                  <a:gd name="T48" fmla="*/ 85 w 243"/>
                  <a:gd name="T49" fmla="*/ 186 h 224"/>
                  <a:gd name="T50" fmla="*/ 107 w 243"/>
                  <a:gd name="T51" fmla="*/ 193 h 224"/>
                  <a:gd name="T52" fmla="*/ 130 w 243"/>
                  <a:gd name="T53" fmla="*/ 194 h 224"/>
                  <a:gd name="T54" fmla="*/ 152 w 243"/>
                  <a:gd name="T55" fmla="*/ 189 h 224"/>
                  <a:gd name="T56" fmla="*/ 170 w 243"/>
                  <a:gd name="T57" fmla="*/ 179 h 224"/>
                  <a:gd name="T58" fmla="*/ 185 w 243"/>
                  <a:gd name="T59" fmla="*/ 162 h 224"/>
                  <a:gd name="T60" fmla="*/ 196 w 243"/>
                  <a:gd name="T61" fmla="*/ 140 h 224"/>
                  <a:gd name="T62" fmla="*/ 198 w 243"/>
                  <a:gd name="T63" fmla="*/ 111 h 224"/>
                  <a:gd name="T64" fmla="*/ 194 w 243"/>
                  <a:gd name="T65" fmla="*/ 84 h 224"/>
                  <a:gd name="T66" fmla="*/ 185 w 243"/>
                  <a:gd name="T67" fmla="*/ 62 h 224"/>
                  <a:gd name="T68" fmla="*/ 170 w 243"/>
                  <a:gd name="T69" fmla="*/ 46 h 224"/>
                  <a:gd name="T70" fmla="*/ 151 w 243"/>
                  <a:gd name="T71" fmla="*/ 36 h 224"/>
                  <a:gd name="T72" fmla="*/ 130 w 243"/>
                  <a:gd name="T73" fmla="*/ 31 h 224"/>
                  <a:gd name="T74" fmla="*/ 107 w 243"/>
                  <a:gd name="T75" fmla="*/ 32 h 224"/>
                  <a:gd name="T76" fmla="*/ 85 w 243"/>
                  <a:gd name="T77" fmla="*/ 38 h 224"/>
                  <a:gd name="T78" fmla="*/ 67 w 243"/>
                  <a:gd name="T79" fmla="*/ 51 h 224"/>
                  <a:gd name="T80" fmla="*/ 55 w 243"/>
                  <a:gd name="T81" fmla="*/ 68 h 224"/>
                  <a:gd name="T82" fmla="*/ 47 w 243"/>
                  <a:gd name="T83" fmla="*/ 9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3" h="224">
                    <a:moveTo>
                      <a:pt x="0" y="113"/>
                    </a:moveTo>
                    <a:lnTo>
                      <a:pt x="1" y="98"/>
                    </a:lnTo>
                    <a:lnTo>
                      <a:pt x="3" y="84"/>
                    </a:lnTo>
                    <a:lnTo>
                      <a:pt x="6" y="72"/>
                    </a:lnTo>
                    <a:lnTo>
                      <a:pt x="10" y="60"/>
                    </a:lnTo>
                    <a:lnTo>
                      <a:pt x="16" y="49"/>
                    </a:lnTo>
                    <a:lnTo>
                      <a:pt x="23" y="40"/>
                    </a:lnTo>
                    <a:lnTo>
                      <a:pt x="30" y="32"/>
                    </a:lnTo>
                    <a:lnTo>
                      <a:pt x="41" y="24"/>
                    </a:lnTo>
                    <a:lnTo>
                      <a:pt x="50" y="18"/>
                    </a:lnTo>
                    <a:lnTo>
                      <a:pt x="58" y="14"/>
                    </a:lnTo>
                    <a:lnTo>
                      <a:pt x="67" y="10"/>
                    </a:lnTo>
                    <a:lnTo>
                      <a:pt x="77" y="6"/>
                    </a:lnTo>
                    <a:lnTo>
                      <a:pt x="88" y="3"/>
                    </a:lnTo>
                    <a:lnTo>
                      <a:pt x="99" y="1"/>
                    </a:lnTo>
                    <a:lnTo>
                      <a:pt x="110" y="0"/>
                    </a:lnTo>
                    <a:lnTo>
                      <a:pt x="122" y="0"/>
                    </a:lnTo>
                    <a:lnTo>
                      <a:pt x="135" y="0"/>
                    </a:lnTo>
                    <a:lnTo>
                      <a:pt x="147" y="2"/>
                    </a:lnTo>
                    <a:lnTo>
                      <a:pt x="159" y="4"/>
                    </a:lnTo>
                    <a:lnTo>
                      <a:pt x="170" y="7"/>
                    </a:lnTo>
                    <a:lnTo>
                      <a:pt x="182" y="12"/>
                    </a:lnTo>
                    <a:lnTo>
                      <a:pt x="190" y="17"/>
                    </a:lnTo>
                    <a:lnTo>
                      <a:pt x="201" y="22"/>
                    </a:lnTo>
                    <a:lnTo>
                      <a:pt x="210" y="30"/>
                    </a:lnTo>
                    <a:lnTo>
                      <a:pt x="217" y="37"/>
                    </a:lnTo>
                    <a:lnTo>
                      <a:pt x="223" y="45"/>
                    </a:lnTo>
                    <a:lnTo>
                      <a:pt x="230" y="54"/>
                    </a:lnTo>
                    <a:lnTo>
                      <a:pt x="235" y="63"/>
                    </a:lnTo>
                    <a:lnTo>
                      <a:pt x="239" y="74"/>
                    </a:lnTo>
                    <a:lnTo>
                      <a:pt x="241" y="85"/>
                    </a:lnTo>
                    <a:lnTo>
                      <a:pt x="243" y="97"/>
                    </a:lnTo>
                    <a:lnTo>
                      <a:pt x="243" y="109"/>
                    </a:lnTo>
                    <a:lnTo>
                      <a:pt x="243" y="128"/>
                    </a:lnTo>
                    <a:lnTo>
                      <a:pt x="240" y="146"/>
                    </a:lnTo>
                    <a:lnTo>
                      <a:pt x="237" y="153"/>
                    </a:lnTo>
                    <a:lnTo>
                      <a:pt x="235" y="161"/>
                    </a:lnTo>
                    <a:lnTo>
                      <a:pt x="231" y="168"/>
                    </a:lnTo>
                    <a:lnTo>
                      <a:pt x="229" y="175"/>
                    </a:lnTo>
                    <a:lnTo>
                      <a:pt x="220" y="185"/>
                    </a:lnTo>
                    <a:lnTo>
                      <a:pt x="210" y="196"/>
                    </a:lnTo>
                    <a:lnTo>
                      <a:pt x="198" y="204"/>
                    </a:lnTo>
                    <a:lnTo>
                      <a:pt x="184" y="211"/>
                    </a:lnTo>
                    <a:lnTo>
                      <a:pt x="170" y="217"/>
                    </a:lnTo>
                    <a:lnTo>
                      <a:pt x="155" y="221"/>
                    </a:lnTo>
                    <a:lnTo>
                      <a:pt x="138" y="223"/>
                    </a:lnTo>
                    <a:lnTo>
                      <a:pt x="122" y="224"/>
                    </a:lnTo>
                    <a:lnTo>
                      <a:pt x="109" y="224"/>
                    </a:lnTo>
                    <a:lnTo>
                      <a:pt x="96" y="223"/>
                    </a:lnTo>
                    <a:lnTo>
                      <a:pt x="84" y="220"/>
                    </a:lnTo>
                    <a:lnTo>
                      <a:pt x="72" y="217"/>
                    </a:lnTo>
                    <a:lnTo>
                      <a:pt x="62" y="213"/>
                    </a:lnTo>
                    <a:lnTo>
                      <a:pt x="52" y="208"/>
                    </a:lnTo>
                    <a:lnTo>
                      <a:pt x="43" y="202"/>
                    </a:lnTo>
                    <a:lnTo>
                      <a:pt x="34" y="196"/>
                    </a:lnTo>
                    <a:lnTo>
                      <a:pt x="27" y="188"/>
                    </a:lnTo>
                    <a:lnTo>
                      <a:pt x="19" y="180"/>
                    </a:lnTo>
                    <a:lnTo>
                      <a:pt x="14" y="170"/>
                    </a:lnTo>
                    <a:lnTo>
                      <a:pt x="9" y="160"/>
                    </a:lnTo>
                    <a:lnTo>
                      <a:pt x="5" y="149"/>
                    </a:lnTo>
                    <a:lnTo>
                      <a:pt x="3" y="138"/>
                    </a:lnTo>
                    <a:lnTo>
                      <a:pt x="1" y="125"/>
                    </a:lnTo>
                    <a:lnTo>
                      <a:pt x="0" y="113"/>
                    </a:lnTo>
                    <a:close/>
                    <a:moveTo>
                      <a:pt x="46" y="113"/>
                    </a:moveTo>
                    <a:lnTo>
                      <a:pt x="46" y="122"/>
                    </a:lnTo>
                    <a:lnTo>
                      <a:pt x="47" y="131"/>
                    </a:lnTo>
                    <a:lnTo>
                      <a:pt x="48" y="140"/>
                    </a:lnTo>
                    <a:lnTo>
                      <a:pt x="51" y="148"/>
                    </a:lnTo>
                    <a:lnTo>
                      <a:pt x="55" y="156"/>
                    </a:lnTo>
                    <a:lnTo>
                      <a:pt x="58" y="162"/>
                    </a:lnTo>
                    <a:lnTo>
                      <a:pt x="62" y="168"/>
                    </a:lnTo>
                    <a:lnTo>
                      <a:pt x="67" y="173"/>
                    </a:lnTo>
                    <a:lnTo>
                      <a:pt x="72" y="179"/>
                    </a:lnTo>
                    <a:lnTo>
                      <a:pt x="79" y="183"/>
                    </a:lnTo>
                    <a:lnTo>
                      <a:pt x="85" y="186"/>
                    </a:lnTo>
                    <a:lnTo>
                      <a:pt x="91" y="189"/>
                    </a:lnTo>
                    <a:lnTo>
                      <a:pt x="99" y="191"/>
                    </a:lnTo>
                    <a:lnTo>
                      <a:pt x="107" y="193"/>
                    </a:lnTo>
                    <a:lnTo>
                      <a:pt x="114" y="194"/>
                    </a:lnTo>
                    <a:lnTo>
                      <a:pt x="122" y="194"/>
                    </a:lnTo>
                    <a:lnTo>
                      <a:pt x="130" y="194"/>
                    </a:lnTo>
                    <a:lnTo>
                      <a:pt x="137" y="193"/>
                    </a:lnTo>
                    <a:lnTo>
                      <a:pt x="145" y="191"/>
                    </a:lnTo>
                    <a:lnTo>
                      <a:pt x="152" y="189"/>
                    </a:lnTo>
                    <a:lnTo>
                      <a:pt x="159" y="186"/>
                    </a:lnTo>
                    <a:lnTo>
                      <a:pt x="165" y="183"/>
                    </a:lnTo>
                    <a:lnTo>
                      <a:pt x="170" y="179"/>
                    </a:lnTo>
                    <a:lnTo>
                      <a:pt x="177" y="173"/>
                    </a:lnTo>
                    <a:lnTo>
                      <a:pt x="182" y="168"/>
                    </a:lnTo>
                    <a:lnTo>
                      <a:pt x="185" y="162"/>
                    </a:lnTo>
                    <a:lnTo>
                      <a:pt x="189" y="156"/>
                    </a:lnTo>
                    <a:lnTo>
                      <a:pt x="193" y="148"/>
                    </a:lnTo>
                    <a:lnTo>
                      <a:pt x="196" y="140"/>
                    </a:lnTo>
                    <a:lnTo>
                      <a:pt x="197" y="130"/>
                    </a:lnTo>
                    <a:lnTo>
                      <a:pt x="198" y="121"/>
                    </a:lnTo>
                    <a:lnTo>
                      <a:pt x="198" y="111"/>
                    </a:lnTo>
                    <a:lnTo>
                      <a:pt x="198" y="101"/>
                    </a:lnTo>
                    <a:lnTo>
                      <a:pt x="197" y="93"/>
                    </a:lnTo>
                    <a:lnTo>
                      <a:pt x="194" y="84"/>
                    </a:lnTo>
                    <a:lnTo>
                      <a:pt x="193" y="76"/>
                    </a:lnTo>
                    <a:lnTo>
                      <a:pt x="189" y="68"/>
                    </a:lnTo>
                    <a:lnTo>
                      <a:pt x="185" y="62"/>
                    </a:lnTo>
                    <a:lnTo>
                      <a:pt x="182" y="56"/>
                    </a:lnTo>
                    <a:lnTo>
                      <a:pt x="177" y="51"/>
                    </a:lnTo>
                    <a:lnTo>
                      <a:pt x="170" y="46"/>
                    </a:lnTo>
                    <a:lnTo>
                      <a:pt x="165" y="42"/>
                    </a:lnTo>
                    <a:lnTo>
                      <a:pt x="159" y="38"/>
                    </a:lnTo>
                    <a:lnTo>
                      <a:pt x="151" y="36"/>
                    </a:lnTo>
                    <a:lnTo>
                      <a:pt x="145" y="33"/>
                    </a:lnTo>
                    <a:lnTo>
                      <a:pt x="137" y="32"/>
                    </a:lnTo>
                    <a:lnTo>
                      <a:pt x="130" y="31"/>
                    </a:lnTo>
                    <a:lnTo>
                      <a:pt x="122" y="31"/>
                    </a:lnTo>
                    <a:lnTo>
                      <a:pt x="114" y="31"/>
                    </a:lnTo>
                    <a:lnTo>
                      <a:pt x="107" y="32"/>
                    </a:lnTo>
                    <a:lnTo>
                      <a:pt x="99" y="33"/>
                    </a:lnTo>
                    <a:lnTo>
                      <a:pt x="91" y="36"/>
                    </a:lnTo>
                    <a:lnTo>
                      <a:pt x="85" y="38"/>
                    </a:lnTo>
                    <a:lnTo>
                      <a:pt x="79" y="42"/>
                    </a:lnTo>
                    <a:lnTo>
                      <a:pt x="72" y="46"/>
                    </a:lnTo>
                    <a:lnTo>
                      <a:pt x="67" y="51"/>
                    </a:lnTo>
                    <a:lnTo>
                      <a:pt x="62" y="56"/>
                    </a:lnTo>
                    <a:lnTo>
                      <a:pt x="58" y="62"/>
                    </a:lnTo>
                    <a:lnTo>
                      <a:pt x="55" y="68"/>
                    </a:lnTo>
                    <a:lnTo>
                      <a:pt x="51" y="76"/>
                    </a:lnTo>
                    <a:lnTo>
                      <a:pt x="48" y="84"/>
                    </a:lnTo>
                    <a:lnTo>
                      <a:pt x="47" y="93"/>
                    </a:lnTo>
                    <a:lnTo>
                      <a:pt x="46" y="102"/>
                    </a:lnTo>
                    <a:lnTo>
                      <a:pt x="46" y="11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60" name="Freeform 375"/>
              <p:cNvSpPr>
                <a:spLocks/>
              </p:cNvSpPr>
              <p:nvPr/>
            </p:nvSpPr>
            <p:spPr bwMode="auto">
              <a:xfrm>
                <a:off x="4603" y="2173"/>
                <a:ext cx="63" cy="54"/>
              </a:xfrm>
              <a:custGeom>
                <a:avLst/>
                <a:gdLst>
                  <a:gd name="T0" fmla="*/ 48 w 252"/>
                  <a:gd name="T1" fmla="*/ 0 h 216"/>
                  <a:gd name="T2" fmla="*/ 252 w 252"/>
                  <a:gd name="T3" fmla="*/ 0 h 216"/>
                  <a:gd name="T4" fmla="*/ 252 w 252"/>
                  <a:gd name="T5" fmla="*/ 215 h 216"/>
                  <a:gd name="T6" fmla="*/ 208 w 252"/>
                  <a:gd name="T7" fmla="*/ 215 h 216"/>
                  <a:gd name="T8" fmla="*/ 208 w 252"/>
                  <a:gd name="T9" fmla="*/ 30 h 216"/>
                  <a:gd name="T10" fmla="*/ 92 w 252"/>
                  <a:gd name="T11" fmla="*/ 30 h 216"/>
                  <a:gd name="T12" fmla="*/ 92 w 252"/>
                  <a:gd name="T13" fmla="*/ 137 h 216"/>
                  <a:gd name="T14" fmla="*/ 92 w 252"/>
                  <a:gd name="T15" fmla="*/ 154 h 216"/>
                  <a:gd name="T16" fmla="*/ 91 w 252"/>
                  <a:gd name="T17" fmla="*/ 167 h 216"/>
                  <a:gd name="T18" fmla="*/ 91 w 252"/>
                  <a:gd name="T19" fmla="*/ 179 h 216"/>
                  <a:gd name="T20" fmla="*/ 90 w 252"/>
                  <a:gd name="T21" fmla="*/ 186 h 216"/>
                  <a:gd name="T22" fmla="*/ 87 w 252"/>
                  <a:gd name="T23" fmla="*/ 192 h 216"/>
                  <a:gd name="T24" fmla="*/ 83 w 252"/>
                  <a:gd name="T25" fmla="*/ 197 h 216"/>
                  <a:gd name="T26" fmla="*/ 80 w 252"/>
                  <a:gd name="T27" fmla="*/ 202 h 216"/>
                  <a:gd name="T28" fmla="*/ 73 w 252"/>
                  <a:gd name="T29" fmla="*/ 207 h 216"/>
                  <a:gd name="T30" fmla="*/ 66 w 252"/>
                  <a:gd name="T31" fmla="*/ 210 h 216"/>
                  <a:gd name="T32" fmla="*/ 57 w 252"/>
                  <a:gd name="T33" fmla="*/ 214 h 216"/>
                  <a:gd name="T34" fmla="*/ 47 w 252"/>
                  <a:gd name="T35" fmla="*/ 215 h 216"/>
                  <a:gd name="T36" fmla="*/ 35 w 252"/>
                  <a:gd name="T37" fmla="*/ 216 h 216"/>
                  <a:gd name="T38" fmla="*/ 19 w 252"/>
                  <a:gd name="T39" fmla="*/ 216 h 216"/>
                  <a:gd name="T40" fmla="*/ 0 w 252"/>
                  <a:gd name="T41" fmla="*/ 214 h 216"/>
                  <a:gd name="T42" fmla="*/ 0 w 252"/>
                  <a:gd name="T43" fmla="*/ 184 h 216"/>
                  <a:gd name="T44" fmla="*/ 19 w 252"/>
                  <a:gd name="T45" fmla="*/ 184 h 216"/>
                  <a:gd name="T46" fmla="*/ 30 w 252"/>
                  <a:gd name="T47" fmla="*/ 183 h 216"/>
                  <a:gd name="T48" fmla="*/ 39 w 252"/>
                  <a:gd name="T49" fmla="*/ 181 h 216"/>
                  <a:gd name="T50" fmla="*/ 43 w 252"/>
                  <a:gd name="T51" fmla="*/ 179 h 216"/>
                  <a:gd name="T52" fmla="*/ 47 w 252"/>
                  <a:gd name="T53" fmla="*/ 174 h 216"/>
                  <a:gd name="T54" fmla="*/ 47 w 252"/>
                  <a:gd name="T55" fmla="*/ 171 h 216"/>
                  <a:gd name="T56" fmla="*/ 48 w 252"/>
                  <a:gd name="T57" fmla="*/ 163 h 216"/>
                  <a:gd name="T58" fmla="*/ 48 w 252"/>
                  <a:gd name="T59" fmla="*/ 154 h 216"/>
                  <a:gd name="T60" fmla="*/ 48 w 252"/>
                  <a:gd name="T61" fmla="*/ 141 h 216"/>
                  <a:gd name="T62" fmla="*/ 48 w 252"/>
                  <a:gd name="T63"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2" h="216">
                    <a:moveTo>
                      <a:pt x="48" y="0"/>
                    </a:moveTo>
                    <a:lnTo>
                      <a:pt x="252" y="0"/>
                    </a:lnTo>
                    <a:lnTo>
                      <a:pt x="252" y="215"/>
                    </a:lnTo>
                    <a:lnTo>
                      <a:pt x="208" y="215"/>
                    </a:lnTo>
                    <a:lnTo>
                      <a:pt x="208" y="30"/>
                    </a:lnTo>
                    <a:lnTo>
                      <a:pt x="92" y="30"/>
                    </a:lnTo>
                    <a:lnTo>
                      <a:pt x="92" y="137"/>
                    </a:lnTo>
                    <a:lnTo>
                      <a:pt x="92" y="154"/>
                    </a:lnTo>
                    <a:lnTo>
                      <a:pt x="91" y="167"/>
                    </a:lnTo>
                    <a:lnTo>
                      <a:pt x="91" y="179"/>
                    </a:lnTo>
                    <a:lnTo>
                      <a:pt x="90" y="186"/>
                    </a:lnTo>
                    <a:lnTo>
                      <a:pt x="87" y="192"/>
                    </a:lnTo>
                    <a:lnTo>
                      <a:pt x="83" y="197"/>
                    </a:lnTo>
                    <a:lnTo>
                      <a:pt x="80" y="202"/>
                    </a:lnTo>
                    <a:lnTo>
                      <a:pt x="73" y="207"/>
                    </a:lnTo>
                    <a:lnTo>
                      <a:pt x="66" y="210"/>
                    </a:lnTo>
                    <a:lnTo>
                      <a:pt x="57" y="214"/>
                    </a:lnTo>
                    <a:lnTo>
                      <a:pt x="47" y="215"/>
                    </a:lnTo>
                    <a:lnTo>
                      <a:pt x="35" y="216"/>
                    </a:lnTo>
                    <a:lnTo>
                      <a:pt x="19" y="216"/>
                    </a:lnTo>
                    <a:lnTo>
                      <a:pt x="0" y="214"/>
                    </a:lnTo>
                    <a:lnTo>
                      <a:pt x="0" y="184"/>
                    </a:lnTo>
                    <a:lnTo>
                      <a:pt x="19" y="184"/>
                    </a:lnTo>
                    <a:lnTo>
                      <a:pt x="30" y="183"/>
                    </a:lnTo>
                    <a:lnTo>
                      <a:pt x="39" y="181"/>
                    </a:lnTo>
                    <a:lnTo>
                      <a:pt x="43" y="179"/>
                    </a:lnTo>
                    <a:lnTo>
                      <a:pt x="47" y="174"/>
                    </a:lnTo>
                    <a:lnTo>
                      <a:pt x="47" y="171"/>
                    </a:lnTo>
                    <a:lnTo>
                      <a:pt x="48" y="163"/>
                    </a:lnTo>
                    <a:lnTo>
                      <a:pt x="48" y="154"/>
                    </a:lnTo>
                    <a:lnTo>
                      <a:pt x="48" y="141"/>
                    </a:lnTo>
                    <a:lnTo>
                      <a:pt x="48"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61" name="Freeform 376"/>
              <p:cNvSpPr>
                <a:spLocks noEditPoints="1"/>
              </p:cNvSpPr>
              <p:nvPr/>
            </p:nvSpPr>
            <p:spPr bwMode="auto">
              <a:xfrm>
                <a:off x="4682" y="2173"/>
                <a:ext cx="54" cy="54"/>
              </a:xfrm>
              <a:custGeom>
                <a:avLst/>
                <a:gdLst>
                  <a:gd name="T0" fmla="*/ 0 w 213"/>
                  <a:gd name="T1" fmla="*/ 0 h 215"/>
                  <a:gd name="T2" fmla="*/ 44 w 213"/>
                  <a:gd name="T3" fmla="*/ 0 h 215"/>
                  <a:gd name="T4" fmla="*/ 44 w 213"/>
                  <a:gd name="T5" fmla="*/ 83 h 215"/>
                  <a:gd name="T6" fmla="*/ 100 w 213"/>
                  <a:gd name="T7" fmla="*/ 83 h 215"/>
                  <a:gd name="T8" fmla="*/ 113 w 213"/>
                  <a:gd name="T9" fmla="*/ 84 h 215"/>
                  <a:gd name="T10" fmla="*/ 126 w 213"/>
                  <a:gd name="T11" fmla="*/ 84 h 215"/>
                  <a:gd name="T12" fmla="*/ 137 w 213"/>
                  <a:gd name="T13" fmla="*/ 87 h 215"/>
                  <a:gd name="T14" fmla="*/ 149 w 213"/>
                  <a:gd name="T15" fmla="*/ 89 h 215"/>
                  <a:gd name="T16" fmla="*/ 157 w 213"/>
                  <a:gd name="T17" fmla="*/ 91 h 215"/>
                  <a:gd name="T18" fmla="*/ 168 w 213"/>
                  <a:gd name="T19" fmla="*/ 94 h 215"/>
                  <a:gd name="T20" fmla="*/ 175 w 213"/>
                  <a:gd name="T21" fmla="*/ 97 h 215"/>
                  <a:gd name="T22" fmla="*/ 184 w 213"/>
                  <a:gd name="T23" fmla="*/ 101 h 215"/>
                  <a:gd name="T24" fmla="*/ 191 w 213"/>
                  <a:gd name="T25" fmla="*/ 105 h 215"/>
                  <a:gd name="T26" fmla="*/ 197 w 213"/>
                  <a:gd name="T27" fmla="*/ 111 h 215"/>
                  <a:gd name="T28" fmla="*/ 202 w 213"/>
                  <a:gd name="T29" fmla="*/ 116 h 215"/>
                  <a:gd name="T30" fmla="*/ 206 w 213"/>
                  <a:gd name="T31" fmla="*/ 122 h 215"/>
                  <a:gd name="T32" fmla="*/ 208 w 213"/>
                  <a:gd name="T33" fmla="*/ 129 h 215"/>
                  <a:gd name="T34" fmla="*/ 211 w 213"/>
                  <a:gd name="T35" fmla="*/ 135 h 215"/>
                  <a:gd name="T36" fmla="*/ 212 w 213"/>
                  <a:gd name="T37" fmla="*/ 142 h 215"/>
                  <a:gd name="T38" fmla="*/ 213 w 213"/>
                  <a:gd name="T39" fmla="*/ 150 h 215"/>
                  <a:gd name="T40" fmla="*/ 212 w 213"/>
                  <a:gd name="T41" fmla="*/ 156 h 215"/>
                  <a:gd name="T42" fmla="*/ 212 w 213"/>
                  <a:gd name="T43" fmla="*/ 162 h 215"/>
                  <a:gd name="T44" fmla="*/ 210 w 213"/>
                  <a:gd name="T45" fmla="*/ 168 h 215"/>
                  <a:gd name="T46" fmla="*/ 207 w 213"/>
                  <a:gd name="T47" fmla="*/ 174 h 215"/>
                  <a:gd name="T48" fmla="*/ 203 w 213"/>
                  <a:gd name="T49" fmla="*/ 180 h 215"/>
                  <a:gd name="T50" fmla="*/ 199 w 213"/>
                  <a:gd name="T51" fmla="*/ 185 h 215"/>
                  <a:gd name="T52" fmla="*/ 194 w 213"/>
                  <a:gd name="T53" fmla="*/ 191 h 215"/>
                  <a:gd name="T54" fmla="*/ 188 w 213"/>
                  <a:gd name="T55" fmla="*/ 195 h 215"/>
                  <a:gd name="T56" fmla="*/ 182 w 213"/>
                  <a:gd name="T57" fmla="*/ 200 h 215"/>
                  <a:gd name="T58" fmla="*/ 174 w 213"/>
                  <a:gd name="T59" fmla="*/ 203 h 215"/>
                  <a:gd name="T60" fmla="*/ 166 w 213"/>
                  <a:gd name="T61" fmla="*/ 207 h 215"/>
                  <a:gd name="T62" fmla="*/ 156 w 213"/>
                  <a:gd name="T63" fmla="*/ 209 h 215"/>
                  <a:gd name="T64" fmla="*/ 146 w 213"/>
                  <a:gd name="T65" fmla="*/ 212 h 215"/>
                  <a:gd name="T66" fmla="*/ 135 w 213"/>
                  <a:gd name="T67" fmla="*/ 214 h 215"/>
                  <a:gd name="T68" fmla="*/ 123 w 213"/>
                  <a:gd name="T69" fmla="*/ 214 h 215"/>
                  <a:gd name="T70" fmla="*/ 111 w 213"/>
                  <a:gd name="T71" fmla="*/ 215 h 215"/>
                  <a:gd name="T72" fmla="*/ 0 w 213"/>
                  <a:gd name="T73" fmla="*/ 215 h 215"/>
                  <a:gd name="T74" fmla="*/ 0 w 213"/>
                  <a:gd name="T75" fmla="*/ 0 h 215"/>
                  <a:gd name="T76" fmla="*/ 44 w 213"/>
                  <a:gd name="T77" fmla="*/ 184 h 215"/>
                  <a:gd name="T78" fmla="*/ 90 w 213"/>
                  <a:gd name="T79" fmla="*/ 184 h 215"/>
                  <a:gd name="T80" fmla="*/ 109 w 213"/>
                  <a:gd name="T81" fmla="*/ 184 h 215"/>
                  <a:gd name="T82" fmla="*/ 126 w 213"/>
                  <a:gd name="T83" fmla="*/ 182 h 215"/>
                  <a:gd name="T84" fmla="*/ 140 w 213"/>
                  <a:gd name="T85" fmla="*/ 180 h 215"/>
                  <a:gd name="T86" fmla="*/ 150 w 213"/>
                  <a:gd name="T87" fmla="*/ 176 h 215"/>
                  <a:gd name="T88" fmla="*/ 154 w 213"/>
                  <a:gd name="T89" fmla="*/ 174 h 215"/>
                  <a:gd name="T90" fmla="*/ 157 w 213"/>
                  <a:gd name="T91" fmla="*/ 172 h 215"/>
                  <a:gd name="T92" fmla="*/ 161 w 213"/>
                  <a:gd name="T93" fmla="*/ 168 h 215"/>
                  <a:gd name="T94" fmla="*/ 164 w 213"/>
                  <a:gd name="T95" fmla="*/ 165 h 215"/>
                  <a:gd name="T96" fmla="*/ 166 w 213"/>
                  <a:gd name="T97" fmla="*/ 158 h 215"/>
                  <a:gd name="T98" fmla="*/ 168 w 213"/>
                  <a:gd name="T99" fmla="*/ 150 h 215"/>
                  <a:gd name="T100" fmla="*/ 166 w 213"/>
                  <a:gd name="T101" fmla="*/ 143 h 215"/>
                  <a:gd name="T102" fmla="*/ 164 w 213"/>
                  <a:gd name="T103" fmla="*/ 136 h 215"/>
                  <a:gd name="T104" fmla="*/ 160 w 213"/>
                  <a:gd name="T105" fmla="*/ 131 h 215"/>
                  <a:gd name="T106" fmla="*/ 155 w 213"/>
                  <a:gd name="T107" fmla="*/ 124 h 215"/>
                  <a:gd name="T108" fmla="*/ 151 w 213"/>
                  <a:gd name="T109" fmla="*/ 122 h 215"/>
                  <a:gd name="T110" fmla="*/ 146 w 213"/>
                  <a:gd name="T111" fmla="*/ 120 h 215"/>
                  <a:gd name="T112" fmla="*/ 140 w 213"/>
                  <a:gd name="T113" fmla="*/ 118 h 215"/>
                  <a:gd name="T114" fmla="*/ 133 w 213"/>
                  <a:gd name="T115" fmla="*/ 117 h 215"/>
                  <a:gd name="T116" fmla="*/ 117 w 213"/>
                  <a:gd name="T117" fmla="*/ 115 h 215"/>
                  <a:gd name="T118" fmla="*/ 97 w 213"/>
                  <a:gd name="T119" fmla="*/ 114 h 215"/>
                  <a:gd name="T120" fmla="*/ 44 w 213"/>
                  <a:gd name="T121" fmla="*/ 114 h 215"/>
                  <a:gd name="T122" fmla="*/ 44 w 213"/>
                  <a:gd name="T123" fmla="*/ 18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3" h="215">
                    <a:moveTo>
                      <a:pt x="0" y="0"/>
                    </a:moveTo>
                    <a:lnTo>
                      <a:pt x="44" y="0"/>
                    </a:lnTo>
                    <a:lnTo>
                      <a:pt x="44" y="83"/>
                    </a:lnTo>
                    <a:lnTo>
                      <a:pt x="100" y="83"/>
                    </a:lnTo>
                    <a:lnTo>
                      <a:pt x="113" y="84"/>
                    </a:lnTo>
                    <a:lnTo>
                      <a:pt x="126" y="84"/>
                    </a:lnTo>
                    <a:lnTo>
                      <a:pt x="137" y="87"/>
                    </a:lnTo>
                    <a:lnTo>
                      <a:pt x="149" y="89"/>
                    </a:lnTo>
                    <a:lnTo>
                      <a:pt x="157" y="91"/>
                    </a:lnTo>
                    <a:lnTo>
                      <a:pt x="168" y="94"/>
                    </a:lnTo>
                    <a:lnTo>
                      <a:pt x="175" y="97"/>
                    </a:lnTo>
                    <a:lnTo>
                      <a:pt x="184" y="101"/>
                    </a:lnTo>
                    <a:lnTo>
                      <a:pt x="191" y="105"/>
                    </a:lnTo>
                    <a:lnTo>
                      <a:pt x="197" y="111"/>
                    </a:lnTo>
                    <a:lnTo>
                      <a:pt x="202" y="116"/>
                    </a:lnTo>
                    <a:lnTo>
                      <a:pt x="206" y="122"/>
                    </a:lnTo>
                    <a:lnTo>
                      <a:pt x="208" y="129"/>
                    </a:lnTo>
                    <a:lnTo>
                      <a:pt x="211" y="135"/>
                    </a:lnTo>
                    <a:lnTo>
                      <a:pt x="212" y="142"/>
                    </a:lnTo>
                    <a:lnTo>
                      <a:pt x="213" y="150"/>
                    </a:lnTo>
                    <a:lnTo>
                      <a:pt x="212" y="156"/>
                    </a:lnTo>
                    <a:lnTo>
                      <a:pt x="212" y="162"/>
                    </a:lnTo>
                    <a:lnTo>
                      <a:pt x="210" y="168"/>
                    </a:lnTo>
                    <a:lnTo>
                      <a:pt x="207" y="174"/>
                    </a:lnTo>
                    <a:lnTo>
                      <a:pt x="203" y="180"/>
                    </a:lnTo>
                    <a:lnTo>
                      <a:pt x="199" y="185"/>
                    </a:lnTo>
                    <a:lnTo>
                      <a:pt x="194" y="191"/>
                    </a:lnTo>
                    <a:lnTo>
                      <a:pt x="188" y="195"/>
                    </a:lnTo>
                    <a:lnTo>
                      <a:pt x="182" y="200"/>
                    </a:lnTo>
                    <a:lnTo>
                      <a:pt x="174" y="203"/>
                    </a:lnTo>
                    <a:lnTo>
                      <a:pt x="166" y="207"/>
                    </a:lnTo>
                    <a:lnTo>
                      <a:pt x="156" y="209"/>
                    </a:lnTo>
                    <a:lnTo>
                      <a:pt x="146" y="212"/>
                    </a:lnTo>
                    <a:lnTo>
                      <a:pt x="135" y="214"/>
                    </a:lnTo>
                    <a:lnTo>
                      <a:pt x="123" y="214"/>
                    </a:lnTo>
                    <a:lnTo>
                      <a:pt x="111" y="215"/>
                    </a:lnTo>
                    <a:lnTo>
                      <a:pt x="0" y="215"/>
                    </a:lnTo>
                    <a:lnTo>
                      <a:pt x="0" y="0"/>
                    </a:lnTo>
                    <a:close/>
                    <a:moveTo>
                      <a:pt x="44" y="184"/>
                    </a:moveTo>
                    <a:lnTo>
                      <a:pt x="90" y="184"/>
                    </a:lnTo>
                    <a:lnTo>
                      <a:pt x="109" y="184"/>
                    </a:lnTo>
                    <a:lnTo>
                      <a:pt x="126" y="182"/>
                    </a:lnTo>
                    <a:lnTo>
                      <a:pt x="140" y="180"/>
                    </a:lnTo>
                    <a:lnTo>
                      <a:pt x="150" y="176"/>
                    </a:lnTo>
                    <a:lnTo>
                      <a:pt x="154" y="174"/>
                    </a:lnTo>
                    <a:lnTo>
                      <a:pt x="157" y="172"/>
                    </a:lnTo>
                    <a:lnTo>
                      <a:pt x="161" y="168"/>
                    </a:lnTo>
                    <a:lnTo>
                      <a:pt x="164" y="165"/>
                    </a:lnTo>
                    <a:lnTo>
                      <a:pt x="166" y="158"/>
                    </a:lnTo>
                    <a:lnTo>
                      <a:pt x="168" y="150"/>
                    </a:lnTo>
                    <a:lnTo>
                      <a:pt x="166" y="143"/>
                    </a:lnTo>
                    <a:lnTo>
                      <a:pt x="164" y="136"/>
                    </a:lnTo>
                    <a:lnTo>
                      <a:pt x="160" y="131"/>
                    </a:lnTo>
                    <a:lnTo>
                      <a:pt x="155" y="124"/>
                    </a:lnTo>
                    <a:lnTo>
                      <a:pt x="151" y="122"/>
                    </a:lnTo>
                    <a:lnTo>
                      <a:pt x="146" y="120"/>
                    </a:lnTo>
                    <a:lnTo>
                      <a:pt x="140" y="118"/>
                    </a:lnTo>
                    <a:lnTo>
                      <a:pt x="133" y="117"/>
                    </a:lnTo>
                    <a:lnTo>
                      <a:pt x="117" y="115"/>
                    </a:lnTo>
                    <a:lnTo>
                      <a:pt x="97" y="114"/>
                    </a:lnTo>
                    <a:lnTo>
                      <a:pt x="44" y="114"/>
                    </a:lnTo>
                    <a:lnTo>
                      <a:pt x="44" y="18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62" name="Freeform 377"/>
              <p:cNvSpPr>
                <a:spLocks/>
              </p:cNvSpPr>
              <p:nvPr/>
            </p:nvSpPr>
            <p:spPr bwMode="auto">
              <a:xfrm>
                <a:off x="4748" y="2173"/>
                <a:ext cx="83" cy="54"/>
              </a:xfrm>
              <a:custGeom>
                <a:avLst/>
                <a:gdLst>
                  <a:gd name="T0" fmla="*/ 0 w 331"/>
                  <a:gd name="T1" fmla="*/ 0 h 215"/>
                  <a:gd name="T2" fmla="*/ 43 w 331"/>
                  <a:gd name="T3" fmla="*/ 0 h 215"/>
                  <a:gd name="T4" fmla="*/ 43 w 331"/>
                  <a:gd name="T5" fmla="*/ 184 h 215"/>
                  <a:gd name="T6" fmla="*/ 143 w 331"/>
                  <a:gd name="T7" fmla="*/ 184 h 215"/>
                  <a:gd name="T8" fmla="*/ 143 w 331"/>
                  <a:gd name="T9" fmla="*/ 0 h 215"/>
                  <a:gd name="T10" fmla="*/ 188 w 331"/>
                  <a:gd name="T11" fmla="*/ 0 h 215"/>
                  <a:gd name="T12" fmla="*/ 188 w 331"/>
                  <a:gd name="T13" fmla="*/ 184 h 215"/>
                  <a:gd name="T14" fmla="*/ 288 w 331"/>
                  <a:gd name="T15" fmla="*/ 184 h 215"/>
                  <a:gd name="T16" fmla="*/ 288 w 331"/>
                  <a:gd name="T17" fmla="*/ 0 h 215"/>
                  <a:gd name="T18" fmla="*/ 331 w 331"/>
                  <a:gd name="T19" fmla="*/ 0 h 215"/>
                  <a:gd name="T20" fmla="*/ 331 w 331"/>
                  <a:gd name="T21" fmla="*/ 215 h 215"/>
                  <a:gd name="T22" fmla="*/ 0 w 331"/>
                  <a:gd name="T23" fmla="*/ 215 h 215"/>
                  <a:gd name="T24" fmla="*/ 0 w 331"/>
                  <a:gd name="T2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15">
                    <a:moveTo>
                      <a:pt x="0" y="0"/>
                    </a:moveTo>
                    <a:lnTo>
                      <a:pt x="43" y="0"/>
                    </a:lnTo>
                    <a:lnTo>
                      <a:pt x="43" y="184"/>
                    </a:lnTo>
                    <a:lnTo>
                      <a:pt x="143" y="184"/>
                    </a:lnTo>
                    <a:lnTo>
                      <a:pt x="143" y="0"/>
                    </a:lnTo>
                    <a:lnTo>
                      <a:pt x="188" y="0"/>
                    </a:lnTo>
                    <a:lnTo>
                      <a:pt x="188" y="184"/>
                    </a:lnTo>
                    <a:lnTo>
                      <a:pt x="288" y="184"/>
                    </a:lnTo>
                    <a:lnTo>
                      <a:pt x="288" y="0"/>
                    </a:lnTo>
                    <a:lnTo>
                      <a:pt x="331" y="0"/>
                    </a:lnTo>
                    <a:lnTo>
                      <a:pt x="331"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63" name="Freeform 378"/>
              <p:cNvSpPr>
                <a:spLocks noEditPoints="1"/>
              </p:cNvSpPr>
              <p:nvPr/>
            </p:nvSpPr>
            <p:spPr bwMode="auto">
              <a:xfrm>
                <a:off x="4844" y="2172"/>
                <a:ext cx="60" cy="56"/>
              </a:xfrm>
              <a:custGeom>
                <a:avLst/>
                <a:gdLst>
                  <a:gd name="T0" fmla="*/ 160 w 237"/>
                  <a:gd name="T1" fmla="*/ 207 h 224"/>
                  <a:gd name="T2" fmla="*/ 124 w 237"/>
                  <a:gd name="T3" fmla="*/ 220 h 224"/>
                  <a:gd name="T4" fmla="*/ 87 w 237"/>
                  <a:gd name="T5" fmla="*/ 224 h 224"/>
                  <a:gd name="T6" fmla="*/ 58 w 237"/>
                  <a:gd name="T7" fmla="*/ 222 h 224"/>
                  <a:gd name="T8" fmla="*/ 35 w 237"/>
                  <a:gd name="T9" fmla="*/ 214 h 224"/>
                  <a:gd name="T10" fmla="*/ 16 w 237"/>
                  <a:gd name="T11" fmla="*/ 203 h 224"/>
                  <a:gd name="T12" fmla="*/ 5 w 237"/>
                  <a:gd name="T13" fmla="*/ 187 h 224"/>
                  <a:gd name="T14" fmla="*/ 0 w 237"/>
                  <a:gd name="T15" fmla="*/ 169 h 224"/>
                  <a:gd name="T16" fmla="*/ 1 w 237"/>
                  <a:gd name="T17" fmla="*/ 148 h 224"/>
                  <a:gd name="T18" fmla="*/ 12 w 237"/>
                  <a:gd name="T19" fmla="*/ 128 h 224"/>
                  <a:gd name="T20" fmla="*/ 30 w 237"/>
                  <a:gd name="T21" fmla="*/ 114 h 224"/>
                  <a:gd name="T22" fmla="*/ 53 w 237"/>
                  <a:gd name="T23" fmla="*/ 103 h 224"/>
                  <a:gd name="T24" fmla="*/ 78 w 237"/>
                  <a:gd name="T25" fmla="*/ 99 h 224"/>
                  <a:gd name="T26" fmla="*/ 125 w 237"/>
                  <a:gd name="T27" fmla="*/ 93 h 224"/>
                  <a:gd name="T28" fmla="*/ 180 w 237"/>
                  <a:gd name="T29" fmla="*/ 83 h 224"/>
                  <a:gd name="T30" fmla="*/ 179 w 237"/>
                  <a:gd name="T31" fmla="*/ 63 h 224"/>
                  <a:gd name="T32" fmla="*/ 167 w 237"/>
                  <a:gd name="T33" fmla="*/ 42 h 224"/>
                  <a:gd name="T34" fmla="*/ 152 w 237"/>
                  <a:gd name="T35" fmla="*/ 35 h 224"/>
                  <a:gd name="T36" fmla="*/ 118 w 237"/>
                  <a:gd name="T37" fmla="*/ 31 h 224"/>
                  <a:gd name="T38" fmla="*/ 80 w 237"/>
                  <a:gd name="T39" fmla="*/ 35 h 224"/>
                  <a:gd name="T40" fmla="*/ 58 w 237"/>
                  <a:gd name="T41" fmla="*/ 52 h 224"/>
                  <a:gd name="T42" fmla="*/ 7 w 237"/>
                  <a:gd name="T43" fmla="*/ 66 h 224"/>
                  <a:gd name="T44" fmla="*/ 20 w 237"/>
                  <a:gd name="T45" fmla="*/ 37 h 224"/>
                  <a:gd name="T46" fmla="*/ 43 w 237"/>
                  <a:gd name="T47" fmla="*/ 17 h 224"/>
                  <a:gd name="T48" fmla="*/ 78 w 237"/>
                  <a:gd name="T49" fmla="*/ 4 h 224"/>
                  <a:gd name="T50" fmla="*/ 124 w 237"/>
                  <a:gd name="T51" fmla="*/ 0 h 224"/>
                  <a:gd name="T52" fmla="*/ 166 w 237"/>
                  <a:gd name="T53" fmla="*/ 4 h 224"/>
                  <a:gd name="T54" fmla="*/ 195 w 237"/>
                  <a:gd name="T55" fmla="*/ 14 h 224"/>
                  <a:gd name="T56" fmla="*/ 213 w 237"/>
                  <a:gd name="T57" fmla="*/ 28 h 224"/>
                  <a:gd name="T58" fmla="*/ 222 w 237"/>
                  <a:gd name="T59" fmla="*/ 47 h 224"/>
                  <a:gd name="T60" fmla="*/ 223 w 237"/>
                  <a:gd name="T61" fmla="*/ 69 h 224"/>
                  <a:gd name="T62" fmla="*/ 225 w 237"/>
                  <a:gd name="T63" fmla="*/ 152 h 224"/>
                  <a:gd name="T64" fmla="*/ 227 w 237"/>
                  <a:gd name="T65" fmla="*/ 193 h 224"/>
                  <a:gd name="T66" fmla="*/ 233 w 237"/>
                  <a:gd name="T67" fmla="*/ 213 h 224"/>
                  <a:gd name="T68" fmla="*/ 189 w 237"/>
                  <a:gd name="T69" fmla="*/ 213 h 224"/>
                  <a:gd name="T70" fmla="*/ 183 w 237"/>
                  <a:gd name="T71" fmla="*/ 192 h 224"/>
                  <a:gd name="T72" fmla="*/ 150 w 237"/>
                  <a:gd name="T73" fmla="*/ 119 h 224"/>
                  <a:gd name="T74" fmla="*/ 95 w 237"/>
                  <a:gd name="T75" fmla="*/ 127 h 224"/>
                  <a:gd name="T76" fmla="*/ 70 w 237"/>
                  <a:gd name="T77" fmla="*/ 132 h 224"/>
                  <a:gd name="T78" fmla="*/ 56 w 237"/>
                  <a:gd name="T79" fmla="*/ 141 h 224"/>
                  <a:gd name="T80" fmla="*/ 48 w 237"/>
                  <a:gd name="T81" fmla="*/ 152 h 224"/>
                  <a:gd name="T82" fmla="*/ 47 w 237"/>
                  <a:gd name="T83" fmla="*/ 169 h 224"/>
                  <a:gd name="T84" fmla="*/ 59 w 237"/>
                  <a:gd name="T85" fmla="*/ 186 h 224"/>
                  <a:gd name="T86" fmla="*/ 86 w 237"/>
                  <a:gd name="T87" fmla="*/ 196 h 224"/>
                  <a:gd name="T88" fmla="*/ 122 w 237"/>
                  <a:gd name="T89" fmla="*/ 193 h 224"/>
                  <a:gd name="T90" fmla="*/ 152 w 237"/>
                  <a:gd name="T91" fmla="*/ 182 h 224"/>
                  <a:gd name="T92" fmla="*/ 172 w 237"/>
                  <a:gd name="T93" fmla="*/ 161 h 224"/>
                  <a:gd name="T94" fmla="*/ 179 w 237"/>
                  <a:gd name="T95" fmla="*/ 13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7" h="224">
                    <a:moveTo>
                      <a:pt x="183" y="192"/>
                    </a:moveTo>
                    <a:lnTo>
                      <a:pt x="171" y="201"/>
                    </a:lnTo>
                    <a:lnTo>
                      <a:pt x="160" y="207"/>
                    </a:lnTo>
                    <a:lnTo>
                      <a:pt x="147" y="213"/>
                    </a:lnTo>
                    <a:lnTo>
                      <a:pt x="136" y="218"/>
                    </a:lnTo>
                    <a:lnTo>
                      <a:pt x="124" y="220"/>
                    </a:lnTo>
                    <a:lnTo>
                      <a:pt x="113" y="223"/>
                    </a:lnTo>
                    <a:lnTo>
                      <a:pt x="100" y="224"/>
                    </a:lnTo>
                    <a:lnTo>
                      <a:pt x="87" y="224"/>
                    </a:lnTo>
                    <a:lnTo>
                      <a:pt x="77" y="224"/>
                    </a:lnTo>
                    <a:lnTo>
                      <a:pt x="67" y="223"/>
                    </a:lnTo>
                    <a:lnTo>
                      <a:pt x="58" y="222"/>
                    </a:lnTo>
                    <a:lnTo>
                      <a:pt x="51" y="220"/>
                    </a:lnTo>
                    <a:lnTo>
                      <a:pt x="42" y="218"/>
                    </a:lnTo>
                    <a:lnTo>
                      <a:pt x="35" y="214"/>
                    </a:lnTo>
                    <a:lnTo>
                      <a:pt x="28" y="211"/>
                    </a:lnTo>
                    <a:lnTo>
                      <a:pt x="23" y="207"/>
                    </a:lnTo>
                    <a:lnTo>
                      <a:pt x="16" y="203"/>
                    </a:lnTo>
                    <a:lnTo>
                      <a:pt x="12" y="198"/>
                    </a:lnTo>
                    <a:lnTo>
                      <a:pt x="9" y="192"/>
                    </a:lnTo>
                    <a:lnTo>
                      <a:pt x="5" y="187"/>
                    </a:lnTo>
                    <a:lnTo>
                      <a:pt x="2" y="182"/>
                    </a:lnTo>
                    <a:lnTo>
                      <a:pt x="1" y="176"/>
                    </a:lnTo>
                    <a:lnTo>
                      <a:pt x="0" y="169"/>
                    </a:lnTo>
                    <a:lnTo>
                      <a:pt x="0" y="163"/>
                    </a:lnTo>
                    <a:lnTo>
                      <a:pt x="0" y="156"/>
                    </a:lnTo>
                    <a:lnTo>
                      <a:pt x="1" y="148"/>
                    </a:lnTo>
                    <a:lnTo>
                      <a:pt x="4" y="141"/>
                    </a:lnTo>
                    <a:lnTo>
                      <a:pt x="7" y="134"/>
                    </a:lnTo>
                    <a:lnTo>
                      <a:pt x="12" y="128"/>
                    </a:lnTo>
                    <a:lnTo>
                      <a:pt x="17" y="122"/>
                    </a:lnTo>
                    <a:lnTo>
                      <a:pt x="24" y="118"/>
                    </a:lnTo>
                    <a:lnTo>
                      <a:pt x="30" y="114"/>
                    </a:lnTo>
                    <a:lnTo>
                      <a:pt x="38" y="109"/>
                    </a:lnTo>
                    <a:lnTo>
                      <a:pt x="45" y="106"/>
                    </a:lnTo>
                    <a:lnTo>
                      <a:pt x="53" y="103"/>
                    </a:lnTo>
                    <a:lnTo>
                      <a:pt x="62" y="101"/>
                    </a:lnTo>
                    <a:lnTo>
                      <a:pt x="70" y="100"/>
                    </a:lnTo>
                    <a:lnTo>
                      <a:pt x="78" y="99"/>
                    </a:lnTo>
                    <a:lnTo>
                      <a:pt x="89" y="97"/>
                    </a:lnTo>
                    <a:lnTo>
                      <a:pt x="101" y="96"/>
                    </a:lnTo>
                    <a:lnTo>
                      <a:pt x="125" y="93"/>
                    </a:lnTo>
                    <a:lnTo>
                      <a:pt x="147" y="90"/>
                    </a:lnTo>
                    <a:lnTo>
                      <a:pt x="165" y="87"/>
                    </a:lnTo>
                    <a:lnTo>
                      <a:pt x="180" y="83"/>
                    </a:lnTo>
                    <a:lnTo>
                      <a:pt x="180" y="77"/>
                    </a:lnTo>
                    <a:lnTo>
                      <a:pt x="180" y="74"/>
                    </a:lnTo>
                    <a:lnTo>
                      <a:pt x="179" y="63"/>
                    </a:lnTo>
                    <a:lnTo>
                      <a:pt x="176" y="55"/>
                    </a:lnTo>
                    <a:lnTo>
                      <a:pt x="172" y="48"/>
                    </a:lnTo>
                    <a:lnTo>
                      <a:pt x="167" y="42"/>
                    </a:lnTo>
                    <a:lnTo>
                      <a:pt x="162" y="40"/>
                    </a:lnTo>
                    <a:lnTo>
                      <a:pt x="157" y="37"/>
                    </a:lnTo>
                    <a:lnTo>
                      <a:pt x="152" y="35"/>
                    </a:lnTo>
                    <a:lnTo>
                      <a:pt x="146" y="34"/>
                    </a:lnTo>
                    <a:lnTo>
                      <a:pt x="133" y="31"/>
                    </a:lnTo>
                    <a:lnTo>
                      <a:pt x="118" y="31"/>
                    </a:lnTo>
                    <a:lnTo>
                      <a:pt x="103" y="31"/>
                    </a:lnTo>
                    <a:lnTo>
                      <a:pt x="90" y="33"/>
                    </a:lnTo>
                    <a:lnTo>
                      <a:pt x="80" y="35"/>
                    </a:lnTo>
                    <a:lnTo>
                      <a:pt x="72" y="39"/>
                    </a:lnTo>
                    <a:lnTo>
                      <a:pt x="64" y="44"/>
                    </a:lnTo>
                    <a:lnTo>
                      <a:pt x="58" y="52"/>
                    </a:lnTo>
                    <a:lnTo>
                      <a:pt x="53" y="60"/>
                    </a:lnTo>
                    <a:lnTo>
                      <a:pt x="49" y="70"/>
                    </a:lnTo>
                    <a:lnTo>
                      <a:pt x="7" y="66"/>
                    </a:lnTo>
                    <a:lnTo>
                      <a:pt x="10" y="56"/>
                    </a:lnTo>
                    <a:lnTo>
                      <a:pt x="15" y="45"/>
                    </a:lnTo>
                    <a:lnTo>
                      <a:pt x="20" y="37"/>
                    </a:lnTo>
                    <a:lnTo>
                      <a:pt x="26" y="30"/>
                    </a:lnTo>
                    <a:lnTo>
                      <a:pt x="34" y="23"/>
                    </a:lnTo>
                    <a:lnTo>
                      <a:pt x="43" y="17"/>
                    </a:lnTo>
                    <a:lnTo>
                      <a:pt x="53" y="12"/>
                    </a:lnTo>
                    <a:lnTo>
                      <a:pt x="64" y="7"/>
                    </a:lnTo>
                    <a:lnTo>
                      <a:pt x="78" y="4"/>
                    </a:lnTo>
                    <a:lnTo>
                      <a:pt x="92" y="2"/>
                    </a:lnTo>
                    <a:lnTo>
                      <a:pt x="108" y="0"/>
                    </a:lnTo>
                    <a:lnTo>
                      <a:pt x="124" y="0"/>
                    </a:lnTo>
                    <a:lnTo>
                      <a:pt x="139" y="0"/>
                    </a:lnTo>
                    <a:lnTo>
                      <a:pt x="153" y="2"/>
                    </a:lnTo>
                    <a:lnTo>
                      <a:pt x="166" y="4"/>
                    </a:lnTo>
                    <a:lnTo>
                      <a:pt x="178" y="6"/>
                    </a:lnTo>
                    <a:lnTo>
                      <a:pt x="188" y="10"/>
                    </a:lnTo>
                    <a:lnTo>
                      <a:pt x="195" y="14"/>
                    </a:lnTo>
                    <a:lnTo>
                      <a:pt x="203" y="18"/>
                    </a:lnTo>
                    <a:lnTo>
                      <a:pt x="208" y="23"/>
                    </a:lnTo>
                    <a:lnTo>
                      <a:pt x="213" y="28"/>
                    </a:lnTo>
                    <a:lnTo>
                      <a:pt x="217" y="34"/>
                    </a:lnTo>
                    <a:lnTo>
                      <a:pt x="219" y="40"/>
                    </a:lnTo>
                    <a:lnTo>
                      <a:pt x="222" y="47"/>
                    </a:lnTo>
                    <a:lnTo>
                      <a:pt x="223" y="54"/>
                    </a:lnTo>
                    <a:lnTo>
                      <a:pt x="223" y="61"/>
                    </a:lnTo>
                    <a:lnTo>
                      <a:pt x="223" y="69"/>
                    </a:lnTo>
                    <a:lnTo>
                      <a:pt x="223" y="81"/>
                    </a:lnTo>
                    <a:lnTo>
                      <a:pt x="223" y="129"/>
                    </a:lnTo>
                    <a:lnTo>
                      <a:pt x="225" y="152"/>
                    </a:lnTo>
                    <a:lnTo>
                      <a:pt x="225" y="171"/>
                    </a:lnTo>
                    <a:lnTo>
                      <a:pt x="226" y="185"/>
                    </a:lnTo>
                    <a:lnTo>
                      <a:pt x="227" y="193"/>
                    </a:lnTo>
                    <a:lnTo>
                      <a:pt x="228" y="200"/>
                    </a:lnTo>
                    <a:lnTo>
                      <a:pt x="231" y="207"/>
                    </a:lnTo>
                    <a:lnTo>
                      <a:pt x="233" y="213"/>
                    </a:lnTo>
                    <a:lnTo>
                      <a:pt x="237" y="220"/>
                    </a:lnTo>
                    <a:lnTo>
                      <a:pt x="191" y="220"/>
                    </a:lnTo>
                    <a:lnTo>
                      <a:pt x="189" y="213"/>
                    </a:lnTo>
                    <a:lnTo>
                      <a:pt x="186" y="207"/>
                    </a:lnTo>
                    <a:lnTo>
                      <a:pt x="184" y="200"/>
                    </a:lnTo>
                    <a:lnTo>
                      <a:pt x="183" y="192"/>
                    </a:lnTo>
                    <a:close/>
                    <a:moveTo>
                      <a:pt x="180" y="111"/>
                    </a:moveTo>
                    <a:lnTo>
                      <a:pt x="166" y="116"/>
                    </a:lnTo>
                    <a:lnTo>
                      <a:pt x="150" y="119"/>
                    </a:lnTo>
                    <a:lnTo>
                      <a:pt x="131" y="123"/>
                    </a:lnTo>
                    <a:lnTo>
                      <a:pt x="108" y="125"/>
                    </a:lnTo>
                    <a:lnTo>
                      <a:pt x="95" y="127"/>
                    </a:lnTo>
                    <a:lnTo>
                      <a:pt x="85" y="129"/>
                    </a:lnTo>
                    <a:lnTo>
                      <a:pt x="76" y="130"/>
                    </a:lnTo>
                    <a:lnTo>
                      <a:pt x="70" y="132"/>
                    </a:lnTo>
                    <a:lnTo>
                      <a:pt x="64" y="135"/>
                    </a:lnTo>
                    <a:lnTo>
                      <a:pt x="59" y="138"/>
                    </a:lnTo>
                    <a:lnTo>
                      <a:pt x="56" y="141"/>
                    </a:lnTo>
                    <a:lnTo>
                      <a:pt x="52" y="145"/>
                    </a:lnTo>
                    <a:lnTo>
                      <a:pt x="49" y="148"/>
                    </a:lnTo>
                    <a:lnTo>
                      <a:pt x="48" y="152"/>
                    </a:lnTo>
                    <a:lnTo>
                      <a:pt x="47" y="157"/>
                    </a:lnTo>
                    <a:lnTo>
                      <a:pt x="45" y="162"/>
                    </a:lnTo>
                    <a:lnTo>
                      <a:pt x="47" y="169"/>
                    </a:lnTo>
                    <a:lnTo>
                      <a:pt x="49" y="176"/>
                    </a:lnTo>
                    <a:lnTo>
                      <a:pt x="53" y="181"/>
                    </a:lnTo>
                    <a:lnTo>
                      <a:pt x="59" y="186"/>
                    </a:lnTo>
                    <a:lnTo>
                      <a:pt x="67" y="190"/>
                    </a:lnTo>
                    <a:lnTo>
                      <a:pt x="76" y="193"/>
                    </a:lnTo>
                    <a:lnTo>
                      <a:pt x="86" y="196"/>
                    </a:lnTo>
                    <a:lnTo>
                      <a:pt x="99" y="196"/>
                    </a:lnTo>
                    <a:lnTo>
                      <a:pt x="110" y="196"/>
                    </a:lnTo>
                    <a:lnTo>
                      <a:pt x="122" y="193"/>
                    </a:lnTo>
                    <a:lnTo>
                      <a:pt x="133" y="190"/>
                    </a:lnTo>
                    <a:lnTo>
                      <a:pt x="143" y="186"/>
                    </a:lnTo>
                    <a:lnTo>
                      <a:pt x="152" y="182"/>
                    </a:lnTo>
                    <a:lnTo>
                      <a:pt x="161" y="176"/>
                    </a:lnTo>
                    <a:lnTo>
                      <a:pt x="167" y="169"/>
                    </a:lnTo>
                    <a:lnTo>
                      <a:pt x="172" y="161"/>
                    </a:lnTo>
                    <a:lnTo>
                      <a:pt x="175" y="155"/>
                    </a:lnTo>
                    <a:lnTo>
                      <a:pt x="178" y="146"/>
                    </a:lnTo>
                    <a:lnTo>
                      <a:pt x="179" y="137"/>
                    </a:lnTo>
                    <a:lnTo>
                      <a:pt x="180" y="125"/>
                    </a:lnTo>
                    <a:lnTo>
                      <a:pt x="180" y="11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64" name="Freeform 379"/>
              <p:cNvSpPr>
                <a:spLocks noEditPoints="1"/>
              </p:cNvSpPr>
              <p:nvPr/>
            </p:nvSpPr>
            <p:spPr bwMode="auto">
              <a:xfrm>
                <a:off x="4911" y="2173"/>
                <a:ext cx="57" cy="54"/>
              </a:xfrm>
              <a:custGeom>
                <a:avLst/>
                <a:gdLst>
                  <a:gd name="T0" fmla="*/ 230 w 230"/>
                  <a:gd name="T1" fmla="*/ 215 h 215"/>
                  <a:gd name="T2" fmla="*/ 186 w 230"/>
                  <a:gd name="T3" fmla="*/ 131 h 215"/>
                  <a:gd name="T4" fmla="*/ 150 w 230"/>
                  <a:gd name="T5" fmla="*/ 131 h 215"/>
                  <a:gd name="T6" fmla="*/ 132 w 230"/>
                  <a:gd name="T7" fmla="*/ 134 h 215"/>
                  <a:gd name="T8" fmla="*/ 120 w 230"/>
                  <a:gd name="T9" fmla="*/ 140 h 215"/>
                  <a:gd name="T10" fmla="*/ 103 w 230"/>
                  <a:gd name="T11" fmla="*/ 156 h 215"/>
                  <a:gd name="T12" fmla="*/ 55 w 230"/>
                  <a:gd name="T13" fmla="*/ 215 h 215"/>
                  <a:gd name="T14" fmla="*/ 47 w 230"/>
                  <a:gd name="T15" fmla="*/ 157 h 215"/>
                  <a:gd name="T16" fmla="*/ 69 w 230"/>
                  <a:gd name="T17" fmla="*/ 136 h 215"/>
                  <a:gd name="T18" fmla="*/ 80 w 230"/>
                  <a:gd name="T19" fmla="*/ 130 h 215"/>
                  <a:gd name="T20" fmla="*/ 91 w 230"/>
                  <a:gd name="T21" fmla="*/ 126 h 215"/>
                  <a:gd name="T22" fmla="*/ 74 w 230"/>
                  <a:gd name="T23" fmla="*/ 123 h 215"/>
                  <a:gd name="T24" fmla="*/ 59 w 230"/>
                  <a:gd name="T25" fmla="*/ 119 h 215"/>
                  <a:gd name="T26" fmla="*/ 46 w 230"/>
                  <a:gd name="T27" fmla="*/ 113 h 215"/>
                  <a:gd name="T28" fmla="*/ 35 w 230"/>
                  <a:gd name="T29" fmla="*/ 104 h 215"/>
                  <a:gd name="T30" fmla="*/ 22 w 230"/>
                  <a:gd name="T31" fmla="*/ 84 h 215"/>
                  <a:gd name="T32" fmla="*/ 17 w 230"/>
                  <a:gd name="T33" fmla="*/ 62 h 215"/>
                  <a:gd name="T34" fmla="*/ 18 w 230"/>
                  <a:gd name="T35" fmla="*/ 50 h 215"/>
                  <a:gd name="T36" fmla="*/ 23 w 230"/>
                  <a:gd name="T37" fmla="*/ 37 h 215"/>
                  <a:gd name="T38" fmla="*/ 31 w 230"/>
                  <a:gd name="T39" fmla="*/ 27 h 215"/>
                  <a:gd name="T40" fmla="*/ 41 w 230"/>
                  <a:gd name="T41" fmla="*/ 17 h 215"/>
                  <a:gd name="T42" fmla="*/ 54 w 230"/>
                  <a:gd name="T43" fmla="*/ 10 h 215"/>
                  <a:gd name="T44" fmla="*/ 70 w 230"/>
                  <a:gd name="T45" fmla="*/ 5 h 215"/>
                  <a:gd name="T46" fmla="*/ 88 w 230"/>
                  <a:gd name="T47" fmla="*/ 1 h 215"/>
                  <a:gd name="T48" fmla="*/ 110 w 230"/>
                  <a:gd name="T49" fmla="*/ 0 h 215"/>
                  <a:gd name="T50" fmla="*/ 186 w 230"/>
                  <a:gd name="T51" fmla="*/ 30 h 215"/>
                  <a:gd name="T52" fmla="*/ 106 w 230"/>
                  <a:gd name="T53" fmla="*/ 31 h 215"/>
                  <a:gd name="T54" fmla="*/ 86 w 230"/>
                  <a:gd name="T55" fmla="*/ 34 h 215"/>
                  <a:gd name="T56" fmla="*/ 77 w 230"/>
                  <a:gd name="T57" fmla="*/ 38 h 215"/>
                  <a:gd name="T58" fmla="*/ 68 w 230"/>
                  <a:gd name="T59" fmla="*/ 46 h 215"/>
                  <a:gd name="T60" fmla="*/ 63 w 230"/>
                  <a:gd name="T61" fmla="*/ 57 h 215"/>
                  <a:gd name="T62" fmla="*/ 63 w 230"/>
                  <a:gd name="T63" fmla="*/ 73 h 215"/>
                  <a:gd name="T64" fmla="*/ 68 w 230"/>
                  <a:gd name="T65" fmla="*/ 83 h 215"/>
                  <a:gd name="T66" fmla="*/ 74 w 230"/>
                  <a:gd name="T67" fmla="*/ 90 h 215"/>
                  <a:gd name="T68" fmla="*/ 88 w 230"/>
                  <a:gd name="T69" fmla="*/ 96 h 215"/>
                  <a:gd name="T70" fmla="*/ 119 w 230"/>
                  <a:gd name="T71" fmla="*/ 100 h 215"/>
                  <a:gd name="T72" fmla="*/ 186 w 230"/>
                  <a:gd name="T73" fmla="*/ 10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0" h="215">
                    <a:moveTo>
                      <a:pt x="230" y="0"/>
                    </a:moveTo>
                    <a:lnTo>
                      <a:pt x="230" y="215"/>
                    </a:lnTo>
                    <a:lnTo>
                      <a:pt x="186" y="215"/>
                    </a:lnTo>
                    <a:lnTo>
                      <a:pt x="186" y="131"/>
                    </a:lnTo>
                    <a:lnTo>
                      <a:pt x="160" y="131"/>
                    </a:lnTo>
                    <a:lnTo>
                      <a:pt x="150" y="131"/>
                    </a:lnTo>
                    <a:lnTo>
                      <a:pt x="140" y="132"/>
                    </a:lnTo>
                    <a:lnTo>
                      <a:pt x="132" y="134"/>
                    </a:lnTo>
                    <a:lnTo>
                      <a:pt x="126" y="136"/>
                    </a:lnTo>
                    <a:lnTo>
                      <a:pt x="120" y="140"/>
                    </a:lnTo>
                    <a:lnTo>
                      <a:pt x="112" y="146"/>
                    </a:lnTo>
                    <a:lnTo>
                      <a:pt x="103" y="156"/>
                    </a:lnTo>
                    <a:lnTo>
                      <a:pt x="93" y="167"/>
                    </a:lnTo>
                    <a:lnTo>
                      <a:pt x="55" y="215"/>
                    </a:lnTo>
                    <a:lnTo>
                      <a:pt x="0" y="215"/>
                    </a:lnTo>
                    <a:lnTo>
                      <a:pt x="47" y="157"/>
                    </a:lnTo>
                    <a:lnTo>
                      <a:pt x="59" y="144"/>
                    </a:lnTo>
                    <a:lnTo>
                      <a:pt x="69" y="136"/>
                    </a:lnTo>
                    <a:lnTo>
                      <a:pt x="75" y="133"/>
                    </a:lnTo>
                    <a:lnTo>
                      <a:pt x="80" y="130"/>
                    </a:lnTo>
                    <a:lnTo>
                      <a:pt x="86" y="127"/>
                    </a:lnTo>
                    <a:lnTo>
                      <a:pt x="91" y="126"/>
                    </a:lnTo>
                    <a:lnTo>
                      <a:pt x="82" y="125"/>
                    </a:lnTo>
                    <a:lnTo>
                      <a:pt x="74" y="123"/>
                    </a:lnTo>
                    <a:lnTo>
                      <a:pt x="65" y="121"/>
                    </a:lnTo>
                    <a:lnTo>
                      <a:pt x="59" y="119"/>
                    </a:lnTo>
                    <a:lnTo>
                      <a:pt x="51" y="116"/>
                    </a:lnTo>
                    <a:lnTo>
                      <a:pt x="46" y="113"/>
                    </a:lnTo>
                    <a:lnTo>
                      <a:pt x="40" y="109"/>
                    </a:lnTo>
                    <a:lnTo>
                      <a:pt x="35" y="104"/>
                    </a:lnTo>
                    <a:lnTo>
                      <a:pt x="27" y="95"/>
                    </a:lnTo>
                    <a:lnTo>
                      <a:pt x="22" y="84"/>
                    </a:lnTo>
                    <a:lnTo>
                      <a:pt x="18" y="74"/>
                    </a:lnTo>
                    <a:lnTo>
                      <a:pt x="17" y="62"/>
                    </a:lnTo>
                    <a:lnTo>
                      <a:pt x="17" y="56"/>
                    </a:lnTo>
                    <a:lnTo>
                      <a:pt x="18" y="50"/>
                    </a:lnTo>
                    <a:lnTo>
                      <a:pt x="21" y="43"/>
                    </a:lnTo>
                    <a:lnTo>
                      <a:pt x="23" y="37"/>
                    </a:lnTo>
                    <a:lnTo>
                      <a:pt x="26" y="32"/>
                    </a:lnTo>
                    <a:lnTo>
                      <a:pt x="31" y="27"/>
                    </a:lnTo>
                    <a:lnTo>
                      <a:pt x="35" y="21"/>
                    </a:lnTo>
                    <a:lnTo>
                      <a:pt x="41" y="17"/>
                    </a:lnTo>
                    <a:lnTo>
                      <a:pt x="47" y="13"/>
                    </a:lnTo>
                    <a:lnTo>
                      <a:pt x="54" y="10"/>
                    </a:lnTo>
                    <a:lnTo>
                      <a:pt x="61" y="7"/>
                    </a:lnTo>
                    <a:lnTo>
                      <a:pt x="70" y="5"/>
                    </a:lnTo>
                    <a:lnTo>
                      <a:pt x="79" y="2"/>
                    </a:lnTo>
                    <a:lnTo>
                      <a:pt x="88" y="1"/>
                    </a:lnTo>
                    <a:lnTo>
                      <a:pt x="98" y="0"/>
                    </a:lnTo>
                    <a:lnTo>
                      <a:pt x="110" y="0"/>
                    </a:lnTo>
                    <a:lnTo>
                      <a:pt x="230" y="0"/>
                    </a:lnTo>
                    <a:close/>
                    <a:moveTo>
                      <a:pt x="186" y="30"/>
                    </a:moveTo>
                    <a:lnTo>
                      <a:pt x="124" y="30"/>
                    </a:lnTo>
                    <a:lnTo>
                      <a:pt x="106" y="31"/>
                    </a:lnTo>
                    <a:lnTo>
                      <a:pt x="92" y="33"/>
                    </a:lnTo>
                    <a:lnTo>
                      <a:pt x="86" y="34"/>
                    </a:lnTo>
                    <a:lnTo>
                      <a:pt x="80" y="36"/>
                    </a:lnTo>
                    <a:lnTo>
                      <a:pt x="77" y="38"/>
                    </a:lnTo>
                    <a:lnTo>
                      <a:pt x="73" y="40"/>
                    </a:lnTo>
                    <a:lnTo>
                      <a:pt x="68" y="46"/>
                    </a:lnTo>
                    <a:lnTo>
                      <a:pt x="65" y="51"/>
                    </a:lnTo>
                    <a:lnTo>
                      <a:pt x="63" y="57"/>
                    </a:lnTo>
                    <a:lnTo>
                      <a:pt x="61" y="63"/>
                    </a:lnTo>
                    <a:lnTo>
                      <a:pt x="63" y="73"/>
                    </a:lnTo>
                    <a:lnTo>
                      <a:pt x="66" y="80"/>
                    </a:lnTo>
                    <a:lnTo>
                      <a:pt x="68" y="83"/>
                    </a:lnTo>
                    <a:lnTo>
                      <a:pt x="72" y="87"/>
                    </a:lnTo>
                    <a:lnTo>
                      <a:pt x="74" y="90"/>
                    </a:lnTo>
                    <a:lnTo>
                      <a:pt x="78" y="92"/>
                    </a:lnTo>
                    <a:lnTo>
                      <a:pt x="88" y="96"/>
                    </a:lnTo>
                    <a:lnTo>
                      <a:pt x="102" y="99"/>
                    </a:lnTo>
                    <a:lnTo>
                      <a:pt x="119" y="100"/>
                    </a:lnTo>
                    <a:lnTo>
                      <a:pt x="138" y="101"/>
                    </a:lnTo>
                    <a:lnTo>
                      <a:pt x="186" y="101"/>
                    </a:lnTo>
                    <a:lnTo>
                      <a:pt x="186" y="3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65" name="Freeform 380"/>
              <p:cNvSpPr>
                <a:spLocks/>
              </p:cNvSpPr>
              <p:nvPr/>
            </p:nvSpPr>
            <p:spPr bwMode="auto">
              <a:xfrm>
                <a:off x="4103" y="2741"/>
                <a:ext cx="1226" cy="13"/>
              </a:xfrm>
              <a:custGeom>
                <a:avLst/>
                <a:gdLst>
                  <a:gd name="T0" fmla="*/ 4903 w 4903"/>
                  <a:gd name="T1" fmla="*/ 26 h 52"/>
                  <a:gd name="T2" fmla="*/ 4871 w 4903"/>
                  <a:gd name="T3" fmla="*/ 0 h 52"/>
                  <a:gd name="T4" fmla="*/ 0 w 4903"/>
                  <a:gd name="T5" fmla="*/ 0 h 52"/>
                  <a:gd name="T6" fmla="*/ 0 w 4903"/>
                  <a:gd name="T7" fmla="*/ 52 h 52"/>
                  <a:gd name="T8" fmla="*/ 4871 w 4903"/>
                  <a:gd name="T9" fmla="*/ 52 h 52"/>
                  <a:gd name="T10" fmla="*/ 4903 w 4903"/>
                  <a:gd name="T11" fmla="*/ 26 h 52"/>
                  <a:gd name="T12" fmla="*/ 4871 w 4903"/>
                  <a:gd name="T13" fmla="*/ 52 h 52"/>
                  <a:gd name="T14" fmla="*/ 4903 w 4903"/>
                  <a:gd name="T15" fmla="*/ 52 h 52"/>
                  <a:gd name="T16" fmla="*/ 4903 w 4903"/>
                  <a:gd name="T17"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3" h="52">
                    <a:moveTo>
                      <a:pt x="4903" y="26"/>
                    </a:moveTo>
                    <a:lnTo>
                      <a:pt x="4871" y="0"/>
                    </a:lnTo>
                    <a:lnTo>
                      <a:pt x="0" y="0"/>
                    </a:lnTo>
                    <a:lnTo>
                      <a:pt x="0" y="52"/>
                    </a:lnTo>
                    <a:lnTo>
                      <a:pt x="4871" y="52"/>
                    </a:lnTo>
                    <a:lnTo>
                      <a:pt x="4903" y="26"/>
                    </a:lnTo>
                    <a:lnTo>
                      <a:pt x="4871" y="52"/>
                    </a:lnTo>
                    <a:lnTo>
                      <a:pt x="4903" y="52"/>
                    </a:lnTo>
                    <a:lnTo>
                      <a:pt x="4903" y="26"/>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66" name="Freeform 381"/>
              <p:cNvSpPr>
                <a:spLocks/>
              </p:cNvSpPr>
              <p:nvPr/>
            </p:nvSpPr>
            <p:spPr bwMode="auto">
              <a:xfrm>
                <a:off x="5313" y="2504"/>
                <a:ext cx="16" cy="244"/>
              </a:xfrm>
              <a:custGeom>
                <a:avLst/>
                <a:gdLst>
                  <a:gd name="T0" fmla="*/ 30 w 62"/>
                  <a:gd name="T1" fmla="*/ 0 h 975"/>
                  <a:gd name="T2" fmla="*/ 0 w 62"/>
                  <a:gd name="T3" fmla="*/ 27 h 975"/>
                  <a:gd name="T4" fmla="*/ 0 w 62"/>
                  <a:gd name="T5" fmla="*/ 975 h 975"/>
                  <a:gd name="T6" fmla="*/ 62 w 62"/>
                  <a:gd name="T7" fmla="*/ 975 h 975"/>
                  <a:gd name="T8" fmla="*/ 62 w 62"/>
                  <a:gd name="T9" fmla="*/ 27 h 975"/>
                  <a:gd name="T10" fmla="*/ 30 w 62"/>
                  <a:gd name="T11" fmla="*/ 0 h 975"/>
                  <a:gd name="T12" fmla="*/ 62 w 62"/>
                  <a:gd name="T13" fmla="*/ 27 h 975"/>
                  <a:gd name="T14" fmla="*/ 62 w 62"/>
                  <a:gd name="T15" fmla="*/ 0 h 975"/>
                  <a:gd name="T16" fmla="*/ 30 w 62"/>
                  <a:gd name="T17" fmla="*/ 0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75">
                    <a:moveTo>
                      <a:pt x="30" y="0"/>
                    </a:moveTo>
                    <a:lnTo>
                      <a:pt x="0" y="27"/>
                    </a:lnTo>
                    <a:lnTo>
                      <a:pt x="0" y="975"/>
                    </a:lnTo>
                    <a:lnTo>
                      <a:pt x="62" y="975"/>
                    </a:lnTo>
                    <a:lnTo>
                      <a:pt x="62" y="27"/>
                    </a:lnTo>
                    <a:lnTo>
                      <a:pt x="30" y="0"/>
                    </a:lnTo>
                    <a:lnTo>
                      <a:pt x="62" y="27"/>
                    </a:lnTo>
                    <a:lnTo>
                      <a:pt x="62" y="0"/>
                    </a:lnTo>
                    <a:lnTo>
                      <a:pt x="3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67" name="Freeform 382"/>
              <p:cNvSpPr>
                <a:spLocks/>
              </p:cNvSpPr>
              <p:nvPr/>
            </p:nvSpPr>
            <p:spPr bwMode="auto">
              <a:xfrm>
                <a:off x="4095" y="2504"/>
                <a:ext cx="1226" cy="13"/>
              </a:xfrm>
              <a:custGeom>
                <a:avLst/>
                <a:gdLst>
                  <a:gd name="T0" fmla="*/ 0 w 4903"/>
                  <a:gd name="T1" fmla="*/ 27 h 52"/>
                  <a:gd name="T2" fmla="*/ 32 w 4903"/>
                  <a:gd name="T3" fmla="*/ 52 h 52"/>
                  <a:gd name="T4" fmla="*/ 4903 w 4903"/>
                  <a:gd name="T5" fmla="*/ 52 h 52"/>
                  <a:gd name="T6" fmla="*/ 4903 w 4903"/>
                  <a:gd name="T7" fmla="*/ 0 h 52"/>
                  <a:gd name="T8" fmla="*/ 32 w 4903"/>
                  <a:gd name="T9" fmla="*/ 0 h 52"/>
                  <a:gd name="T10" fmla="*/ 0 w 4903"/>
                  <a:gd name="T11" fmla="*/ 27 h 52"/>
                  <a:gd name="T12" fmla="*/ 32 w 4903"/>
                  <a:gd name="T13" fmla="*/ 0 h 52"/>
                  <a:gd name="T14" fmla="*/ 0 w 4903"/>
                  <a:gd name="T15" fmla="*/ 0 h 52"/>
                  <a:gd name="T16" fmla="*/ 0 w 4903"/>
                  <a:gd name="T17"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3" h="52">
                    <a:moveTo>
                      <a:pt x="0" y="27"/>
                    </a:moveTo>
                    <a:lnTo>
                      <a:pt x="32" y="52"/>
                    </a:lnTo>
                    <a:lnTo>
                      <a:pt x="4903" y="52"/>
                    </a:lnTo>
                    <a:lnTo>
                      <a:pt x="4903" y="0"/>
                    </a:lnTo>
                    <a:lnTo>
                      <a:pt x="32" y="0"/>
                    </a:lnTo>
                    <a:lnTo>
                      <a:pt x="0" y="27"/>
                    </a:lnTo>
                    <a:lnTo>
                      <a:pt x="32" y="0"/>
                    </a:lnTo>
                    <a:lnTo>
                      <a:pt x="0" y="0"/>
                    </a:lnTo>
                    <a:lnTo>
                      <a:pt x="0" y="27"/>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68" name="Freeform 383"/>
              <p:cNvSpPr>
                <a:spLocks/>
              </p:cNvSpPr>
              <p:nvPr/>
            </p:nvSpPr>
            <p:spPr bwMode="auto">
              <a:xfrm>
                <a:off x="4095" y="2511"/>
                <a:ext cx="16" cy="243"/>
              </a:xfrm>
              <a:custGeom>
                <a:avLst/>
                <a:gdLst>
                  <a:gd name="T0" fmla="*/ 32 w 62"/>
                  <a:gd name="T1" fmla="*/ 974 h 974"/>
                  <a:gd name="T2" fmla="*/ 62 w 62"/>
                  <a:gd name="T3" fmla="*/ 948 h 974"/>
                  <a:gd name="T4" fmla="*/ 62 w 62"/>
                  <a:gd name="T5" fmla="*/ 0 h 974"/>
                  <a:gd name="T6" fmla="*/ 0 w 62"/>
                  <a:gd name="T7" fmla="*/ 0 h 974"/>
                  <a:gd name="T8" fmla="*/ 0 w 62"/>
                  <a:gd name="T9" fmla="*/ 948 h 974"/>
                  <a:gd name="T10" fmla="*/ 32 w 62"/>
                  <a:gd name="T11" fmla="*/ 974 h 974"/>
                  <a:gd name="T12" fmla="*/ 0 w 62"/>
                  <a:gd name="T13" fmla="*/ 948 h 974"/>
                  <a:gd name="T14" fmla="*/ 0 w 62"/>
                  <a:gd name="T15" fmla="*/ 974 h 974"/>
                  <a:gd name="T16" fmla="*/ 32 w 62"/>
                  <a:gd name="T17" fmla="*/ 974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74">
                    <a:moveTo>
                      <a:pt x="32" y="974"/>
                    </a:moveTo>
                    <a:lnTo>
                      <a:pt x="62" y="948"/>
                    </a:lnTo>
                    <a:lnTo>
                      <a:pt x="62" y="0"/>
                    </a:lnTo>
                    <a:lnTo>
                      <a:pt x="0" y="0"/>
                    </a:lnTo>
                    <a:lnTo>
                      <a:pt x="0" y="948"/>
                    </a:lnTo>
                    <a:lnTo>
                      <a:pt x="32" y="974"/>
                    </a:lnTo>
                    <a:lnTo>
                      <a:pt x="0" y="948"/>
                    </a:lnTo>
                    <a:lnTo>
                      <a:pt x="0" y="974"/>
                    </a:lnTo>
                    <a:lnTo>
                      <a:pt x="32" y="97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69" name="Freeform 384"/>
              <p:cNvSpPr>
                <a:spLocks/>
              </p:cNvSpPr>
              <p:nvPr/>
            </p:nvSpPr>
            <p:spPr bwMode="auto">
              <a:xfrm>
                <a:off x="4239" y="2592"/>
                <a:ext cx="70" cy="74"/>
              </a:xfrm>
              <a:custGeom>
                <a:avLst/>
                <a:gdLst>
                  <a:gd name="T0" fmla="*/ 0 w 280"/>
                  <a:gd name="T1" fmla="*/ 297 h 297"/>
                  <a:gd name="T2" fmla="*/ 0 w 280"/>
                  <a:gd name="T3" fmla="*/ 0 h 297"/>
                  <a:gd name="T4" fmla="*/ 47 w 280"/>
                  <a:gd name="T5" fmla="*/ 0 h 297"/>
                  <a:gd name="T6" fmla="*/ 47 w 280"/>
                  <a:gd name="T7" fmla="*/ 122 h 297"/>
                  <a:gd name="T8" fmla="*/ 234 w 280"/>
                  <a:gd name="T9" fmla="*/ 122 h 297"/>
                  <a:gd name="T10" fmla="*/ 234 w 280"/>
                  <a:gd name="T11" fmla="*/ 0 h 297"/>
                  <a:gd name="T12" fmla="*/ 280 w 280"/>
                  <a:gd name="T13" fmla="*/ 0 h 297"/>
                  <a:gd name="T14" fmla="*/ 280 w 280"/>
                  <a:gd name="T15" fmla="*/ 297 h 297"/>
                  <a:gd name="T16" fmla="*/ 234 w 280"/>
                  <a:gd name="T17" fmla="*/ 297 h 297"/>
                  <a:gd name="T18" fmla="*/ 234 w 280"/>
                  <a:gd name="T19" fmla="*/ 157 h 297"/>
                  <a:gd name="T20" fmla="*/ 47 w 280"/>
                  <a:gd name="T21" fmla="*/ 157 h 297"/>
                  <a:gd name="T22" fmla="*/ 47 w 280"/>
                  <a:gd name="T23" fmla="*/ 297 h 297"/>
                  <a:gd name="T24" fmla="*/ 0 w 280"/>
                  <a:gd name="T25"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 h="297">
                    <a:moveTo>
                      <a:pt x="0" y="297"/>
                    </a:moveTo>
                    <a:lnTo>
                      <a:pt x="0" y="0"/>
                    </a:lnTo>
                    <a:lnTo>
                      <a:pt x="47" y="0"/>
                    </a:lnTo>
                    <a:lnTo>
                      <a:pt x="47" y="122"/>
                    </a:lnTo>
                    <a:lnTo>
                      <a:pt x="234" y="122"/>
                    </a:lnTo>
                    <a:lnTo>
                      <a:pt x="234" y="0"/>
                    </a:lnTo>
                    <a:lnTo>
                      <a:pt x="280" y="0"/>
                    </a:lnTo>
                    <a:lnTo>
                      <a:pt x="280" y="297"/>
                    </a:lnTo>
                    <a:lnTo>
                      <a:pt x="234" y="297"/>
                    </a:lnTo>
                    <a:lnTo>
                      <a:pt x="234" y="157"/>
                    </a:lnTo>
                    <a:lnTo>
                      <a:pt x="47" y="157"/>
                    </a:lnTo>
                    <a:lnTo>
                      <a:pt x="47" y="297"/>
                    </a:lnTo>
                    <a:lnTo>
                      <a:pt x="0" y="297"/>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70" name="Freeform 385"/>
              <p:cNvSpPr>
                <a:spLocks noEditPoints="1"/>
              </p:cNvSpPr>
              <p:nvPr/>
            </p:nvSpPr>
            <p:spPr bwMode="auto">
              <a:xfrm>
                <a:off x="4323" y="2612"/>
                <a:ext cx="60" cy="56"/>
              </a:xfrm>
              <a:custGeom>
                <a:avLst/>
                <a:gdLst>
                  <a:gd name="T0" fmla="*/ 237 w 239"/>
                  <a:gd name="T1" fmla="*/ 156 h 225"/>
                  <a:gd name="T2" fmla="*/ 231 w 239"/>
                  <a:gd name="T3" fmla="*/ 170 h 225"/>
                  <a:gd name="T4" fmla="*/ 222 w 239"/>
                  <a:gd name="T5" fmla="*/ 185 h 225"/>
                  <a:gd name="T6" fmla="*/ 211 w 239"/>
                  <a:gd name="T7" fmla="*/ 197 h 225"/>
                  <a:gd name="T8" fmla="*/ 198 w 239"/>
                  <a:gd name="T9" fmla="*/ 206 h 225"/>
                  <a:gd name="T10" fmla="*/ 182 w 239"/>
                  <a:gd name="T11" fmla="*/ 214 h 225"/>
                  <a:gd name="T12" fmla="*/ 165 w 239"/>
                  <a:gd name="T13" fmla="*/ 220 h 225"/>
                  <a:gd name="T14" fmla="*/ 145 w 239"/>
                  <a:gd name="T15" fmla="*/ 224 h 225"/>
                  <a:gd name="T16" fmla="*/ 123 w 239"/>
                  <a:gd name="T17" fmla="*/ 225 h 225"/>
                  <a:gd name="T18" fmla="*/ 96 w 239"/>
                  <a:gd name="T19" fmla="*/ 223 h 225"/>
                  <a:gd name="T20" fmla="*/ 72 w 239"/>
                  <a:gd name="T21" fmla="*/ 218 h 225"/>
                  <a:gd name="T22" fmla="*/ 52 w 239"/>
                  <a:gd name="T23" fmla="*/ 208 h 225"/>
                  <a:gd name="T24" fmla="*/ 33 w 239"/>
                  <a:gd name="T25" fmla="*/ 196 h 225"/>
                  <a:gd name="T26" fmla="*/ 19 w 239"/>
                  <a:gd name="T27" fmla="*/ 180 h 225"/>
                  <a:gd name="T28" fmla="*/ 9 w 239"/>
                  <a:gd name="T29" fmla="*/ 161 h 225"/>
                  <a:gd name="T30" fmla="*/ 2 w 239"/>
                  <a:gd name="T31" fmla="*/ 139 h 225"/>
                  <a:gd name="T32" fmla="*/ 0 w 239"/>
                  <a:gd name="T33" fmla="*/ 115 h 225"/>
                  <a:gd name="T34" fmla="*/ 2 w 239"/>
                  <a:gd name="T35" fmla="*/ 88 h 225"/>
                  <a:gd name="T36" fmla="*/ 9 w 239"/>
                  <a:gd name="T37" fmla="*/ 66 h 225"/>
                  <a:gd name="T38" fmla="*/ 19 w 239"/>
                  <a:gd name="T39" fmla="*/ 46 h 225"/>
                  <a:gd name="T40" fmla="*/ 34 w 239"/>
                  <a:gd name="T41" fmla="*/ 31 h 225"/>
                  <a:gd name="T42" fmla="*/ 52 w 239"/>
                  <a:gd name="T43" fmla="*/ 17 h 225"/>
                  <a:gd name="T44" fmla="*/ 72 w 239"/>
                  <a:gd name="T45" fmla="*/ 8 h 225"/>
                  <a:gd name="T46" fmla="*/ 95 w 239"/>
                  <a:gd name="T47" fmla="*/ 2 h 225"/>
                  <a:gd name="T48" fmla="*/ 121 w 239"/>
                  <a:gd name="T49" fmla="*/ 0 h 225"/>
                  <a:gd name="T50" fmla="*/ 146 w 239"/>
                  <a:gd name="T51" fmla="*/ 2 h 225"/>
                  <a:gd name="T52" fmla="*/ 169 w 239"/>
                  <a:gd name="T53" fmla="*/ 7 h 225"/>
                  <a:gd name="T54" fmla="*/ 188 w 239"/>
                  <a:gd name="T55" fmla="*/ 17 h 225"/>
                  <a:gd name="T56" fmla="*/ 206 w 239"/>
                  <a:gd name="T57" fmla="*/ 29 h 225"/>
                  <a:gd name="T58" fmla="*/ 220 w 239"/>
                  <a:gd name="T59" fmla="*/ 46 h 225"/>
                  <a:gd name="T60" fmla="*/ 231 w 239"/>
                  <a:gd name="T61" fmla="*/ 65 h 225"/>
                  <a:gd name="T62" fmla="*/ 236 w 239"/>
                  <a:gd name="T63" fmla="*/ 87 h 225"/>
                  <a:gd name="T64" fmla="*/ 239 w 239"/>
                  <a:gd name="T65" fmla="*/ 112 h 225"/>
                  <a:gd name="T66" fmla="*/ 239 w 239"/>
                  <a:gd name="T67" fmla="*/ 122 h 225"/>
                  <a:gd name="T68" fmla="*/ 47 w 239"/>
                  <a:gd name="T69" fmla="*/ 130 h 225"/>
                  <a:gd name="T70" fmla="*/ 49 w 239"/>
                  <a:gd name="T71" fmla="*/ 146 h 225"/>
                  <a:gd name="T72" fmla="*/ 56 w 239"/>
                  <a:gd name="T73" fmla="*/ 160 h 225"/>
                  <a:gd name="T74" fmla="*/ 65 w 239"/>
                  <a:gd name="T75" fmla="*/ 171 h 225"/>
                  <a:gd name="T76" fmla="*/ 75 w 239"/>
                  <a:gd name="T77" fmla="*/ 181 h 225"/>
                  <a:gd name="T78" fmla="*/ 88 w 239"/>
                  <a:gd name="T79" fmla="*/ 187 h 225"/>
                  <a:gd name="T80" fmla="*/ 100 w 239"/>
                  <a:gd name="T81" fmla="*/ 192 h 225"/>
                  <a:gd name="T82" fmla="*/ 115 w 239"/>
                  <a:gd name="T83" fmla="*/ 194 h 225"/>
                  <a:gd name="T84" fmla="*/ 136 w 239"/>
                  <a:gd name="T85" fmla="*/ 194 h 225"/>
                  <a:gd name="T86" fmla="*/ 156 w 239"/>
                  <a:gd name="T87" fmla="*/ 189 h 225"/>
                  <a:gd name="T88" fmla="*/ 173 w 239"/>
                  <a:gd name="T89" fmla="*/ 178 h 225"/>
                  <a:gd name="T90" fmla="*/ 187 w 239"/>
                  <a:gd name="T91" fmla="*/ 162 h 225"/>
                  <a:gd name="T92" fmla="*/ 48 w 239"/>
                  <a:gd name="T93" fmla="*/ 91 h 225"/>
                  <a:gd name="T94" fmla="*/ 190 w 239"/>
                  <a:gd name="T95" fmla="*/ 79 h 225"/>
                  <a:gd name="T96" fmla="*/ 182 w 239"/>
                  <a:gd name="T97" fmla="*/ 59 h 225"/>
                  <a:gd name="T98" fmla="*/ 170 w 239"/>
                  <a:gd name="T99" fmla="*/ 46 h 225"/>
                  <a:gd name="T100" fmla="*/ 159 w 239"/>
                  <a:gd name="T101" fmla="*/ 39 h 225"/>
                  <a:gd name="T102" fmla="*/ 145 w 239"/>
                  <a:gd name="T103" fmla="*/ 34 h 225"/>
                  <a:gd name="T104" fmla="*/ 129 w 239"/>
                  <a:gd name="T105" fmla="*/ 31 h 225"/>
                  <a:gd name="T106" fmla="*/ 114 w 239"/>
                  <a:gd name="T107" fmla="*/ 31 h 225"/>
                  <a:gd name="T108" fmla="*/ 100 w 239"/>
                  <a:gd name="T109" fmla="*/ 33 h 225"/>
                  <a:gd name="T110" fmla="*/ 88 w 239"/>
                  <a:gd name="T111" fmla="*/ 37 h 225"/>
                  <a:gd name="T112" fmla="*/ 76 w 239"/>
                  <a:gd name="T113" fmla="*/ 43 h 225"/>
                  <a:gd name="T114" fmla="*/ 66 w 239"/>
                  <a:gd name="T115" fmla="*/ 52 h 225"/>
                  <a:gd name="T116" fmla="*/ 58 w 239"/>
                  <a:gd name="T117" fmla="*/ 61 h 225"/>
                  <a:gd name="T118" fmla="*/ 52 w 239"/>
                  <a:gd name="T119" fmla="*/ 73 h 225"/>
                  <a:gd name="T120" fmla="*/ 48 w 239"/>
                  <a:gd name="T121" fmla="*/ 8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5">
                    <a:moveTo>
                      <a:pt x="192" y="150"/>
                    </a:moveTo>
                    <a:lnTo>
                      <a:pt x="237" y="156"/>
                    </a:lnTo>
                    <a:lnTo>
                      <a:pt x="235" y="163"/>
                    </a:lnTo>
                    <a:lnTo>
                      <a:pt x="231" y="170"/>
                    </a:lnTo>
                    <a:lnTo>
                      <a:pt x="227" y="178"/>
                    </a:lnTo>
                    <a:lnTo>
                      <a:pt x="222" y="185"/>
                    </a:lnTo>
                    <a:lnTo>
                      <a:pt x="217" y="190"/>
                    </a:lnTo>
                    <a:lnTo>
                      <a:pt x="211" y="197"/>
                    </a:lnTo>
                    <a:lnTo>
                      <a:pt x="204" y="202"/>
                    </a:lnTo>
                    <a:lnTo>
                      <a:pt x="198" y="206"/>
                    </a:lnTo>
                    <a:lnTo>
                      <a:pt x="190" y="210"/>
                    </a:lnTo>
                    <a:lnTo>
                      <a:pt x="182" y="214"/>
                    </a:lnTo>
                    <a:lnTo>
                      <a:pt x="174" y="218"/>
                    </a:lnTo>
                    <a:lnTo>
                      <a:pt x="165" y="220"/>
                    </a:lnTo>
                    <a:lnTo>
                      <a:pt x="155" y="222"/>
                    </a:lnTo>
                    <a:lnTo>
                      <a:pt x="145" y="224"/>
                    </a:lnTo>
                    <a:lnTo>
                      <a:pt x="135" y="224"/>
                    </a:lnTo>
                    <a:lnTo>
                      <a:pt x="123" y="225"/>
                    </a:lnTo>
                    <a:lnTo>
                      <a:pt x="109" y="224"/>
                    </a:lnTo>
                    <a:lnTo>
                      <a:pt x="96" y="223"/>
                    </a:lnTo>
                    <a:lnTo>
                      <a:pt x="84" y="221"/>
                    </a:lnTo>
                    <a:lnTo>
                      <a:pt x="72" y="218"/>
                    </a:lnTo>
                    <a:lnTo>
                      <a:pt x="62" y="213"/>
                    </a:lnTo>
                    <a:lnTo>
                      <a:pt x="52" y="208"/>
                    </a:lnTo>
                    <a:lnTo>
                      <a:pt x="42" y="203"/>
                    </a:lnTo>
                    <a:lnTo>
                      <a:pt x="33" y="196"/>
                    </a:lnTo>
                    <a:lnTo>
                      <a:pt x="25" y="188"/>
                    </a:lnTo>
                    <a:lnTo>
                      <a:pt x="19" y="180"/>
                    </a:lnTo>
                    <a:lnTo>
                      <a:pt x="13" y="170"/>
                    </a:lnTo>
                    <a:lnTo>
                      <a:pt x="9" y="161"/>
                    </a:lnTo>
                    <a:lnTo>
                      <a:pt x="5" y="150"/>
                    </a:lnTo>
                    <a:lnTo>
                      <a:pt x="2" y="139"/>
                    </a:lnTo>
                    <a:lnTo>
                      <a:pt x="0" y="127"/>
                    </a:lnTo>
                    <a:lnTo>
                      <a:pt x="0" y="115"/>
                    </a:lnTo>
                    <a:lnTo>
                      <a:pt x="0" y="101"/>
                    </a:lnTo>
                    <a:lnTo>
                      <a:pt x="2" y="88"/>
                    </a:lnTo>
                    <a:lnTo>
                      <a:pt x="5" y="77"/>
                    </a:lnTo>
                    <a:lnTo>
                      <a:pt x="9" y="66"/>
                    </a:lnTo>
                    <a:lnTo>
                      <a:pt x="13" y="56"/>
                    </a:lnTo>
                    <a:lnTo>
                      <a:pt x="19" y="46"/>
                    </a:lnTo>
                    <a:lnTo>
                      <a:pt x="25" y="38"/>
                    </a:lnTo>
                    <a:lnTo>
                      <a:pt x="34" y="31"/>
                    </a:lnTo>
                    <a:lnTo>
                      <a:pt x="42" y="23"/>
                    </a:lnTo>
                    <a:lnTo>
                      <a:pt x="52" y="17"/>
                    </a:lnTo>
                    <a:lnTo>
                      <a:pt x="62" y="13"/>
                    </a:lnTo>
                    <a:lnTo>
                      <a:pt x="72" y="8"/>
                    </a:lnTo>
                    <a:lnTo>
                      <a:pt x="84" y="4"/>
                    </a:lnTo>
                    <a:lnTo>
                      <a:pt x="95" y="2"/>
                    </a:lnTo>
                    <a:lnTo>
                      <a:pt x="108" y="1"/>
                    </a:lnTo>
                    <a:lnTo>
                      <a:pt x="121" y="0"/>
                    </a:lnTo>
                    <a:lnTo>
                      <a:pt x="133" y="1"/>
                    </a:lnTo>
                    <a:lnTo>
                      <a:pt x="146" y="2"/>
                    </a:lnTo>
                    <a:lnTo>
                      <a:pt x="157" y="4"/>
                    </a:lnTo>
                    <a:lnTo>
                      <a:pt x="169" y="7"/>
                    </a:lnTo>
                    <a:lnTo>
                      <a:pt x="179" y="12"/>
                    </a:lnTo>
                    <a:lnTo>
                      <a:pt x="188" y="17"/>
                    </a:lnTo>
                    <a:lnTo>
                      <a:pt x="197" y="23"/>
                    </a:lnTo>
                    <a:lnTo>
                      <a:pt x="206" y="29"/>
                    </a:lnTo>
                    <a:lnTo>
                      <a:pt x="213" y="38"/>
                    </a:lnTo>
                    <a:lnTo>
                      <a:pt x="220" y="46"/>
                    </a:lnTo>
                    <a:lnTo>
                      <a:pt x="226" y="55"/>
                    </a:lnTo>
                    <a:lnTo>
                      <a:pt x="231" y="65"/>
                    </a:lnTo>
                    <a:lnTo>
                      <a:pt x="234" y="76"/>
                    </a:lnTo>
                    <a:lnTo>
                      <a:pt x="236" y="87"/>
                    </a:lnTo>
                    <a:lnTo>
                      <a:pt x="239" y="99"/>
                    </a:lnTo>
                    <a:lnTo>
                      <a:pt x="239" y="112"/>
                    </a:lnTo>
                    <a:lnTo>
                      <a:pt x="239" y="116"/>
                    </a:lnTo>
                    <a:lnTo>
                      <a:pt x="239" y="122"/>
                    </a:lnTo>
                    <a:lnTo>
                      <a:pt x="46" y="122"/>
                    </a:lnTo>
                    <a:lnTo>
                      <a:pt x="47" y="130"/>
                    </a:lnTo>
                    <a:lnTo>
                      <a:pt x="48" y="139"/>
                    </a:lnTo>
                    <a:lnTo>
                      <a:pt x="49" y="146"/>
                    </a:lnTo>
                    <a:lnTo>
                      <a:pt x="53" y="153"/>
                    </a:lnTo>
                    <a:lnTo>
                      <a:pt x="56" y="160"/>
                    </a:lnTo>
                    <a:lnTo>
                      <a:pt x="60" y="165"/>
                    </a:lnTo>
                    <a:lnTo>
                      <a:pt x="65" y="171"/>
                    </a:lnTo>
                    <a:lnTo>
                      <a:pt x="70" y="176"/>
                    </a:lnTo>
                    <a:lnTo>
                      <a:pt x="75" y="181"/>
                    </a:lnTo>
                    <a:lnTo>
                      <a:pt x="81" y="184"/>
                    </a:lnTo>
                    <a:lnTo>
                      <a:pt x="88" y="187"/>
                    </a:lnTo>
                    <a:lnTo>
                      <a:pt x="94" y="190"/>
                    </a:lnTo>
                    <a:lnTo>
                      <a:pt x="100" y="192"/>
                    </a:lnTo>
                    <a:lnTo>
                      <a:pt x="108" y="193"/>
                    </a:lnTo>
                    <a:lnTo>
                      <a:pt x="115" y="194"/>
                    </a:lnTo>
                    <a:lnTo>
                      <a:pt x="123" y="194"/>
                    </a:lnTo>
                    <a:lnTo>
                      <a:pt x="136" y="194"/>
                    </a:lnTo>
                    <a:lnTo>
                      <a:pt x="146" y="192"/>
                    </a:lnTo>
                    <a:lnTo>
                      <a:pt x="156" y="189"/>
                    </a:lnTo>
                    <a:lnTo>
                      <a:pt x="165" y="184"/>
                    </a:lnTo>
                    <a:lnTo>
                      <a:pt x="173" y="178"/>
                    </a:lnTo>
                    <a:lnTo>
                      <a:pt x="180" y="170"/>
                    </a:lnTo>
                    <a:lnTo>
                      <a:pt x="187" y="162"/>
                    </a:lnTo>
                    <a:lnTo>
                      <a:pt x="192" y="150"/>
                    </a:lnTo>
                    <a:close/>
                    <a:moveTo>
                      <a:pt x="48" y="91"/>
                    </a:moveTo>
                    <a:lnTo>
                      <a:pt x="193" y="91"/>
                    </a:lnTo>
                    <a:lnTo>
                      <a:pt x="190" y="79"/>
                    </a:lnTo>
                    <a:lnTo>
                      <a:pt x="187" y="68"/>
                    </a:lnTo>
                    <a:lnTo>
                      <a:pt x="182" y="59"/>
                    </a:lnTo>
                    <a:lnTo>
                      <a:pt x="176" y="52"/>
                    </a:lnTo>
                    <a:lnTo>
                      <a:pt x="170" y="46"/>
                    </a:lnTo>
                    <a:lnTo>
                      <a:pt x="165" y="42"/>
                    </a:lnTo>
                    <a:lnTo>
                      <a:pt x="159" y="39"/>
                    </a:lnTo>
                    <a:lnTo>
                      <a:pt x="152" y="36"/>
                    </a:lnTo>
                    <a:lnTo>
                      <a:pt x="145" y="34"/>
                    </a:lnTo>
                    <a:lnTo>
                      <a:pt x="137" y="32"/>
                    </a:lnTo>
                    <a:lnTo>
                      <a:pt x="129" y="31"/>
                    </a:lnTo>
                    <a:lnTo>
                      <a:pt x="122" y="31"/>
                    </a:lnTo>
                    <a:lnTo>
                      <a:pt x="114" y="31"/>
                    </a:lnTo>
                    <a:lnTo>
                      <a:pt x="107" y="32"/>
                    </a:lnTo>
                    <a:lnTo>
                      <a:pt x="100" y="33"/>
                    </a:lnTo>
                    <a:lnTo>
                      <a:pt x="94" y="35"/>
                    </a:lnTo>
                    <a:lnTo>
                      <a:pt x="88" y="37"/>
                    </a:lnTo>
                    <a:lnTo>
                      <a:pt x="81" y="40"/>
                    </a:lnTo>
                    <a:lnTo>
                      <a:pt x="76" y="43"/>
                    </a:lnTo>
                    <a:lnTo>
                      <a:pt x="71" y="47"/>
                    </a:lnTo>
                    <a:lnTo>
                      <a:pt x="66" y="52"/>
                    </a:lnTo>
                    <a:lnTo>
                      <a:pt x="61" y="56"/>
                    </a:lnTo>
                    <a:lnTo>
                      <a:pt x="58" y="61"/>
                    </a:lnTo>
                    <a:lnTo>
                      <a:pt x="55" y="66"/>
                    </a:lnTo>
                    <a:lnTo>
                      <a:pt x="52" y="73"/>
                    </a:lnTo>
                    <a:lnTo>
                      <a:pt x="51" y="79"/>
                    </a:lnTo>
                    <a:lnTo>
                      <a:pt x="48" y="85"/>
                    </a:lnTo>
                    <a:lnTo>
                      <a:pt x="48" y="9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71" name="Freeform 386"/>
              <p:cNvSpPr>
                <a:spLocks/>
              </p:cNvSpPr>
              <p:nvPr/>
            </p:nvSpPr>
            <p:spPr bwMode="auto">
              <a:xfrm>
                <a:off x="4389" y="2612"/>
                <a:ext cx="49" cy="56"/>
              </a:xfrm>
              <a:custGeom>
                <a:avLst/>
                <a:gdLst>
                  <a:gd name="T0" fmla="*/ 102 w 200"/>
                  <a:gd name="T1" fmla="*/ 94 h 225"/>
                  <a:gd name="T2" fmla="*/ 126 w 200"/>
                  <a:gd name="T3" fmla="*/ 89 h 225"/>
                  <a:gd name="T4" fmla="*/ 140 w 200"/>
                  <a:gd name="T5" fmla="*/ 79 h 225"/>
                  <a:gd name="T6" fmla="*/ 145 w 200"/>
                  <a:gd name="T7" fmla="*/ 63 h 225"/>
                  <a:gd name="T8" fmla="*/ 139 w 200"/>
                  <a:gd name="T9" fmla="*/ 44 h 225"/>
                  <a:gd name="T10" fmla="*/ 120 w 200"/>
                  <a:gd name="T11" fmla="*/ 33 h 225"/>
                  <a:gd name="T12" fmla="*/ 93 w 200"/>
                  <a:gd name="T13" fmla="*/ 31 h 225"/>
                  <a:gd name="T14" fmla="*/ 71 w 200"/>
                  <a:gd name="T15" fmla="*/ 39 h 225"/>
                  <a:gd name="T16" fmla="*/ 55 w 200"/>
                  <a:gd name="T17" fmla="*/ 58 h 225"/>
                  <a:gd name="T18" fmla="*/ 14 w 200"/>
                  <a:gd name="T19" fmla="*/ 46 h 225"/>
                  <a:gd name="T20" fmla="*/ 31 w 200"/>
                  <a:gd name="T21" fmla="*/ 24 h 225"/>
                  <a:gd name="T22" fmla="*/ 49 w 200"/>
                  <a:gd name="T23" fmla="*/ 12 h 225"/>
                  <a:gd name="T24" fmla="*/ 69 w 200"/>
                  <a:gd name="T25" fmla="*/ 4 h 225"/>
                  <a:gd name="T26" fmla="*/ 113 w 200"/>
                  <a:gd name="T27" fmla="*/ 1 h 225"/>
                  <a:gd name="T28" fmla="*/ 140 w 200"/>
                  <a:gd name="T29" fmla="*/ 5 h 225"/>
                  <a:gd name="T30" fmla="*/ 162 w 200"/>
                  <a:gd name="T31" fmla="*/ 15 h 225"/>
                  <a:gd name="T32" fmla="*/ 178 w 200"/>
                  <a:gd name="T33" fmla="*/ 29 h 225"/>
                  <a:gd name="T34" fmla="*/ 188 w 200"/>
                  <a:gd name="T35" fmla="*/ 45 h 225"/>
                  <a:gd name="T36" fmla="*/ 192 w 200"/>
                  <a:gd name="T37" fmla="*/ 64 h 225"/>
                  <a:gd name="T38" fmla="*/ 187 w 200"/>
                  <a:gd name="T39" fmla="*/ 82 h 225"/>
                  <a:gd name="T40" fmla="*/ 174 w 200"/>
                  <a:gd name="T41" fmla="*/ 98 h 225"/>
                  <a:gd name="T42" fmla="*/ 170 w 200"/>
                  <a:gd name="T43" fmla="*/ 110 h 225"/>
                  <a:gd name="T44" fmla="*/ 189 w 200"/>
                  <a:gd name="T45" fmla="*/ 128 h 225"/>
                  <a:gd name="T46" fmla="*/ 200 w 200"/>
                  <a:gd name="T47" fmla="*/ 151 h 225"/>
                  <a:gd name="T48" fmla="*/ 198 w 200"/>
                  <a:gd name="T49" fmla="*/ 173 h 225"/>
                  <a:gd name="T50" fmla="*/ 189 w 200"/>
                  <a:gd name="T51" fmla="*/ 191 h 225"/>
                  <a:gd name="T52" fmla="*/ 174 w 200"/>
                  <a:gd name="T53" fmla="*/ 207 h 225"/>
                  <a:gd name="T54" fmla="*/ 153 w 200"/>
                  <a:gd name="T55" fmla="*/ 218 h 225"/>
                  <a:gd name="T56" fmla="*/ 125 w 200"/>
                  <a:gd name="T57" fmla="*/ 224 h 225"/>
                  <a:gd name="T58" fmla="*/ 93 w 200"/>
                  <a:gd name="T59" fmla="*/ 224 h 225"/>
                  <a:gd name="T60" fmla="*/ 64 w 200"/>
                  <a:gd name="T61" fmla="*/ 221 h 225"/>
                  <a:gd name="T62" fmla="*/ 40 w 200"/>
                  <a:gd name="T63" fmla="*/ 212 h 225"/>
                  <a:gd name="T64" fmla="*/ 22 w 200"/>
                  <a:gd name="T65" fmla="*/ 199 h 225"/>
                  <a:gd name="T66" fmla="*/ 9 w 200"/>
                  <a:gd name="T67" fmla="*/ 182 h 225"/>
                  <a:gd name="T68" fmla="*/ 0 w 200"/>
                  <a:gd name="T69" fmla="*/ 160 h 225"/>
                  <a:gd name="T70" fmla="*/ 51 w 200"/>
                  <a:gd name="T71" fmla="*/ 170 h 225"/>
                  <a:gd name="T72" fmla="*/ 74 w 200"/>
                  <a:gd name="T73" fmla="*/ 189 h 225"/>
                  <a:gd name="T74" fmla="*/ 104 w 200"/>
                  <a:gd name="T75" fmla="*/ 196 h 225"/>
                  <a:gd name="T76" fmla="*/ 134 w 200"/>
                  <a:gd name="T77" fmla="*/ 189 h 225"/>
                  <a:gd name="T78" fmla="*/ 153 w 200"/>
                  <a:gd name="T79" fmla="*/ 173 h 225"/>
                  <a:gd name="T80" fmla="*/ 155 w 200"/>
                  <a:gd name="T81" fmla="*/ 152 h 225"/>
                  <a:gd name="T82" fmla="*/ 146 w 200"/>
                  <a:gd name="T83" fmla="*/ 137 h 225"/>
                  <a:gd name="T84" fmla="*/ 132 w 200"/>
                  <a:gd name="T85" fmla="*/ 126 h 225"/>
                  <a:gd name="T86" fmla="*/ 89 w 200"/>
                  <a:gd name="T87" fmla="*/ 12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0" h="225">
                    <a:moveTo>
                      <a:pt x="79" y="123"/>
                    </a:moveTo>
                    <a:lnTo>
                      <a:pt x="79" y="95"/>
                    </a:lnTo>
                    <a:lnTo>
                      <a:pt x="102" y="94"/>
                    </a:lnTo>
                    <a:lnTo>
                      <a:pt x="117" y="93"/>
                    </a:lnTo>
                    <a:lnTo>
                      <a:pt x="122" y="91"/>
                    </a:lnTo>
                    <a:lnTo>
                      <a:pt x="126" y="89"/>
                    </a:lnTo>
                    <a:lnTo>
                      <a:pt x="131" y="86"/>
                    </a:lnTo>
                    <a:lnTo>
                      <a:pt x="136" y="83"/>
                    </a:lnTo>
                    <a:lnTo>
                      <a:pt x="140" y="79"/>
                    </a:lnTo>
                    <a:lnTo>
                      <a:pt x="143" y="74"/>
                    </a:lnTo>
                    <a:lnTo>
                      <a:pt x="144" y="68"/>
                    </a:lnTo>
                    <a:lnTo>
                      <a:pt x="145" y="63"/>
                    </a:lnTo>
                    <a:lnTo>
                      <a:pt x="144" y="56"/>
                    </a:lnTo>
                    <a:lnTo>
                      <a:pt x="143" y="49"/>
                    </a:lnTo>
                    <a:lnTo>
                      <a:pt x="139" y="44"/>
                    </a:lnTo>
                    <a:lnTo>
                      <a:pt x="134" y="39"/>
                    </a:lnTo>
                    <a:lnTo>
                      <a:pt x="127" y="36"/>
                    </a:lnTo>
                    <a:lnTo>
                      <a:pt x="120" y="33"/>
                    </a:lnTo>
                    <a:lnTo>
                      <a:pt x="112" y="31"/>
                    </a:lnTo>
                    <a:lnTo>
                      <a:pt x="102" y="31"/>
                    </a:lnTo>
                    <a:lnTo>
                      <a:pt x="93" y="31"/>
                    </a:lnTo>
                    <a:lnTo>
                      <a:pt x="85" y="33"/>
                    </a:lnTo>
                    <a:lnTo>
                      <a:pt x="78" y="36"/>
                    </a:lnTo>
                    <a:lnTo>
                      <a:pt x="71" y="39"/>
                    </a:lnTo>
                    <a:lnTo>
                      <a:pt x="65" y="44"/>
                    </a:lnTo>
                    <a:lnTo>
                      <a:pt x="59" y="50"/>
                    </a:lnTo>
                    <a:lnTo>
                      <a:pt x="55" y="58"/>
                    </a:lnTo>
                    <a:lnTo>
                      <a:pt x="51" y="66"/>
                    </a:lnTo>
                    <a:lnTo>
                      <a:pt x="9" y="61"/>
                    </a:lnTo>
                    <a:lnTo>
                      <a:pt x="14" y="46"/>
                    </a:lnTo>
                    <a:lnTo>
                      <a:pt x="22" y="35"/>
                    </a:lnTo>
                    <a:lnTo>
                      <a:pt x="27" y="29"/>
                    </a:lnTo>
                    <a:lnTo>
                      <a:pt x="31" y="24"/>
                    </a:lnTo>
                    <a:lnTo>
                      <a:pt x="36" y="20"/>
                    </a:lnTo>
                    <a:lnTo>
                      <a:pt x="42" y="16"/>
                    </a:lnTo>
                    <a:lnTo>
                      <a:pt x="49" y="12"/>
                    </a:lnTo>
                    <a:lnTo>
                      <a:pt x="55" y="8"/>
                    </a:lnTo>
                    <a:lnTo>
                      <a:pt x="61" y="6"/>
                    </a:lnTo>
                    <a:lnTo>
                      <a:pt x="69" y="4"/>
                    </a:lnTo>
                    <a:lnTo>
                      <a:pt x="85" y="1"/>
                    </a:lnTo>
                    <a:lnTo>
                      <a:pt x="103" y="0"/>
                    </a:lnTo>
                    <a:lnTo>
                      <a:pt x="113" y="1"/>
                    </a:lnTo>
                    <a:lnTo>
                      <a:pt x="122" y="2"/>
                    </a:lnTo>
                    <a:lnTo>
                      <a:pt x="131" y="3"/>
                    </a:lnTo>
                    <a:lnTo>
                      <a:pt x="140" y="5"/>
                    </a:lnTo>
                    <a:lnTo>
                      <a:pt x="148" y="7"/>
                    </a:lnTo>
                    <a:lnTo>
                      <a:pt x="155" y="11"/>
                    </a:lnTo>
                    <a:lnTo>
                      <a:pt x="162" y="15"/>
                    </a:lnTo>
                    <a:lnTo>
                      <a:pt x="168" y="19"/>
                    </a:lnTo>
                    <a:lnTo>
                      <a:pt x="173" y="24"/>
                    </a:lnTo>
                    <a:lnTo>
                      <a:pt x="178" y="29"/>
                    </a:lnTo>
                    <a:lnTo>
                      <a:pt x="182" y="35"/>
                    </a:lnTo>
                    <a:lnTo>
                      <a:pt x="186" y="40"/>
                    </a:lnTo>
                    <a:lnTo>
                      <a:pt x="188" y="45"/>
                    </a:lnTo>
                    <a:lnTo>
                      <a:pt x="189" y="52"/>
                    </a:lnTo>
                    <a:lnTo>
                      <a:pt x="191" y="58"/>
                    </a:lnTo>
                    <a:lnTo>
                      <a:pt x="192" y="64"/>
                    </a:lnTo>
                    <a:lnTo>
                      <a:pt x="191" y="70"/>
                    </a:lnTo>
                    <a:lnTo>
                      <a:pt x="189" y="77"/>
                    </a:lnTo>
                    <a:lnTo>
                      <a:pt x="187" y="82"/>
                    </a:lnTo>
                    <a:lnTo>
                      <a:pt x="184" y="87"/>
                    </a:lnTo>
                    <a:lnTo>
                      <a:pt x="179" y="93"/>
                    </a:lnTo>
                    <a:lnTo>
                      <a:pt x="174" y="98"/>
                    </a:lnTo>
                    <a:lnTo>
                      <a:pt x="168" y="102"/>
                    </a:lnTo>
                    <a:lnTo>
                      <a:pt x="160" y="106"/>
                    </a:lnTo>
                    <a:lnTo>
                      <a:pt x="170" y="110"/>
                    </a:lnTo>
                    <a:lnTo>
                      <a:pt x="178" y="116"/>
                    </a:lnTo>
                    <a:lnTo>
                      <a:pt x="184" y="122"/>
                    </a:lnTo>
                    <a:lnTo>
                      <a:pt x="189" y="128"/>
                    </a:lnTo>
                    <a:lnTo>
                      <a:pt x="195" y="135"/>
                    </a:lnTo>
                    <a:lnTo>
                      <a:pt x="197" y="143"/>
                    </a:lnTo>
                    <a:lnTo>
                      <a:pt x="200" y="151"/>
                    </a:lnTo>
                    <a:lnTo>
                      <a:pt x="200" y="160"/>
                    </a:lnTo>
                    <a:lnTo>
                      <a:pt x="200" y="167"/>
                    </a:lnTo>
                    <a:lnTo>
                      <a:pt x="198" y="173"/>
                    </a:lnTo>
                    <a:lnTo>
                      <a:pt x="196" y="180"/>
                    </a:lnTo>
                    <a:lnTo>
                      <a:pt x="193" y="186"/>
                    </a:lnTo>
                    <a:lnTo>
                      <a:pt x="189" y="191"/>
                    </a:lnTo>
                    <a:lnTo>
                      <a:pt x="186" y="197"/>
                    </a:lnTo>
                    <a:lnTo>
                      <a:pt x="181" y="202"/>
                    </a:lnTo>
                    <a:lnTo>
                      <a:pt x="174" y="207"/>
                    </a:lnTo>
                    <a:lnTo>
                      <a:pt x="168" y="211"/>
                    </a:lnTo>
                    <a:lnTo>
                      <a:pt x="160" y="214"/>
                    </a:lnTo>
                    <a:lnTo>
                      <a:pt x="153" y="218"/>
                    </a:lnTo>
                    <a:lnTo>
                      <a:pt x="144" y="220"/>
                    </a:lnTo>
                    <a:lnTo>
                      <a:pt x="135" y="222"/>
                    </a:lnTo>
                    <a:lnTo>
                      <a:pt x="125" y="224"/>
                    </a:lnTo>
                    <a:lnTo>
                      <a:pt x="115" y="224"/>
                    </a:lnTo>
                    <a:lnTo>
                      <a:pt x="103" y="225"/>
                    </a:lnTo>
                    <a:lnTo>
                      <a:pt x="93" y="224"/>
                    </a:lnTo>
                    <a:lnTo>
                      <a:pt x="83" y="224"/>
                    </a:lnTo>
                    <a:lnTo>
                      <a:pt x="73" y="222"/>
                    </a:lnTo>
                    <a:lnTo>
                      <a:pt x="64" y="221"/>
                    </a:lnTo>
                    <a:lnTo>
                      <a:pt x="55" y="219"/>
                    </a:lnTo>
                    <a:lnTo>
                      <a:pt x="47" y="215"/>
                    </a:lnTo>
                    <a:lnTo>
                      <a:pt x="40" y="212"/>
                    </a:lnTo>
                    <a:lnTo>
                      <a:pt x="33" y="208"/>
                    </a:lnTo>
                    <a:lnTo>
                      <a:pt x="27" y="204"/>
                    </a:lnTo>
                    <a:lnTo>
                      <a:pt x="22" y="199"/>
                    </a:lnTo>
                    <a:lnTo>
                      <a:pt x="17" y="193"/>
                    </a:lnTo>
                    <a:lnTo>
                      <a:pt x="13" y="188"/>
                    </a:lnTo>
                    <a:lnTo>
                      <a:pt x="9" y="182"/>
                    </a:lnTo>
                    <a:lnTo>
                      <a:pt x="5" y="174"/>
                    </a:lnTo>
                    <a:lnTo>
                      <a:pt x="3" y="167"/>
                    </a:lnTo>
                    <a:lnTo>
                      <a:pt x="0" y="160"/>
                    </a:lnTo>
                    <a:lnTo>
                      <a:pt x="42" y="152"/>
                    </a:lnTo>
                    <a:lnTo>
                      <a:pt x="46" y="162"/>
                    </a:lnTo>
                    <a:lnTo>
                      <a:pt x="51" y="170"/>
                    </a:lnTo>
                    <a:lnTo>
                      <a:pt x="57" y="178"/>
                    </a:lnTo>
                    <a:lnTo>
                      <a:pt x="65" y="184"/>
                    </a:lnTo>
                    <a:lnTo>
                      <a:pt x="74" y="189"/>
                    </a:lnTo>
                    <a:lnTo>
                      <a:pt x="83" y="192"/>
                    </a:lnTo>
                    <a:lnTo>
                      <a:pt x="93" y="194"/>
                    </a:lnTo>
                    <a:lnTo>
                      <a:pt x="104" y="196"/>
                    </a:lnTo>
                    <a:lnTo>
                      <a:pt x="115" y="194"/>
                    </a:lnTo>
                    <a:lnTo>
                      <a:pt x="125" y="192"/>
                    </a:lnTo>
                    <a:lnTo>
                      <a:pt x="134" y="189"/>
                    </a:lnTo>
                    <a:lnTo>
                      <a:pt x="141" y="185"/>
                    </a:lnTo>
                    <a:lnTo>
                      <a:pt x="148" y="180"/>
                    </a:lnTo>
                    <a:lnTo>
                      <a:pt x="153" y="173"/>
                    </a:lnTo>
                    <a:lnTo>
                      <a:pt x="155" y="166"/>
                    </a:lnTo>
                    <a:lnTo>
                      <a:pt x="156" y="159"/>
                    </a:lnTo>
                    <a:lnTo>
                      <a:pt x="155" y="152"/>
                    </a:lnTo>
                    <a:lnTo>
                      <a:pt x="154" y="146"/>
                    </a:lnTo>
                    <a:lnTo>
                      <a:pt x="150" y="141"/>
                    </a:lnTo>
                    <a:lnTo>
                      <a:pt x="146" y="137"/>
                    </a:lnTo>
                    <a:lnTo>
                      <a:pt x="141" y="132"/>
                    </a:lnTo>
                    <a:lnTo>
                      <a:pt x="137" y="129"/>
                    </a:lnTo>
                    <a:lnTo>
                      <a:pt x="132" y="126"/>
                    </a:lnTo>
                    <a:lnTo>
                      <a:pt x="127" y="125"/>
                    </a:lnTo>
                    <a:lnTo>
                      <a:pt x="112" y="123"/>
                    </a:lnTo>
                    <a:lnTo>
                      <a:pt x="89" y="123"/>
                    </a:lnTo>
                    <a:lnTo>
                      <a:pt x="85" y="123"/>
                    </a:lnTo>
                    <a:lnTo>
                      <a:pt x="79" y="12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72" name="Freeform 387"/>
              <p:cNvSpPr>
                <a:spLocks/>
              </p:cNvSpPr>
              <p:nvPr/>
            </p:nvSpPr>
            <p:spPr bwMode="auto">
              <a:xfrm>
                <a:off x="4451" y="2613"/>
                <a:ext cx="53" cy="53"/>
              </a:xfrm>
              <a:custGeom>
                <a:avLst/>
                <a:gdLst>
                  <a:gd name="T0" fmla="*/ 0 w 210"/>
                  <a:gd name="T1" fmla="*/ 0 h 215"/>
                  <a:gd name="T2" fmla="*/ 45 w 210"/>
                  <a:gd name="T3" fmla="*/ 0 h 215"/>
                  <a:gd name="T4" fmla="*/ 45 w 210"/>
                  <a:gd name="T5" fmla="*/ 90 h 215"/>
                  <a:gd name="T6" fmla="*/ 167 w 210"/>
                  <a:gd name="T7" fmla="*/ 90 h 215"/>
                  <a:gd name="T8" fmla="*/ 167 w 210"/>
                  <a:gd name="T9" fmla="*/ 0 h 215"/>
                  <a:gd name="T10" fmla="*/ 210 w 210"/>
                  <a:gd name="T11" fmla="*/ 0 h 215"/>
                  <a:gd name="T12" fmla="*/ 210 w 210"/>
                  <a:gd name="T13" fmla="*/ 215 h 215"/>
                  <a:gd name="T14" fmla="*/ 167 w 210"/>
                  <a:gd name="T15" fmla="*/ 215 h 215"/>
                  <a:gd name="T16" fmla="*/ 167 w 210"/>
                  <a:gd name="T17" fmla="*/ 120 h 215"/>
                  <a:gd name="T18" fmla="*/ 45 w 210"/>
                  <a:gd name="T19" fmla="*/ 120 h 215"/>
                  <a:gd name="T20" fmla="*/ 45 w 210"/>
                  <a:gd name="T21" fmla="*/ 215 h 215"/>
                  <a:gd name="T22" fmla="*/ 0 w 210"/>
                  <a:gd name="T23" fmla="*/ 215 h 215"/>
                  <a:gd name="T24" fmla="*/ 0 w 210"/>
                  <a:gd name="T2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5">
                    <a:moveTo>
                      <a:pt x="0" y="0"/>
                    </a:moveTo>
                    <a:lnTo>
                      <a:pt x="45" y="0"/>
                    </a:lnTo>
                    <a:lnTo>
                      <a:pt x="45" y="90"/>
                    </a:lnTo>
                    <a:lnTo>
                      <a:pt x="167" y="90"/>
                    </a:lnTo>
                    <a:lnTo>
                      <a:pt x="167" y="0"/>
                    </a:lnTo>
                    <a:lnTo>
                      <a:pt x="210" y="0"/>
                    </a:lnTo>
                    <a:lnTo>
                      <a:pt x="210" y="215"/>
                    </a:lnTo>
                    <a:lnTo>
                      <a:pt x="167" y="215"/>
                    </a:lnTo>
                    <a:lnTo>
                      <a:pt x="167" y="120"/>
                    </a:lnTo>
                    <a:lnTo>
                      <a:pt x="45" y="120"/>
                    </a:lnTo>
                    <a:lnTo>
                      <a:pt x="45"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73" name="Freeform 388"/>
              <p:cNvSpPr>
                <a:spLocks noEditPoints="1"/>
              </p:cNvSpPr>
              <p:nvPr/>
            </p:nvSpPr>
            <p:spPr bwMode="auto">
              <a:xfrm>
                <a:off x="4517" y="2612"/>
                <a:ext cx="59" cy="56"/>
              </a:xfrm>
              <a:custGeom>
                <a:avLst/>
                <a:gdLst>
                  <a:gd name="T0" fmla="*/ 159 w 238"/>
                  <a:gd name="T1" fmla="*/ 208 h 225"/>
                  <a:gd name="T2" fmla="*/ 125 w 238"/>
                  <a:gd name="T3" fmla="*/ 221 h 225"/>
                  <a:gd name="T4" fmla="*/ 88 w 238"/>
                  <a:gd name="T5" fmla="*/ 225 h 225"/>
                  <a:gd name="T6" fmla="*/ 58 w 238"/>
                  <a:gd name="T7" fmla="*/ 222 h 225"/>
                  <a:gd name="T8" fmla="*/ 36 w 238"/>
                  <a:gd name="T9" fmla="*/ 214 h 225"/>
                  <a:gd name="T10" fmla="*/ 17 w 238"/>
                  <a:gd name="T11" fmla="*/ 203 h 225"/>
                  <a:gd name="T12" fmla="*/ 5 w 238"/>
                  <a:gd name="T13" fmla="*/ 187 h 225"/>
                  <a:gd name="T14" fmla="*/ 0 w 238"/>
                  <a:gd name="T15" fmla="*/ 169 h 225"/>
                  <a:gd name="T16" fmla="*/ 1 w 238"/>
                  <a:gd name="T17" fmla="*/ 148 h 225"/>
                  <a:gd name="T18" fmla="*/ 13 w 238"/>
                  <a:gd name="T19" fmla="*/ 128 h 225"/>
                  <a:gd name="T20" fmla="*/ 31 w 238"/>
                  <a:gd name="T21" fmla="*/ 114 h 225"/>
                  <a:gd name="T22" fmla="*/ 53 w 238"/>
                  <a:gd name="T23" fmla="*/ 104 h 225"/>
                  <a:gd name="T24" fmla="*/ 79 w 238"/>
                  <a:gd name="T25" fmla="*/ 99 h 225"/>
                  <a:gd name="T26" fmla="*/ 126 w 238"/>
                  <a:gd name="T27" fmla="*/ 94 h 225"/>
                  <a:gd name="T28" fmla="*/ 179 w 238"/>
                  <a:gd name="T29" fmla="*/ 84 h 225"/>
                  <a:gd name="T30" fmla="*/ 179 w 238"/>
                  <a:gd name="T31" fmla="*/ 64 h 225"/>
                  <a:gd name="T32" fmla="*/ 168 w 238"/>
                  <a:gd name="T33" fmla="*/ 43 h 225"/>
                  <a:gd name="T34" fmla="*/ 152 w 238"/>
                  <a:gd name="T35" fmla="*/ 36 h 225"/>
                  <a:gd name="T36" fmla="*/ 117 w 238"/>
                  <a:gd name="T37" fmla="*/ 31 h 225"/>
                  <a:gd name="T38" fmla="*/ 80 w 238"/>
                  <a:gd name="T39" fmla="*/ 36 h 225"/>
                  <a:gd name="T40" fmla="*/ 58 w 238"/>
                  <a:gd name="T41" fmla="*/ 52 h 225"/>
                  <a:gd name="T42" fmla="*/ 8 w 238"/>
                  <a:gd name="T43" fmla="*/ 66 h 225"/>
                  <a:gd name="T44" fmla="*/ 20 w 238"/>
                  <a:gd name="T45" fmla="*/ 37 h 225"/>
                  <a:gd name="T46" fmla="*/ 43 w 238"/>
                  <a:gd name="T47" fmla="*/ 17 h 225"/>
                  <a:gd name="T48" fmla="*/ 79 w 238"/>
                  <a:gd name="T49" fmla="*/ 4 h 225"/>
                  <a:gd name="T50" fmla="*/ 123 w 238"/>
                  <a:gd name="T51" fmla="*/ 0 h 225"/>
                  <a:gd name="T52" fmla="*/ 166 w 238"/>
                  <a:gd name="T53" fmla="*/ 4 h 225"/>
                  <a:gd name="T54" fmla="*/ 196 w 238"/>
                  <a:gd name="T55" fmla="*/ 14 h 225"/>
                  <a:gd name="T56" fmla="*/ 212 w 238"/>
                  <a:gd name="T57" fmla="*/ 28 h 225"/>
                  <a:gd name="T58" fmla="*/ 222 w 238"/>
                  <a:gd name="T59" fmla="*/ 48 h 225"/>
                  <a:gd name="T60" fmla="*/ 224 w 238"/>
                  <a:gd name="T61" fmla="*/ 70 h 225"/>
                  <a:gd name="T62" fmla="*/ 225 w 238"/>
                  <a:gd name="T63" fmla="*/ 152 h 225"/>
                  <a:gd name="T64" fmla="*/ 227 w 238"/>
                  <a:gd name="T65" fmla="*/ 193 h 225"/>
                  <a:gd name="T66" fmla="*/ 234 w 238"/>
                  <a:gd name="T67" fmla="*/ 213 h 225"/>
                  <a:gd name="T68" fmla="*/ 189 w 238"/>
                  <a:gd name="T69" fmla="*/ 213 h 225"/>
                  <a:gd name="T70" fmla="*/ 183 w 238"/>
                  <a:gd name="T71" fmla="*/ 193 h 225"/>
                  <a:gd name="T72" fmla="*/ 150 w 238"/>
                  <a:gd name="T73" fmla="*/ 120 h 225"/>
                  <a:gd name="T74" fmla="*/ 95 w 238"/>
                  <a:gd name="T75" fmla="*/ 127 h 225"/>
                  <a:gd name="T76" fmla="*/ 70 w 238"/>
                  <a:gd name="T77" fmla="*/ 134 h 225"/>
                  <a:gd name="T78" fmla="*/ 56 w 238"/>
                  <a:gd name="T79" fmla="*/ 141 h 225"/>
                  <a:gd name="T80" fmla="*/ 48 w 238"/>
                  <a:gd name="T81" fmla="*/ 153 h 225"/>
                  <a:gd name="T82" fmla="*/ 47 w 238"/>
                  <a:gd name="T83" fmla="*/ 169 h 225"/>
                  <a:gd name="T84" fmla="*/ 60 w 238"/>
                  <a:gd name="T85" fmla="*/ 186 h 225"/>
                  <a:gd name="T86" fmla="*/ 86 w 238"/>
                  <a:gd name="T87" fmla="*/ 196 h 225"/>
                  <a:gd name="T88" fmla="*/ 122 w 238"/>
                  <a:gd name="T89" fmla="*/ 193 h 225"/>
                  <a:gd name="T90" fmla="*/ 152 w 238"/>
                  <a:gd name="T91" fmla="*/ 182 h 225"/>
                  <a:gd name="T92" fmla="*/ 173 w 238"/>
                  <a:gd name="T93" fmla="*/ 162 h 225"/>
                  <a:gd name="T94" fmla="*/ 179 w 238"/>
                  <a:gd name="T95" fmla="*/ 137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25">
                    <a:moveTo>
                      <a:pt x="183" y="193"/>
                    </a:moveTo>
                    <a:lnTo>
                      <a:pt x="172" y="201"/>
                    </a:lnTo>
                    <a:lnTo>
                      <a:pt x="159" y="208"/>
                    </a:lnTo>
                    <a:lnTo>
                      <a:pt x="147" y="213"/>
                    </a:lnTo>
                    <a:lnTo>
                      <a:pt x="136" y="218"/>
                    </a:lnTo>
                    <a:lnTo>
                      <a:pt x="125" y="221"/>
                    </a:lnTo>
                    <a:lnTo>
                      <a:pt x="113" y="223"/>
                    </a:lnTo>
                    <a:lnTo>
                      <a:pt x="100" y="224"/>
                    </a:lnTo>
                    <a:lnTo>
                      <a:pt x="88" y="225"/>
                    </a:lnTo>
                    <a:lnTo>
                      <a:pt x="78" y="224"/>
                    </a:lnTo>
                    <a:lnTo>
                      <a:pt x="67" y="224"/>
                    </a:lnTo>
                    <a:lnTo>
                      <a:pt x="58" y="222"/>
                    </a:lnTo>
                    <a:lnTo>
                      <a:pt x="50" y="220"/>
                    </a:lnTo>
                    <a:lnTo>
                      <a:pt x="42" y="218"/>
                    </a:lnTo>
                    <a:lnTo>
                      <a:pt x="36" y="214"/>
                    </a:lnTo>
                    <a:lnTo>
                      <a:pt x="28" y="211"/>
                    </a:lnTo>
                    <a:lnTo>
                      <a:pt x="23" y="207"/>
                    </a:lnTo>
                    <a:lnTo>
                      <a:pt x="17" y="203"/>
                    </a:lnTo>
                    <a:lnTo>
                      <a:pt x="13" y="198"/>
                    </a:lnTo>
                    <a:lnTo>
                      <a:pt x="9" y="193"/>
                    </a:lnTo>
                    <a:lnTo>
                      <a:pt x="5" y="187"/>
                    </a:lnTo>
                    <a:lnTo>
                      <a:pt x="3" y="182"/>
                    </a:lnTo>
                    <a:lnTo>
                      <a:pt x="1" y="176"/>
                    </a:lnTo>
                    <a:lnTo>
                      <a:pt x="0" y="169"/>
                    </a:lnTo>
                    <a:lnTo>
                      <a:pt x="0" y="163"/>
                    </a:lnTo>
                    <a:lnTo>
                      <a:pt x="0" y="156"/>
                    </a:lnTo>
                    <a:lnTo>
                      <a:pt x="1" y="148"/>
                    </a:lnTo>
                    <a:lnTo>
                      <a:pt x="4" y="141"/>
                    </a:lnTo>
                    <a:lnTo>
                      <a:pt x="8" y="135"/>
                    </a:lnTo>
                    <a:lnTo>
                      <a:pt x="13" y="128"/>
                    </a:lnTo>
                    <a:lnTo>
                      <a:pt x="18" y="123"/>
                    </a:lnTo>
                    <a:lnTo>
                      <a:pt x="24" y="118"/>
                    </a:lnTo>
                    <a:lnTo>
                      <a:pt x="31" y="114"/>
                    </a:lnTo>
                    <a:lnTo>
                      <a:pt x="38" y="109"/>
                    </a:lnTo>
                    <a:lnTo>
                      <a:pt x="46" y="106"/>
                    </a:lnTo>
                    <a:lnTo>
                      <a:pt x="53" y="104"/>
                    </a:lnTo>
                    <a:lnTo>
                      <a:pt x="62" y="102"/>
                    </a:lnTo>
                    <a:lnTo>
                      <a:pt x="70" y="100"/>
                    </a:lnTo>
                    <a:lnTo>
                      <a:pt x="79" y="99"/>
                    </a:lnTo>
                    <a:lnTo>
                      <a:pt x="89" y="98"/>
                    </a:lnTo>
                    <a:lnTo>
                      <a:pt x="102" y="96"/>
                    </a:lnTo>
                    <a:lnTo>
                      <a:pt x="126" y="94"/>
                    </a:lnTo>
                    <a:lnTo>
                      <a:pt x="147" y="90"/>
                    </a:lnTo>
                    <a:lnTo>
                      <a:pt x="165" y="87"/>
                    </a:lnTo>
                    <a:lnTo>
                      <a:pt x="179" y="84"/>
                    </a:lnTo>
                    <a:lnTo>
                      <a:pt x="180" y="78"/>
                    </a:lnTo>
                    <a:lnTo>
                      <a:pt x="180" y="75"/>
                    </a:lnTo>
                    <a:lnTo>
                      <a:pt x="179" y="64"/>
                    </a:lnTo>
                    <a:lnTo>
                      <a:pt x="177" y="56"/>
                    </a:lnTo>
                    <a:lnTo>
                      <a:pt x="173" y="48"/>
                    </a:lnTo>
                    <a:lnTo>
                      <a:pt x="168" y="43"/>
                    </a:lnTo>
                    <a:lnTo>
                      <a:pt x="163" y="40"/>
                    </a:lnTo>
                    <a:lnTo>
                      <a:pt x="158" y="38"/>
                    </a:lnTo>
                    <a:lnTo>
                      <a:pt x="152" y="36"/>
                    </a:lnTo>
                    <a:lnTo>
                      <a:pt x="146" y="34"/>
                    </a:lnTo>
                    <a:lnTo>
                      <a:pt x="133" y="32"/>
                    </a:lnTo>
                    <a:lnTo>
                      <a:pt x="117" y="31"/>
                    </a:lnTo>
                    <a:lnTo>
                      <a:pt x="103" y="32"/>
                    </a:lnTo>
                    <a:lnTo>
                      <a:pt x="90" y="33"/>
                    </a:lnTo>
                    <a:lnTo>
                      <a:pt x="80" y="36"/>
                    </a:lnTo>
                    <a:lnTo>
                      <a:pt x="71" y="40"/>
                    </a:lnTo>
                    <a:lnTo>
                      <a:pt x="65" y="45"/>
                    </a:lnTo>
                    <a:lnTo>
                      <a:pt x="58" y="52"/>
                    </a:lnTo>
                    <a:lnTo>
                      <a:pt x="53" y="61"/>
                    </a:lnTo>
                    <a:lnTo>
                      <a:pt x="50" y="72"/>
                    </a:lnTo>
                    <a:lnTo>
                      <a:pt x="8" y="66"/>
                    </a:lnTo>
                    <a:lnTo>
                      <a:pt x="10" y="56"/>
                    </a:lnTo>
                    <a:lnTo>
                      <a:pt x="15" y="46"/>
                    </a:lnTo>
                    <a:lnTo>
                      <a:pt x="20" y="37"/>
                    </a:lnTo>
                    <a:lnTo>
                      <a:pt x="27" y="29"/>
                    </a:lnTo>
                    <a:lnTo>
                      <a:pt x="33" y="23"/>
                    </a:lnTo>
                    <a:lnTo>
                      <a:pt x="43" y="17"/>
                    </a:lnTo>
                    <a:lnTo>
                      <a:pt x="53" y="13"/>
                    </a:lnTo>
                    <a:lnTo>
                      <a:pt x="65" y="8"/>
                    </a:lnTo>
                    <a:lnTo>
                      <a:pt x="79" y="4"/>
                    </a:lnTo>
                    <a:lnTo>
                      <a:pt x="93" y="2"/>
                    </a:lnTo>
                    <a:lnTo>
                      <a:pt x="108" y="1"/>
                    </a:lnTo>
                    <a:lnTo>
                      <a:pt x="123" y="0"/>
                    </a:lnTo>
                    <a:lnTo>
                      <a:pt x="140" y="1"/>
                    </a:lnTo>
                    <a:lnTo>
                      <a:pt x="154" y="2"/>
                    </a:lnTo>
                    <a:lnTo>
                      <a:pt x="166" y="4"/>
                    </a:lnTo>
                    <a:lnTo>
                      <a:pt x="178" y="7"/>
                    </a:lnTo>
                    <a:lnTo>
                      <a:pt x="187" y="11"/>
                    </a:lnTo>
                    <a:lnTo>
                      <a:pt x="196" y="14"/>
                    </a:lnTo>
                    <a:lnTo>
                      <a:pt x="203" y="19"/>
                    </a:lnTo>
                    <a:lnTo>
                      <a:pt x="208" y="23"/>
                    </a:lnTo>
                    <a:lnTo>
                      <a:pt x="212" y="28"/>
                    </a:lnTo>
                    <a:lnTo>
                      <a:pt x="216" y="35"/>
                    </a:lnTo>
                    <a:lnTo>
                      <a:pt x="220" y="41"/>
                    </a:lnTo>
                    <a:lnTo>
                      <a:pt x="222" y="48"/>
                    </a:lnTo>
                    <a:lnTo>
                      <a:pt x="222" y="54"/>
                    </a:lnTo>
                    <a:lnTo>
                      <a:pt x="224" y="61"/>
                    </a:lnTo>
                    <a:lnTo>
                      <a:pt x="224" y="70"/>
                    </a:lnTo>
                    <a:lnTo>
                      <a:pt x="224" y="81"/>
                    </a:lnTo>
                    <a:lnTo>
                      <a:pt x="224" y="129"/>
                    </a:lnTo>
                    <a:lnTo>
                      <a:pt x="225" y="152"/>
                    </a:lnTo>
                    <a:lnTo>
                      <a:pt x="225" y="171"/>
                    </a:lnTo>
                    <a:lnTo>
                      <a:pt x="226" y="185"/>
                    </a:lnTo>
                    <a:lnTo>
                      <a:pt x="227" y="193"/>
                    </a:lnTo>
                    <a:lnTo>
                      <a:pt x="229" y="201"/>
                    </a:lnTo>
                    <a:lnTo>
                      <a:pt x="231" y="207"/>
                    </a:lnTo>
                    <a:lnTo>
                      <a:pt x="234" y="213"/>
                    </a:lnTo>
                    <a:lnTo>
                      <a:pt x="238" y="220"/>
                    </a:lnTo>
                    <a:lnTo>
                      <a:pt x="192" y="220"/>
                    </a:lnTo>
                    <a:lnTo>
                      <a:pt x="189" y="213"/>
                    </a:lnTo>
                    <a:lnTo>
                      <a:pt x="187" y="207"/>
                    </a:lnTo>
                    <a:lnTo>
                      <a:pt x="184" y="201"/>
                    </a:lnTo>
                    <a:lnTo>
                      <a:pt x="183" y="193"/>
                    </a:lnTo>
                    <a:close/>
                    <a:moveTo>
                      <a:pt x="179" y="112"/>
                    </a:moveTo>
                    <a:lnTo>
                      <a:pt x="166" y="116"/>
                    </a:lnTo>
                    <a:lnTo>
                      <a:pt x="150" y="120"/>
                    </a:lnTo>
                    <a:lnTo>
                      <a:pt x="131" y="123"/>
                    </a:lnTo>
                    <a:lnTo>
                      <a:pt x="108" y="126"/>
                    </a:lnTo>
                    <a:lnTo>
                      <a:pt x="95" y="127"/>
                    </a:lnTo>
                    <a:lnTo>
                      <a:pt x="85" y="129"/>
                    </a:lnTo>
                    <a:lnTo>
                      <a:pt x="76" y="131"/>
                    </a:lnTo>
                    <a:lnTo>
                      <a:pt x="70" y="134"/>
                    </a:lnTo>
                    <a:lnTo>
                      <a:pt x="65" y="136"/>
                    </a:lnTo>
                    <a:lnTo>
                      <a:pt x="60" y="138"/>
                    </a:lnTo>
                    <a:lnTo>
                      <a:pt x="56" y="141"/>
                    </a:lnTo>
                    <a:lnTo>
                      <a:pt x="52" y="145"/>
                    </a:lnTo>
                    <a:lnTo>
                      <a:pt x="50" y="149"/>
                    </a:lnTo>
                    <a:lnTo>
                      <a:pt x="48" y="153"/>
                    </a:lnTo>
                    <a:lnTo>
                      <a:pt x="47" y="158"/>
                    </a:lnTo>
                    <a:lnTo>
                      <a:pt x="46" y="162"/>
                    </a:lnTo>
                    <a:lnTo>
                      <a:pt x="47" y="169"/>
                    </a:lnTo>
                    <a:lnTo>
                      <a:pt x="50" y="176"/>
                    </a:lnTo>
                    <a:lnTo>
                      <a:pt x="53" y="181"/>
                    </a:lnTo>
                    <a:lnTo>
                      <a:pt x="60" y="186"/>
                    </a:lnTo>
                    <a:lnTo>
                      <a:pt x="67" y="190"/>
                    </a:lnTo>
                    <a:lnTo>
                      <a:pt x="76" y="193"/>
                    </a:lnTo>
                    <a:lnTo>
                      <a:pt x="86" y="196"/>
                    </a:lnTo>
                    <a:lnTo>
                      <a:pt x="98" y="197"/>
                    </a:lnTo>
                    <a:lnTo>
                      <a:pt x="111" y="196"/>
                    </a:lnTo>
                    <a:lnTo>
                      <a:pt x="122" y="193"/>
                    </a:lnTo>
                    <a:lnTo>
                      <a:pt x="133" y="191"/>
                    </a:lnTo>
                    <a:lnTo>
                      <a:pt x="144" y="187"/>
                    </a:lnTo>
                    <a:lnTo>
                      <a:pt x="152" y="182"/>
                    </a:lnTo>
                    <a:lnTo>
                      <a:pt x="161" y="176"/>
                    </a:lnTo>
                    <a:lnTo>
                      <a:pt x="168" y="169"/>
                    </a:lnTo>
                    <a:lnTo>
                      <a:pt x="173" y="162"/>
                    </a:lnTo>
                    <a:lnTo>
                      <a:pt x="175" y="155"/>
                    </a:lnTo>
                    <a:lnTo>
                      <a:pt x="178" y="146"/>
                    </a:lnTo>
                    <a:lnTo>
                      <a:pt x="179" y="137"/>
                    </a:lnTo>
                    <a:lnTo>
                      <a:pt x="179" y="125"/>
                    </a:lnTo>
                    <a:lnTo>
                      <a:pt x="179"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74" name="Freeform 389"/>
              <p:cNvSpPr>
                <a:spLocks/>
              </p:cNvSpPr>
              <p:nvPr/>
            </p:nvSpPr>
            <p:spPr bwMode="auto">
              <a:xfrm>
                <a:off x="4583" y="2613"/>
                <a:ext cx="52" cy="53"/>
              </a:xfrm>
              <a:custGeom>
                <a:avLst/>
                <a:gdLst>
                  <a:gd name="T0" fmla="*/ 0 w 209"/>
                  <a:gd name="T1" fmla="*/ 0 h 215"/>
                  <a:gd name="T2" fmla="*/ 43 w 209"/>
                  <a:gd name="T3" fmla="*/ 0 h 215"/>
                  <a:gd name="T4" fmla="*/ 43 w 209"/>
                  <a:gd name="T5" fmla="*/ 41 h 215"/>
                  <a:gd name="T6" fmla="*/ 43 w 209"/>
                  <a:gd name="T7" fmla="*/ 53 h 215"/>
                  <a:gd name="T8" fmla="*/ 44 w 209"/>
                  <a:gd name="T9" fmla="*/ 63 h 215"/>
                  <a:gd name="T10" fmla="*/ 45 w 209"/>
                  <a:gd name="T11" fmla="*/ 72 h 215"/>
                  <a:gd name="T12" fmla="*/ 46 w 209"/>
                  <a:gd name="T13" fmla="*/ 79 h 215"/>
                  <a:gd name="T14" fmla="*/ 49 w 209"/>
                  <a:gd name="T15" fmla="*/ 84 h 215"/>
                  <a:gd name="T16" fmla="*/ 53 w 209"/>
                  <a:gd name="T17" fmla="*/ 90 h 215"/>
                  <a:gd name="T18" fmla="*/ 58 w 209"/>
                  <a:gd name="T19" fmla="*/ 95 h 215"/>
                  <a:gd name="T20" fmla="*/ 66 w 209"/>
                  <a:gd name="T21" fmla="*/ 99 h 215"/>
                  <a:gd name="T22" fmla="*/ 73 w 209"/>
                  <a:gd name="T23" fmla="*/ 103 h 215"/>
                  <a:gd name="T24" fmla="*/ 81 w 209"/>
                  <a:gd name="T25" fmla="*/ 106 h 215"/>
                  <a:gd name="T26" fmla="*/ 91 w 209"/>
                  <a:gd name="T27" fmla="*/ 107 h 215"/>
                  <a:gd name="T28" fmla="*/ 101 w 209"/>
                  <a:gd name="T29" fmla="*/ 109 h 215"/>
                  <a:gd name="T30" fmla="*/ 114 w 209"/>
                  <a:gd name="T31" fmla="*/ 107 h 215"/>
                  <a:gd name="T32" fmla="*/ 129 w 209"/>
                  <a:gd name="T33" fmla="*/ 105 h 215"/>
                  <a:gd name="T34" fmla="*/ 147 w 209"/>
                  <a:gd name="T35" fmla="*/ 102 h 215"/>
                  <a:gd name="T36" fmla="*/ 166 w 209"/>
                  <a:gd name="T37" fmla="*/ 97 h 215"/>
                  <a:gd name="T38" fmla="*/ 166 w 209"/>
                  <a:gd name="T39" fmla="*/ 0 h 215"/>
                  <a:gd name="T40" fmla="*/ 209 w 209"/>
                  <a:gd name="T41" fmla="*/ 0 h 215"/>
                  <a:gd name="T42" fmla="*/ 209 w 209"/>
                  <a:gd name="T43" fmla="*/ 215 h 215"/>
                  <a:gd name="T44" fmla="*/ 166 w 209"/>
                  <a:gd name="T45" fmla="*/ 215 h 215"/>
                  <a:gd name="T46" fmla="*/ 166 w 209"/>
                  <a:gd name="T47" fmla="*/ 129 h 215"/>
                  <a:gd name="T48" fmla="*/ 146 w 209"/>
                  <a:gd name="T49" fmla="*/ 133 h 215"/>
                  <a:gd name="T50" fmla="*/ 127 w 209"/>
                  <a:gd name="T51" fmla="*/ 136 h 215"/>
                  <a:gd name="T52" fmla="*/ 107 w 209"/>
                  <a:gd name="T53" fmla="*/ 138 h 215"/>
                  <a:gd name="T54" fmla="*/ 90 w 209"/>
                  <a:gd name="T55" fmla="*/ 139 h 215"/>
                  <a:gd name="T56" fmla="*/ 76 w 209"/>
                  <a:gd name="T57" fmla="*/ 138 h 215"/>
                  <a:gd name="T58" fmla="*/ 62 w 209"/>
                  <a:gd name="T59" fmla="*/ 136 h 215"/>
                  <a:gd name="T60" fmla="*/ 49 w 209"/>
                  <a:gd name="T61" fmla="*/ 132 h 215"/>
                  <a:gd name="T62" fmla="*/ 38 w 209"/>
                  <a:gd name="T63" fmla="*/ 126 h 215"/>
                  <a:gd name="T64" fmla="*/ 27 w 209"/>
                  <a:gd name="T65" fmla="*/ 120 h 215"/>
                  <a:gd name="T66" fmla="*/ 19 w 209"/>
                  <a:gd name="T67" fmla="*/ 113 h 215"/>
                  <a:gd name="T68" fmla="*/ 12 w 209"/>
                  <a:gd name="T69" fmla="*/ 104 h 215"/>
                  <a:gd name="T70" fmla="*/ 7 w 209"/>
                  <a:gd name="T71" fmla="*/ 96 h 215"/>
                  <a:gd name="T72" fmla="*/ 3 w 209"/>
                  <a:gd name="T73" fmla="*/ 86 h 215"/>
                  <a:gd name="T74" fmla="*/ 1 w 209"/>
                  <a:gd name="T75" fmla="*/ 77 h 215"/>
                  <a:gd name="T76" fmla="*/ 0 w 209"/>
                  <a:gd name="T77" fmla="*/ 67 h 215"/>
                  <a:gd name="T78" fmla="*/ 0 w 209"/>
                  <a:gd name="T79" fmla="*/ 56 h 215"/>
                  <a:gd name="T80" fmla="*/ 0 w 209"/>
                  <a:gd name="T8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9" h="215">
                    <a:moveTo>
                      <a:pt x="0" y="0"/>
                    </a:moveTo>
                    <a:lnTo>
                      <a:pt x="43" y="0"/>
                    </a:lnTo>
                    <a:lnTo>
                      <a:pt x="43" y="41"/>
                    </a:lnTo>
                    <a:lnTo>
                      <a:pt x="43" y="53"/>
                    </a:lnTo>
                    <a:lnTo>
                      <a:pt x="44" y="63"/>
                    </a:lnTo>
                    <a:lnTo>
                      <a:pt x="45" y="72"/>
                    </a:lnTo>
                    <a:lnTo>
                      <a:pt x="46" y="79"/>
                    </a:lnTo>
                    <a:lnTo>
                      <a:pt x="49" y="84"/>
                    </a:lnTo>
                    <a:lnTo>
                      <a:pt x="53" y="90"/>
                    </a:lnTo>
                    <a:lnTo>
                      <a:pt x="58" y="95"/>
                    </a:lnTo>
                    <a:lnTo>
                      <a:pt x="66" y="99"/>
                    </a:lnTo>
                    <a:lnTo>
                      <a:pt x="73" y="103"/>
                    </a:lnTo>
                    <a:lnTo>
                      <a:pt x="81" y="106"/>
                    </a:lnTo>
                    <a:lnTo>
                      <a:pt x="91" y="107"/>
                    </a:lnTo>
                    <a:lnTo>
                      <a:pt x="101" y="109"/>
                    </a:lnTo>
                    <a:lnTo>
                      <a:pt x="114" y="107"/>
                    </a:lnTo>
                    <a:lnTo>
                      <a:pt x="129" y="105"/>
                    </a:lnTo>
                    <a:lnTo>
                      <a:pt x="147" y="102"/>
                    </a:lnTo>
                    <a:lnTo>
                      <a:pt x="166" y="97"/>
                    </a:lnTo>
                    <a:lnTo>
                      <a:pt x="166" y="0"/>
                    </a:lnTo>
                    <a:lnTo>
                      <a:pt x="209" y="0"/>
                    </a:lnTo>
                    <a:lnTo>
                      <a:pt x="209" y="215"/>
                    </a:lnTo>
                    <a:lnTo>
                      <a:pt x="166" y="215"/>
                    </a:lnTo>
                    <a:lnTo>
                      <a:pt x="166" y="129"/>
                    </a:lnTo>
                    <a:lnTo>
                      <a:pt x="146" y="133"/>
                    </a:lnTo>
                    <a:lnTo>
                      <a:pt x="127" y="136"/>
                    </a:lnTo>
                    <a:lnTo>
                      <a:pt x="107" y="138"/>
                    </a:lnTo>
                    <a:lnTo>
                      <a:pt x="90" y="139"/>
                    </a:lnTo>
                    <a:lnTo>
                      <a:pt x="76" y="138"/>
                    </a:lnTo>
                    <a:lnTo>
                      <a:pt x="62" y="136"/>
                    </a:lnTo>
                    <a:lnTo>
                      <a:pt x="49" y="132"/>
                    </a:lnTo>
                    <a:lnTo>
                      <a:pt x="38" y="126"/>
                    </a:lnTo>
                    <a:lnTo>
                      <a:pt x="27" y="120"/>
                    </a:lnTo>
                    <a:lnTo>
                      <a:pt x="19" y="113"/>
                    </a:lnTo>
                    <a:lnTo>
                      <a:pt x="12" y="104"/>
                    </a:lnTo>
                    <a:lnTo>
                      <a:pt x="7" y="96"/>
                    </a:lnTo>
                    <a:lnTo>
                      <a:pt x="3" y="86"/>
                    </a:lnTo>
                    <a:lnTo>
                      <a:pt x="1" y="77"/>
                    </a:lnTo>
                    <a:lnTo>
                      <a:pt x="0" y="67"/>
                    </a:lnTo>
                    <a:lnTo>
                      <a:pt x="0" y="56"/>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75" name="Freeform 390"/>
              <p:cNvSpPr>
                <a:spLocks/>
              </p:cNvSpPr>
              <p:nvPr/>
            </p:nvSpPr>
            <p:spPr bwMode="auto">
              <a:xfrm>
                <a:off x="4652" y="2613"/>
                <a:ext cx="53" cy="53"/>
              </a:xfrm>
              <a:custGeom>
                <a:avLst/>
                <a:gdLst>
                  <a:gd name="T0" fmla="*/ 0 w 213"/>
                  <a:gd name="T1" fmla="*/ 0 h 215"/>
                  <a:gd name="T2" fmla="*/ 45 w 213"/>
                  <a:gd name="T3" fmla="*/ 0 h 215"/>
                  <a:gd name="T4" fmla="*/ 45 w 213"/>
                  <a:gd name="T5" fmla="*/ 164 h 215"/>
                  <a:gd name="T6" fmla="*/ 166 w 213"/>
                  <a:gd name="T7" fmla="*/ 0 h 215"/>
                  <a:gd name="T8" fmla="*/ 213 w 213"/>
                  <a:gd name="T9" fmla="*/ 0 h 215"/>
                  <a:gd name="T10" fmla="*/ 213 w 213"/>
                  <a:gd name="T11" fmla="*/ 215 h 215"/>
                  <a:gd name="T12" fmla="*/ 169 w 213"/>
                  <a:gd name="T13" fmla="*/ 215 h 215"/>
                  <a:gd name="T14" fmla="*/ 169 w 213"/>
                  <a:gd name="T15" fmla="*/ 52 h 215"/>
                  <a:gd name="T16" fmla="*/ 48 w 213"/>
                  <a:gd name="T17" fmla="*/ 215 h 215"/>
                  <a:gd name="T18" fmla="*/ 0 w 213"/>
                  <a:gd name="T19" fmla="*/ 215 h 215"/>
                  <a:gd name="T20" fmla="*/ 0 w 213"/>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5">
                    <a:moveTo>
                      <a:pt x="0" y="0"/>
                    </a:moveTo>
                    <a:lnTo>
                      <a:pt x="45" y="0"/>
                    </a:lnTo>
                    <a:lnTo>
                      <a:pt x="45" y="164"/>
                    </a:lnTo>
                    <a:lnTo>
                      <a:pt x="166" y="0"/>
                    </a:lnTo>
                    <a:lnTo>
                      <a:pt x="213" y="0"/>
                    </a:lnTo>
                    <a:lnTo>
                      <a:pt x="213" y="215"/>
                    </a:lnTo>
                    <a:lnTo>
                      <a:pt x="169" y="215"/>
                    </a:lnTo>
                    <a:lnTo>
                      <a:pt x="169" y="52"/>
                    </a:lnTo>
                    <a:lnTo>
                      <a:pt x="48"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76" name="Freeform 391"/>
              <p:cNvSpPr>
                <a:spLocks/>
              </p:cNvSpPr>
              <p:nvPr/>
            </p:nvSpPr>
            <p:spPr bwMode="auto">
              <a:xfrm>
                <a:off x="4716" y="2613"/>
                <a:ext cx="52" cy="53"/>
              </a:xfrm>
              <a:custGeom>
                <a:avLst/>
                <a:gdLst>
                  <a:gd name="T0" fmla="*/ 0 w 211"/>
                  <a:gd name="T1" fmla="*/ 0 h 215"/>
                  <a:gd name="T2" fmla="*/ 211 w 211"/>
                  <a:gd name="T3" fmla="*/ 0 h 215"/>
                  <a:gd name="T4" fmla="*/ 211 w 211"/>
                  <a:gd name="T5" fmla="*/ 31 h 215"/>
                  <a:gd name="T6" fmla="*/ 127 w 211"/>
                  <a:gd name="T7" fmla="*/ 31 h 215"/>
                  <a:gd name="T8" fmla="*/ 127 w 211"/>
                  <a:gd name="T9" fmla="*/ 215 h 215"/>
                  <a:gd name="T10" fmla="*/ 84 w 211"/>
                  <a:gd name="T11" fmla="*/ 215 h 215"/>
                  <a:gd name="T12" fmla="*/ 84 w 211"/>
                  <a:gd name="T13" fmla="*/ 31 h 215"/>
                  <a:gd name="T14" fmla="*/ 0 w 211"/>
                  <a:gd name="T15" fmla="*/ 31 h 215"/>
                  <a:gd name="T16" fmla="*/ 0 w 211"/>
                  <a:gd name="T1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5">
                    <a:moveTo>
                      <a:pt x="0" y="0"/>
                    </a:moveTo>
                    <a:lnTo>
                      <a:pt x="211" y="0"/>
                    </a:lnTo>
                    <a:lnTo>
                      <a:pt x="211" y="31"/>
                    </a:lnTo>
                    <a:lnTo>
                      <a:pt x="127" y="31"/>
                    </a:lnTo>
                    <a:lnTo>
                      <a:pt x="127" y="215"/>
                    </a:lnTo>
                    <a:lnTo>
                      <a:pt x="84" y="215"/>
                    </a:lnTo>
                    <a:lnTo>
                      <a:pt x="84" y="31"/>
                    </a:lnTo>
                    <a:lnTo>
                      <a:pt x="0" y="31"/>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77" name="Freeform 392"/>
              <p:cNvSpPr>
                <a:spLocks noEditPoints="1"/>
              </p:cNvSpPr>
              <p:nvPr/>
            </p:nvSpPr>
            <p:spPr bwMode="auto">
              <a:xfrm>
                <a:off x="4774" y="2612"/>
                <a:ext cx="59" cy="56"/>
              </a:xfrm>
              <a:custGeom>
                <a:avLst/>
                <a:gdLst>
                  <a:gd name="T0" fmla="*/ 237 w 239"/>
                  <a:gd name="T1" fmla="*/ 156 h 225"/>
                  <a:gd name="T2" fmla="*/ 231 w 239"/>
                  <a:gd name="T3" fmla="*/ 170 h 225"/>
                  <a:gd name="T4" fmla="*/ 222 w 239"/>
                  <a:gd name="T5" fmla="*/ 185 h 225"/>
                  <a:gd name="T6" fmla="*/ 211 w 239"/>
                  <a:gd name="T7" fmla="*/ 197 h 225"/>
                  <a:gd name="T8" fmla="*/ 198 w 239"/>
                  <a:gd name="T9" fmla="*/ 206 h 225"/>
                  <a:gd name="T10" fmla="*/ 183 w 239"/>
                  <a:gd name="T11" fmla="*/ 214 h 225"/>
                  <a:gd name="T12" fmla="*/ 165 w 239"/>
                  <a:gd name="T13" fmla="*/ 220 h 225"/>
                  <a:gd name="T14" fmla="*/ 145 w 239"/>
                  <a:gd name="T15" fmla="*/ 224 h 225"/>
                  <a:gd name="T16" fmla="*/ 123 w 239"/>
                  <a:gd name="T17" fmla="*/ 225 h 225"/>
                  <a:gd name="T18" fmla="*/ 96 w 239"/>
                  <a:gd name="T19" fmla="*/ 223 h 225"/>
                  <a:gd name="T20" fmla="*/ 72 w 239"/>
                  <a:gd name="T21" fmla="*/ 218 h 225"/>
                  <a:gd name="T22" fmla="*/ 52 w 239"/>
                  <a:gd name="T23" fmla="*/ 208 h 225"/>
                  <a:gd name="T24" fmla="*/ 33 w 239"/>
                  <a:gd name="T25" fmla="*/ 196 h 225"/>
                  <a:gd name="T26" fmla="*/ 19 w 239"/>
                  <a:gd name="T27" fmla="*/ 180 h 225"/>
                  <a:gd name="T28" fmla="*/ 9 w 239"/>
                  <a:gd name="T29" fmla="*/ 161 h 225"/>
                  <a:gd name="T30" fmla="*/ 2 w 239"/>
                  <a:gd name="T31" fmla="*/ 139 h 225"/>
                  <a:gd name="T32" fmla="*/ 0 w 239"/>
                  <a:gd name="T33" fmla="*/ 115 h 225"/>
                  <a:gd name="T34" fmla="*/ 2 w 239"/>
                  <a:gd name="T35" fmla="*/ 88 h 225"/>
                  <a:gd name="T36" fmla="*/ 9 w 239"/>
                  <a:gd name="T37" fmla="*/ 66 h 225"/>
                  <a:gd name="T38" fmla="*/ 19 w 239"/>
                  <a:gd name="T39" fmla="*/ 46 h 225"/>
                  <a:gd name="T40" fmla="*/ 34 w 239"/>
                  <a:gd name="T41" fmla="*/ 31 h 225"/>
                  <a:gd name="T42" fmla="*/ 52 w 239"/>
                  <a:gd name="T43" fmla="*/ 17 h 225"/>
                  <a:gd name="T44" fmla="*/ 72 w 239"/>
                  <a:gd name="T45" fmla="*/ 8 h 225"/>
                  <a:gd name="T46" fmla="*/ 95 w 239"/>
                  <a:gd name="T47" fmla="*/ 2 h 225"/>
                  <a:gd name="T48" fmla="*/ 122 w 239"/>
                  <a:gd name="T49" fmla="*/ 0 h 225"/>
                  <a:gd name="T50" fmla="*/ 146 w 239"/>
                  <a:gd name="T51" fmla="*/ 2 h 225"/>
                  <a:gd name="T52" fmla="*/ 169 w 239"/>
                  <a:gd name="T53" fmla="*/ 7 h 225"/>
                  <a:gd name="T54" fmla="*/ 188 w 239"/>
                  <a:gd name="T55" fmla="*/ 17 h 225"/>
                  <a:gd name="T56" fmla="*/ 206 w 239"/>
                  <a:gd name="T57" fmla="*/ 29 h 225"/>
                  <a:gd name="T58" fmla="*/ 221 w 239"/>
                  <a:gd name="T59" fmla="*/ 46 h 225"/>
                  <a:gd name="T60" fmla="*/ 231 w 239"/>
                  <a:gd name="T61" fmla="*/ 65 h 225"/>
                  <a:gd name="T62" fmla="*/ 237 w 239"/>
                  <a:gd name="T63" fmla="*/ 87 h 225"/>
                  <a:gd name="T64" fmla="*/ 239 w 239"/>
                  <a:gd name="T65" fmla="*/ 112 h 225"/>
                  <a:gd name="T66" fmla="*/ 239 w 239"/>
                  <a:gd name="T67" fmla="*/ 122 h 225"/>
                  <a:gd name="T68" fmla="*/ 47 w 239"/>
                  <a:gd name="T69" fmla="*/ 130 h 225"/>
                  <a:gd name="T70" fmla="*/ 51 w 239"/>
                  <a:gd name="T71" fmla="*/ 146 h 225"/>
                  <a:gd name="T72" fmla="*/ 56 w 239"/>
                  <a:gd name="T73" fmla="*/ 160 h 225"/>
                  <a:gd name="T74" fmla="*/ 65 w 239"/>
                  <a:gd name="T75" fmla="*/ 171 h 225"/>
                  <a:gd name="T76" fmla="*/ 75 w 239"/>
                  <a:gd name="T77" fmla="*/ 181 h 225"/>
                  <a:gd name="T78" fmla="*/ 87 w 239"/>
                  <a:gd name="T79" fmla="*/ 187 h 225"/>
                  <a:gd name="T80" fmla="*/ 101 w 239"/>
                  <a:gd name="T81" fmla="*/ 192 h 225"/>
                  <a:gd name="T82" fmla="*/ 115 w 239"/>
                  <a:gd name="T83" fmla="*/ 194 h 225"/>
                  <a:gd name="T84" fmla="*/ 136 w 239"/>
                  <a:gd name="T85" fmla="*/ 194 h 225"/>
                  <a:gd name="T86" fmla="*/ 156 w 239"/>
                  <a:gd name="T87" fmla="*/ 189 h 225"/>
                  <a:gd name="T88" fmla="*/ 172 w 239"/>
                  <a:gd name="T89" fmla="*/ 178 h 225"/>
                  <a:gd name="T90" fmla="*/ 186 w 239"/>
                  <a:gd name="T91" fmla="*/ 162 h 225"/>
                  <a:gd name="T92" fmla="*/ 48 w 239"/>
                  <a:gd name="T93" fmla="*/ 91 h 225"/>
                  <a:gd name="T94" fmla="*/ 190 w 239"/>
                  <a:gd name="T95" fmla="*/ 79 h 225"/>
                  <a:gd name="T96" fmla="*/ 183 w 239"/>
                  <a:gd name="T97" fmla="*/ 59 h 225"/>
                  <a:gd name="T98" fmla="*/ 170 w 239"/>
                  <a:gd name="T99" fmla="*/ 46 h 225"/>
                  <a:gd name="T100" fmla="*/ 159 w 239"/>
                  <a:gd name="T101" fmla="*/ 39 h 225"/>
                  <a:gd name="T102" fmla="*/ 145 w 239"/>
                  <a:gd name="T103" fmla="*/ 34 h 225"/>
                  <a:gd name="T104" fmla="*/ 129 w 239"/>
                  <a:gd name="T105" fmla="*/ 31 h 225"/>
                  <a:gd name="T106" fmla="*/ 114 w 239"/>
                  <a:gd name="T107" fmla="*/ 31 h 225"/>
                  <a:gd name="T108" fmla="*/ 100 w 239"/>
                  <a:gd name="T109" fmla="*/ 33 h 225"/>
                  <a:gd name="T110" fmla="*/ 87 w 239"/>
                  <a:gd name="T111" fmla="*/ 37 h 225"/>
                  <a:gd name="T112" fmla="*/ 76 w 239"/>
                  <a:gd name="T113" fmla="*/ 43 h 225"/>
                  <a:gd name="T114" fmla="*/ 66 w 239"/>
                  <a:gd name="T115" fmla="*/ 52 h 225"/>
                  <a:gd name="T116" fmla="*/ 58 w 239"/>
                  <a:gd name="T117" fmla="*/ 61 h 225"/>
                  <a:gd name="T118" fmla="*/ 52 w 239"/>
                  <a:gd name="T119" fmla="*/ 73 h 225"/>
                  <a:gd name="T120" fmla="*/ 49 w 239"/>
                  <a:gd name="T121" fmla="*/ 8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5">
                    <a:moveTo>
                      <a:pt x="192" y="150"/>
                    </a:moveTo>
                    <a:lnTo>
                      <a:pt x="237" y="156"/>
                    </a:lnTo>
                    <a:lnTo>
                      <a:pt x="235" y="163"/>
                    </a:lnTo>
                    <a:lnTo>
                      <a:pt x="231" y="170"/>
                    </a:lnTo>
                    <a:lnTo>
                      <a:pt x="227" y="178"/>
                    </a:lnTo>
                    <a:lnTo>
                      <a:pt x="222" y="185"/>
                    </a:lnTo>
                    <a:lnTo>
                      <a:pt x="217" y="190"/>
                    </a:lnTo>
                    <a:lnTo>
                      <a:pt x="211" y="197"/>
                    </a:lnTo>
                    <a:lnTo>
                      <a:pt x="204" y="202"/>
                    </a:lnTo>
                    <a:lnTo>
                      <a:pt x="198" y="206"/>
                    </a:lnTo>
                    <a:lnTo>
                      <a:pt x="190" y="210"/>
                    </a:lnTo>
                    <a:lnTo>
                      <a:pt x="183" y="214"/>
                    </a:lnTo>
                    <a:lnTo>
                      <a:pt x="174" y="218"/>
                    </a:lnTo>
                    <a:lnTo>
                      <a:pt x="165" y="220"/>
                    </a:lnTo>
                    <a:lnTo>
                      <a:pt x="155" y="222"/>
                    </a:lnTo>
                    <a:lnTo>
                      <a:pt x="145" y="224"/>
                    </a:lnTo>
                    <a:lnTo>
                      <a:pt x="134" y="224"/>
                    </a:lnTo>
                    <a:lnTo>
                      <a:pt x="123" y="225"/>
                    </a:lnTo>
                    <a:lnTo>
                      <a:pt x="110" y="224"/>
                    </a:lnTo>
                    <a:lnTo>
                      <a:pt x="96" y="223"/>
                    </a:lnTo>
                    <a:lnTo>
                      <a:pt x="84" y="221"/>
                    </a:lnTo>
                    <a:lnTo>
                      <a:pt x="72" y="218"/>
                    </a:lnTo>
                    <a:lnTo>
                      <a:pt x="62" y="213"/>
                    </a:lnTo>
                    <a:lnTo>
                      <a:pt x="52" y="208"/>
                    </a:lnTo>
                    <a:lnTo>
                      <a:pt x="42" y="203"/>
                    </a:lnTo>
                    <a:lnTo>
                      <a:pt x="33" y="196"/>
                    </a:lnTo>
                    <a:lnTo>
                      <a:pt x="25" y="188"/>
                    </a:lnTo>
                    <a:lnTo>
                      <a:pt x="19" y="180"/>
                    </a:lnTo>
                    <a:lnTo>
                      <a:pt x="12" y="170"/>
                    </a:lnTo>
                    <a:lnTo>
                      <a:pt x="9" y="161"/>
                    </a:lnTo>
                    <a:lnTo>
                      <a:pt x="5" y="150"/>
                    </a:lnTo>
                    <a:lnTo>
                      <a:pt x="2" y="139"/>
                    </a:lnTo>
                    <a:lnTo>
                      <a:pt x="1" y="127"/>
                    </a:lnTo>
                    <a:lnTo>
                      <a:pt x="0" y="115"/>
                    </a:lnTo>
                    <a:lnTo>
                      <a:pt x="1" y="101"/>
                    </a:lnTo>
                    <a:lnTo>
                      <a:pt x="2" y="88"/>
                    </a:lnTo>
                    <a:lnTo>
                      <a:pt x="5" y="77"/>
                    </a:lnTo>
                    <a:lnTo>
                      <a:pt x="9" y="66"/>
                    </a:lnTo>
                    <a:lnTo>
                      <a:pt x="14" y="56"/>
                    </a:lnTo>
                    <a:lnTo>
                      <a:pt x="19" y="46"/>
                    </a:lnTo>
                    <a:lnTo>
                      <a:pt x="26" y="38"/>
                    </a:lnTo>
                    <a:lnTo>
                      <a:pt x="34" y="31"/>
                    </a:lnTo>
                    <a:lnTo>
                      <a:pt x="43" y="23"/>
                    </a:lnTo>
                    <a:lnTo>
                      <a:pt x="52" y="17"/>
                    </a:lnTo>
                    <a:lnTo>
                      <a:pt x="62" y="13"/>
                    </a:lnTo>
                    <a:lnTo>
                      <a:pt x="72" y="8"/>
                    </a:lnTo>
                    <a:lnTo>
                      <a:pt x="84" y="4"/>
                    </a:lnTo>
                    <a:lnTo>
                      <a:pt x="95" y="2"/>
                    </a:lnTo>
                    <a:lnTo>
                      <a:pt x="108" y="1"/>
                    </a:lnTo>
                    <a:lnTo>
                      <a:pt x="122" y="0"/>
                    </a:lnTo>
                    <a:lnTo>
                      <a:pt x="133" y="1"/>
                    </a:lnTo>
                    <a:lnTo>
                      <a:pt x="146" y="2"/>
                    </a:lnTo>
                    <a:lnTo>
                      <a:pt x="157" y="4"/>
                    </a:lnTo>
                    <a:lnTo>
                      <a:pt x="169" y="7"/>
                    </a:lnTo>
                    <a:lnTo>
                      <a:pt x="179" y="12"/>
                    </a:lnTo>
                    <a:lnTo>
                      <a:pt x="188" y="17"/>
                    </a:lnTo>
                    <a:lnTo>
                      <a:pt x="198" y="23"/>
                    </a:lnTo>
                    <a:lnTo>
                      <a:pt x="206" y="29"/>
                    </a:lnTo>
                    <a:lnTo>
                      <a:pt x="213" y="38"/>
                    </a:lnTo>
                    <a:lnTo>
                      <a:pt x="221" y="46"/>
                    </a:lnTo>
                    <a:lnTo>
                      <a:pt x="226" y="55"/>
                    </a:lnTo>
                    <a:lnTo>
                      <a:pt x="231" y="65"/>
                    </a:lnTo>
                    <a:lnTo>
                      <a:pt x="235" y="76"/>
                    </a:lnTo>
                    <a:lnTo>
                      <a:pt x="237" y="87"/>
                    </a:lnTo>
                    <a:lnTo>
                      <a:pt x="239" y="99"/>
                    </a:lnTo>
                    <a:lnTo>
                      <a:pt x="239" y="112"/>
                    </a:lnTo>
                    <a:lnTo>
                      <a:pt x="239" y="116"/>
                    </a:lnTo>
                    <a:lnTo>
                      <a:pt x="239" y="122"/>
                    </a:lnTo>
                    <a:lnTo>
                      <a:pt x="45" y="122"/>
                    </a:lnTo>
                    <a:lnTo>
                      <a:pt x="47" y="130"/>
                    </a:lnTo>
                    <a:lnTo>
                      <a:pt x="48" y="139"/>
                    </a:lnTo>
                    <a:lnTo>
                      <a:pt x="51" y="146"/>
                    </a:lnTo>
                    <a:lnTo>
                      <a:pt x="53" y="153"/>
                    </a:lnTo>
                    <a:lnTo>
                      <a:pt x="56" y="160"/>
                    </a:lnTo>
                    <a:lnTo>
                      <a:pt x="59" y="165"/>
                    </a:lnTo>
                    <a:lnTo>
                      <a:pt x="65" y="171"/>
                    </a:lnTo>
                    <a:lnTo>
                      <a:pt x="70" y="176"/>
                    </a:lnTo>
                    <a:lnTo>
                      <a:pt x="75" y="181"/>
                    </a:lnTo>
                    <a:lnTo>
                      <a:pt x="81" y="184"/>
                    </a:lnTo>
                    <a:lnTo>
                      <a:pt x="87" y="187"/>
                    </a:lnTo>
                    <a:lnTo>
                      <a:pt x="94" y="190"/>
                    </a:lnTo>
                    <a:lnTo>
                      <a:pt x="101" y="192"/>
                    </a:lnTo>
                    <a:lnTo>
                      <a:pt x="108" y="193"/>
                    </a:lnTo>
                    <a:lnTo>
                      <a:pt x="115" y="194"/>
                    </a:lnTo>
                    <a:lnTo>
                      <a:pt x="124" y="194"/>
                    </a:lnTo>
                    <a:lnTo>
                      <a:pt x="136" y="194"/>
                    </a:lnTo>
                    <a:lnTo>
                      <a:pt x="146" y="192"/>
                    </a:lnTo>
                    <a:lnTo>
                      <a:pt x="156" y="189"/>
                    </a:lnTo>
                    <a:lnTo>
                      <a:pt x="165" y="184"/>
                    </a:lnTo>
                    <a:lnTo>
                      <a:pt x="172" y="178"/>
                    </a:lnTo>
                    <a:lnTo>
                      <a:pt x="180" y="170"/>
                    </a:lnTo>
                    <a:lnTo>
                      <a:pt x="186" y="162"/>
                    </a:lnTo>
                    <a:lnTo>
                      <a:pt x="192" y="150"/>
                    </a:lnTo>
                    <a:close/>
                    <a:moveTo>
                      <a:pt x="48" y="91"/>
                    </a:moveTo>
                    <a:lnTo>
                      <a:pt x="193" y="91"/>
                    </a:lnTo>
                    <a:lnTo>
                      <a:pt x="190" y="79"/>
                    </a:lnTo>
                    <a:lnTo>
                      <a:pt x="186" y="68"/>
                    </a:lnTo>
                    <a:lnTo>
                      <a:pt x="183" y="59"/>
                    </a:lnTo>
                    <a:lnTo>
                      <a:pt x="176" y="52"/>
                    </a:lnTo>
                    <a:lnTo>
                      <a:pt x="170" y="46"/>
                    </a:lnTo>
                    <a:lnTo>
                      <a:pt x="165" y="42"/>
                    </a:lnTo>
                    <a:lnTo>
                      <a:pt x="159" y="39"/>
                    </a:lnTo>
                    <a:lnTo>
                      <a:pt x="152" y="36"/>
                    </a:lnTo>
                    <a:lnTo>
                      <a:pt x="145" y="34"/>
                    </a:lnTo>
                    <a:lnTo>
                      <a:pt x="137" y="32"/>
                    </a:lnTo>
                    <a:lnTo>
                      <a:pt x="129" y="31"/>
                    </a:lnTo>
                    <a:lnTo>
                      <a:pt x="122" y="31"/>
                    </a:lnTo>
                    <a:lnTo>
                      <a:pt x="114" y="31"/>
                    </a:lnTo>
                    <a:lnTo>
                      <a:pt x="106" y="32"/>
                    </a:lnTo>
                    <a:lnTo>
                      <a:pt x="100" y="33"/>
                    </a:lnTo>
                    <a:lnTo>
                      <a:pt x="94" y="35"/>
                    </a:lnTo>
                    <a:lnTo>
                      <a:pt x="87" y="37"/>
                    </a:lnTo>
                    <a:lnTo>
                      <a:pt x="81" y="40"/>
                    </a:lnTo>
                    <a:lnTo>
                      <a:pt x="76" y="43"/>
                    </a:lnTo>
                    <a:lnTo>
                      <a:pt x="71" y="47"/>
                    </a:lnTo>
                    <a:lnTo>
                      <a:pt x="66" y="52"/>
                    </a:lnTo>
                    <a:lnTo>
                      <a:pt x="62" y="56"/>
                    </a:lnTo>
                    <a:lnTo>
                      <a:pt x="58" y="61"/>
                    </a:lnTo>
                    <a:lnTo>
                      <a:pt x="54" y="66"/>
                    </a:lnTo>
                    <a:lnTo>
                      <a:pt x="52" y="73"/>
                    </a:lnTo>
                    <a:lnTo>
                      <a:pt x="51" y="79"/>
                    </a:lnTo>
                    <a:lnTo>
                      <a:pt x="49" y="85"/>
                    </a:lnTo>
                    <a:lnTo>
                      <a:pt x="48" y="9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78" name="Freeform 393"/>
              <p:cNvSpPr>
                <a:spLocks/>
              </p:cNvSpPr>
              <p:nvPr/>
            </p:nvSpPr>
            <p:spPr bwMode="auto">
              <a:xfrm>
                <a:off x="4836" y="2613"/>
                <a:ext cx="63" cy="54"/>
              </a:xfrm>
              <a:custGeom>
                <a:avLst/>
                <a:gdLst>
                  <a:gd name="T0" fmla="*/ 48 w 252"/>
                  <a:gd name="T1" fmla="*/ 0 h 216"/>
                  <a:gd name="T2" fmla="*/ 252 w 252"/>
                  <a:gd name="T3" fmla="*/ 0 h 216"/>
                  <a:gd name="T4" fmla="*/ 252 w 252"/>
                  <a:gd name="T5" fmla="*/ 215 h 216"/>
                  <a:gd name="T6" fmla="*/ 209 w 252"/>
                  <a:gd name="T7" fmla="*/ 215 h 216"/>
                  <a:gd name="T8" fmla="*/ 209 w 252"/>
                  <a:gd name="T9" fmla="*/ 31 h 216"/>
                  <a:gd name="T10" fmla="*/ 92 w 252"/>
                  <a:gd name="T11" fmla="*/ 31 h 216"/>
                  <a:gd name="T12" fmla="*/ 92 w 252"/>
                  <a:gd name="T13" fmla="*/ 137 h 216"/>
                  <a:gd name="T14" fmla="*/ 92 w 252"/>
                  <a:gd name="T15" fmla="*/ 154 h 216"/>
                  <a:gd name="T16" fmla="*/ 91 w 252"/>
                  <a:gd name="T17" fmla="*/ 168 h 216"/>
                  <a:gd name="T18" fmla="*/ 91 w 252"/>
                  <a:gd name="T19" fmla="*/ 179 h 216"/>
                  <a:gd name="T20" fmla="*/ 90 w 252"/>
                  <a:gd name="T21" fmla="*/ 186 h 216"/>
                  <a:gd name="T22" fmla="*/ 87 w 252"/>
                  <a:gd name="T23" fmla="*/ 193 h 216"/>
                  <a:gd name="T24" fmla="*/ 84 w 252"/>
                  <a:gd name="T25" fmla="*/ 198 h 216"/>
                  <a:gd name="T26" fmla="*/ 80 w 252"/>
                  <a:gd name="T27" fmla="*/ 202 h 216"/>
                  <a:gd name="T28" fmla="*/ 73 w 252"/>
                  <a:gd name="T29" fmla="*/ 207 h 216"/>
                  <a:gd name="T30" fmla="*/ 66 w 252"/>
                  <a:gd name="T31" fmla="*/ 212 h 216"/>
                  <a:gd name="T32" fmla="*/ 57 w 252"/>
                  <a:gd name="T33" fmla="*/ 214 h 216"/>
                  <a:gd name="T34" fmla="*/ 47 w 252"/>
                  <a:gd name="T35" fmla="*/ 216 h 216"/>
                  <a:gd name="T36" fmla="*/ 35 w 252"/>
                  <a:gd name="T37" fmla="*/ 216 h 216"/>
                  <a:gd name="T38" fmla="*/ 19 w 252"/>
                  <a:gd name="T39" fmla="*/ 216 h 216"/>
                  <a:gd name="T40" fmla="*/ 0 w 252"/>
                  <a:gd name="T41" fmla="*/ 215 h 216"/>
                  <a:gd name="T42" fmla="*/ 0 w 252"/>
                  <a:gd name="T43" fmla="*/ 184 h 216"/>
                  <a:gd name="T44" fmla="*/ 19 w 252"/>
                  <a:gd name="T45" fmla="*/ 184 h 216"/>
                  <a:gd name="T46" fmla="*/ 31 w 252"/>
                  <a:gd name="T47" fmla="*/ 183 h 216"/>
                  <a:gd name="T48" fmla="*/ 39 w 252"/>
                  <a:gd name="T49" fmla="*/ 182 h 216"/>
                  <a:gd name="T50" fmla="*/ 44 w 252"/>
                  <a:gd name="T51" fmla="*/ 179 h 216"/>
                  <a:gd name="T52" fmla="*/ 47 w 252"/>
                  <a:gd name="T53" fmla="*/ 175 h 216"/>
                  <a:gd name="T54" fmla="*/ 48 w 252"/>
                  <a:gd name="T55" fmla="*/ 171 h 216"/>
                  <a:gd name="T56" fmla="*/ 48 w 252"/>
                  <a:gd name="T57" fmla="*/ 164 h 216"/>
                  <a:gd name="T58" fmla="*/ 48 w 252"/>
                  <a:gd name="T59" fmla="*/ 154 h 216"/>
                  <a:gd name="T60" fmla="*/ 48 w 252"/>
                  <a:gd name="T61" fmla="*/ 141 h 216"/>
                  <a:gd name="T62" fmla="*/ 48 w 252"/>
                  <a:gd name="T63"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2" h="216">
                    <a:moveTo>
                      <a:pt x="48" y="0"/>
                    </a:moveTo>
                    <a:lnTo>
                      <a:pt x="252" y="0"/>
                    </a:lnTo>
                    <a:lnTo>
                      <a:pt x="252" y="215"/>
                    </a:lnTo>
                    <a:lnTo>
                      <a:pt x="209" y="215"/>
                    </a:lnTo>
                    <a:lnTo>
                      <a:pt x="209" y="31"/>
                    </a:lnTo>
                    <a:lnTo>
                      <a:pt x="92" y="31"/>
                    </a:lnTo>
                    <a:lnTo>
                      <a:pt x="92" y="137"/>
                    </a:lnTo>
                    <a:lnTo>
                      <a:pt x="92" y="154"/>
                    </a:lnTo>
                    <a:lnTo>
                      <a:pt x="91" y="168"/>
                    </a:lnTo>
                    <a:lnTo>
                      <a:pt x="91" y="179"/>
                    </a:lnTo>
                    <a:lnTo>
                      <a:pt x="90" y="186"/>
                    </a:lnTo>
                    <a:lnTo>
                      <a:pt x="87" y="193"/>
                    </a:lnTo>
                    <a:lnTo>
                      <a:pt x="84" y="198"/>
                    </a:lnTo>
                    <a:lnTo>
                      <a:pt x="80" y="202"/>
                    </a:lnTo>
                    <a:lnTo>
                      <a:pt x="73" y="207"/>
                    </a:lnTo>
                    <a:lnTo>
                      <a:pt x="66" y="212"/>
                    </a:lnTo>
                    <a:lnTo>
                      <a:pt x="57" y="214"/>
                    </a:lnTo>
                    <a:lnTo>
                      <a:pt x="47" y="216"/>
                    </a:lnTo>
                    <a:lnTo>
                      <a:pt x="35" y="216"/>
                    </a:lnTo>
                    <a:lnTo>
                      <a:pt x="19" y="216"/>
                    </a:lnTo>
                    <a:lnTo>
                      <a:pt x="0" y="215"/>
                    </a:lnTo>
                    <a:lnTo>
                      <a:pt x="0" y="184"/>
                    </a:lnTo>
                    <a:lnTo>
                      <a:pt x="19" y="184"/>
                    </a:lnTo>
                    <a:lnTo>
                      <a:pt x="31" y="183"/>
                    </a:lnTo>
                    <a:lnTo>
                      <a:pt x="39" y="182"/>
                    </a:lnTo>
                    <a:lnTo>
                      <a:pt x="44" y="179"/>
                    </a:lnTo>
                    <a:lnTo>
                      <a:pt x="47" y="175"/>
                    </a:lnTo>
                    <a:lnTo>
                      <a:pt x="48" y="171"/>
                    </a:lnTo>
                    <a:lnTo>
                      <a:pt x="48" y="164"/>
                    </a:lnTo>
                    <a:lnTo>
                      <a:pt x="48" y="154"/>
                    </a:lnTo>
                    <a:lnTo>
                      <a:pt x="48" y="141"/>
                    </a:lnTo>
                    <a:lnTo>
                      <a:pt x="48"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79" name="Freeform 394"/>
              <p:cNvSpPr>
                <a:spLocks noEditPoints="1"/>
              </p:cNvSpPr>
              <p:nvPr/>
            </p:nvSpPr>
            <p:spPr bwMode="auto">
              <a:xfrm>
                <a:off x="4915" y="2613"/>
                <a:ext cx="54" cy="53"/>
              </a:xfrm>
              <a:custGeom>
                <a:avLst/>
                <a:gdLst>
                  <a:gd name="T0" fmla="*/ 0 w 214"/>
                  <a:gd name="T1" fmla="*/ 0 h 215"/>
                  <a:gd name="T2" fmla="*/ 45 w 214"/>
                  <a:gd name="T3" fmla="*/ 0 h 215"/>
                  <a:gd name="T4" fmla="*/ 45 w 214"/>
                  <a:gd name="T5" fmla="*/ 84 h 215"/>
                  <a:gd name="T6" fmla="*/ 101 w 214"/>
                  <a:gd name="T7" fmla="*/ 84 h 215"/>
                  <a:gd name="T8" fmla="*/ 113 w 214"/>
                  <a:gd name="T9" fmla="*/ 84 h 215"/>
                  <a:gd name="T10" fmla="*/ 126 w 214"/>
                  <a:gd name="T11" fmla="*/ 85 h 215"/>
                  <a:gd name="T12" fmla="*/ 137 w 214"/>
                  <a:gd name="T13" fmla="*/ 86 h 215"/>
                  <a:gd name="T14" fmla="*/ 149 w 214"/>
                  <a:gd name="T15" fmla="*/ 89 h 215"/>
                  <a:gd name="T16" fmla="*/ 159 w 214"/>
                  <a:gd name="T17" fmla="*/ 91 h 215"/>
                  <a:gd name="T18" fmla="*/ 168 w 214"/>
                  <a:gd name="T19" fmla="*/ 94 h 215"/>
                  <a:gd name="T20" fmla="*/ 177 w 214"/>
                  <a:gd name="T21" fmla="*/ 97 h 215"/>
                  <a:gd name="T22" fmla="*/ 184 w 214"/>
                  <a:gd name="T23" fmla="*/ 101 h 215"/>
                  <a:gd name="T24" fmla="*/ 191 w 214"/>
                  <a:gd name="T25" fmla="*/ 106 h 215"/>
                  <a:gd name="T26" fmla="*/ 197 w 214"/>
                  <a:gd name="T27" fmla="*/ 111 h 215"/>
                  <a:gd name="T28" fmla="*/ 202 w 214"/>
                  <a:gd name="T29" fmla="*/ 117 h 215"/>
                  <a:gd name="T30" fmla="*/ 206 w 214"/>
                  <a:gd name="T31" fmla="*/ 122 h 215"/>
                  <a:gd name="T32" fmla="*/ 210 w 214"/>
                  <a:gd name="T33" fmla="*/ 129 h 215"/>
                  <a:gd name="T34" fmla="*/ 211 w 214"/>
                  <a:gd name="T35" fmla="*/ 135 h 215"/>
                  <a:gd name="T36" fmla="*/ 212 w 214"/>
                  <a:gd name="T37" fmla="*/ 142 h 215"/>
                  <a:gd name="T38" fmla="*/ 214 w 214"/>
                  <a:gd name="T39" fmla="*/ 150 h 215"/>
                  <a:gd name="T40" fmla="*/ 214 w 214"/>
                  <a:gd name="T41" fmla="*/ 156 h 215"/>
                  <a:gd name="T42" fmla="*/ 212 w 214"/>
                  <a:gd name="T43" fmla="*/ 162 h 215"/>
                  <a:gd name="T44" fmla="*/ 210 w 214"/>
                  <a:gd name="T45" fmla="*/ 168 h 215"/>
                  <a:gd name="T46" fmla="*/ 207 w 214"/>
                  <a:gd name="T47" fmla="*/ 175 h 215"/>
                  <a:gd name="T48" fmla="*/ 203 w 214"/>
                  <a:gd name="T49" fmla="*/ 180 h 215"/>
                  <a:gd name="T50" fmla="*/ 200 w 214"/>
                  <a:gd name="T51" fmla="*/ 185 h 215"/>
                  <a:gd name="T52" fmla="*/ 195 w 214"/>
                  <a:gd name="T53" fmla="*/ 191 h 215"/>
                  <a:gd name="T54" fmla="*/ 189 w 214"/>
                  <a:gd name="T55" fmla="*/ 196 h 215"/>
                  <a:gd name="T56" fmla="*/ 182 w 214"/>
                  <a:gd name="T57" fmla="*/ 200 h 215"/>
                  <a:gd name="T58" fmla="*/ 175 w 214"/>
                  <a:gd name="T59" fmla="*/ 204 h 215"/>
                  <a:gd name="T60" fmla="*/ 167 w 214"/>
                  <a:gd name="T61" fmla="*/ 207 h 215"/>
                  <a:gd name="T62" fmla="*/ 158 w 214"/>
                  <a:gd name="T63" fmla="*/ 209 h 215"/>
                  <a:gd name="T64" fmla="*/ 146 w 214"/>
                  <a:gd name="T65" fmla="*/ 212 h 215"/>
                  <a:gd name="T66" fmla="*/ 136 w 214"/>
                  <a:gd name="T67" fmla="*/ 214 h 215"/>
                  <a:gd name="T68" fmla="*/ 123 w 214"/>
                  <a:gd name="T69" fmla="*/ 215 h 215"/>
                  <a:gd name="T70" fmla="*/ 111 w 214"/>
                  <a:gd name="T71" fmla="*/ 215 h 215"/>
                  <a:gd name="T72" fmla="*/ 0 w 214"/>
                  <a:gd name="T73" fmla="*/ 215 h 215"/>
                  <a:gd name="T74" fmla="*/ 0 w 214"/>
                  <a:gd name="T75" fmla="*/ 0 h 215"/>
                  <a:gd name="T76" fmla="*/ 45 w 214"/>
                  <a:gd name="T77" fmla="*/ 185 h 215"/>
                  <a:gd name="T78" fmla="*/ 90 w 214"/>
                  <a:gd name="T79" fmla="*/ 185 h 215"/>
                  <a:gd name="T80" fmla="*/ 111 w 214"/>
                  <a:gd name="T81" fmla="*/ 184 h 215"/>
                  <a:gd name="T82" fmla="*/ 126 w 214"/>
                  <a:gd name="T83" fmla="*/ 183 h 215"/>
                  <a:gd name="T84" fmla="*/ 140 w 214"/>
                  <a:gd name="T85" fmla="*/ 180 h 215"/>
                  <a:gd name="T86" fmla="*/ 150 w 214"/>
                  <a:gd name="T87" fmla="*/ 176 h 215"/>
                  <a:gd name="T88" fmla="*/ 154 w 214"/>
                  <a:gd name="T89" fmla="*/ 174 h 215"/>
                  <a:gd name="T90" fmla="*/ 158 w 214"/>
                  <a:gd name="T91" fmla="*/ 172 h 215"/>
                  <a:gd name="T92" fmla="*/ 161 w 214"/>
                  <a:gd name="T93" fmla="*/ 168 h 215"/>
                  <a:gd name="T94" fmla="*/ 164 w 214"/>
                  <a:gd name="T95" fmla="*/ 165 h 215"/>
                  <a:gd name="T96" fmla="*/ 167 w 214"/>
                  <a:gd name="T97" fmla="*/ 158 h 215"/>
                  <a:gd name="T98" fmla="*/ 168 w 214"/>
                  <a:gd name="T99" fmla="*/ 150 h 215"/>
                  <a:gd name="T100" fmla="*/ 167 w 214"/>
                  <a:gd name="T101" fmla="*/ 143 h 215"/>
                  <a:gd name="T102" fmla="*/ 165 w 214"/>
                  <a:gd name="T103" fmla="*/ 137 h 215"/>
                  <a:gd name="T104" fmla="*/ 160 w 214"/>
                  <a:gd name="T105" fmla="*/ 131 h 215"/>
                  <a:gd name="T106" fmla="*/ 155 w 214"/>
                  <a:gd name="T107" fmla="*/ 125 h 215"/>
                  <a:gd name="T108" fmla="*/ 151 w 214"/>
                  <a:gd name="T109" fmla="*/ 122 h 215"/>
                  <a:gd name="T110" fmla="*/ 146 w 214"/>
                  <a:gd name="T111" fmla="*/ 120 h 215"/>
                  <a:gd name="T112" fmla="*/ 140 w 214"/>
                  <a:gd name="T113" fmla="*/ 118 h 215"/>
                  <a:gd name="T114" fmla="*/ 134 w 214"/>
                  <a:gd name="T115" fmla="*/ 117 h 215"/>
                  <a:gd name="T116" fmla="*/ 117 w 214"/>
                  <a:gd name="T117" fmla="*/ 115 h 215"/>
                  <a:gd name="T118" fmla="*/ 97 w 214"/>
                  <a:gd name="T119" fmla="*/ 114 h 215"/>
                  <a:gd name="T120" fmla="*/ 45 w 214"/>
                  <a:gd name="T121" fmla="*/ 114 h 215"/>
                  <a:gd name="T122" fmla="*/ 45 w 214"/>
                  <a:gd name="T123" fmla="*/ 18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4" h="215">
                    <a:moveTo>
                      <a:pt x="0" y="0"/>
                    </a:moveTo>
                    <a:lnTo>
                      <a:pt x="45" y="0"/>
                    </a:lnTo>
                    <a:lnTo>
                      <a:pt x="45" y="84"/>
                    </a:lnTo>
                    <a:lnTo>
                      <a:pt x="101" y="84"/>
                    </a:lnTo>
                    <a:lnTo>
                      <a:pt x="113" y="84"/>
                    </a:lnTo>
                    <a:lnTo>
                      <a:pt x="126" y="85"/>
                    </a:lnTo>
                    <a:lnTo>
                      <a:pt x="137" y="86"/>
                    </a:lnTo>
                    <a:lnTo>
                      <a:pt x="149" y="89"/>
                    </a:lnTo>
                    <a:lnTo>
                      <a:pt x="159" y="91"/>
                    </a:lnTo>
                    <a:lnTo>
                      <a:pt x="168" y="94"/>
                    </a:lnTo>
                    <a:lnTo>
                      <a:pt x="177" y="97"/>
                    </a:lnTo>
                    <a:lnTo>
                      <a:pt x="184" y="101"/>
                    </a:lnTo>
                    <a:lnTo>
                      <a:pt x="191" y="106"/>
                    </a:lnTo>
                    <a:lnTo>
                      <a:pt x="197" y="111"/>
                    </a:lnTo>
                    <a:lnTo>
                      <a:pt x="202" y="117"/>
                    </a:lnTo>
                    <a:lnTo>
                      <a:pt x="206" y="122"/>
                    </a:lnTo>
                    <a:lnTo>
                      <a:pt x="210" y="129"/>
                    </a:lnTo>
                    <a:lnTo>
                      <a:pt x="211" y="135"/>
                    </a:lnTo>
                    <a:lnTo>
                      <a:pt x="212" y="142"/>
                    </a:lnTo>
                    <a:lnTo>
                      <a:pt x="214" y="150"/>
                    </a:lnTo>
                    <a:lnTo>
                      <a:pt x="214" y="156"/>
                    </a:lnTo>
                    <a:lnTo>
                      <a:pt x="212" y="162"/>
                    </a:lnTo>
                    <a:lnTo>
                      <a:pt x="210" y="168"/>
                    </a:lnTo>
                    <a:lnTo>
                      <a:pt x="207" y="175"/>
                    </a:lnTo>
                    <a:lnTo>
                      <a:pt x="203" y="180"/>
                    </a:lnTo>
                    <a:lnTo>
                      <a:pt x="200" y="185"/>
                    </a:lnTo>
                    <a:lnTo>
                      <a:pt x="195" y="191"/>
                    </a:lnTo>
                    <a:lnTo>
                      <a:pt x="189" y="196"/>
                    </a:lnTo>
                    <a:lnTo>
                      <a:pt x="182" y="200"/>
                    </a:lnTo>
                    <a:lnTo>
                      <a:pt x="175" y="204"/>
                    </a:lnTo>
                    <a:lnTo>
                      <a:pt x="167" y="207"/>
                    </a:lnTo>
                    <a:lnTo>
                      <a:pt x="158" y="209"/>
                    </a:lnTo>
                    <a:lnTo>
                      <a:pt x="146" y="212"/>
                    </a:lnTo>
                    <a:lnTo>
                      <a:pt x="136" y="214"/>
                    </a:lnTo>
                    <a:lnTo>
                      <a:pt x="123" y="215"/>
                    </a:lnTo>
                    <a:lnTo>
                      <a:pt x="111" y="215"/>
                    </a:lnTo>
                    <a:lnTo>
                      <a:pt x="0" y="215"/>
                    </a:lnTo>
                    <a:lnTo>
                      <a:pt x="0" y="0"/>
                    </a:lnTo>
                    <a:close/>
                    <a:moveTo>
                      <a:pt x="45" y="185"/>
                    </a:moveTo>
                    <a:lnTo>
                      <a:pt x="90" y="185"/>
                    </a:lnTo>
                    <a:lnTo>
                      <a:pt x="111" y="184"/>
                    </a:lnTo>
                    <a:lnTo>
                      <a:pt x="126" y="183"/>
                    </a:lnTo>
                    <a:lnTo>
                      <a:pt x="140" y="180"/>
                    </a:lnTo>
                    <a:lnTo>
                      <a:pt x="150" y="176"/>
                    </a:lnTo>
                    <a:lnTo>
                      <a:pt x="154" y="174"/>
                    </a:lnTo>
                    <a:lnTo>
                      <a:pt x="158" y="172"/>
                    </a:lnTo>
                    <a:lnTo>
                      <a:pt x="161" y="168"/>
                    </a:lnTo>
                    <a:lnTo>
                      <a:pt x="164" y="165"/>
                    </a:lnTo>
                    <a:lnTo>
                      <a:pt x="167" y="158"/>
                    </a:lnTo>
                    <a:lnTo>
                      <a:pt x="168" y="150"/>
                    </a:lnTo>
                    <a:lnTo>
                      <a:pt x="167" y="143"/>
                    </a:lnTo>
                    <a:lnTo>
                      <a:pt x="165" y="137"/>
                    </a:lnTo>
                    <a:lnTo>
                      <a:pt x="160" y="131"/>
                    </a:lnTo>
                    <a:lnTo>
                      <a:pt x="155" y="125"/>
                    </a:lnTo>
                    <a:lnTo>
                      <a:pt x="151" y="122"/>
                    </a:lnTo>
                    <a:lnTo>
                      <a:pt x="146" y="120"/>
                    </a:lnTo>
                    <a:lnTo>
                      <a:pt x="140" y="118"/>
                    </a:lnTo>
                    <a:lnTo>
                      <a:pt x="134" y="117"/>
                    </a:lnTo>
                    <a:lnTo>
                      <a:pt x="117" y="115"/>
                    </a:lnTo>
                    <a:lnTo>
                      <a:pt x="97" y="114"/>
                    </a:lnTo>
                    <a:lnTo>
                      <a:pt x="45" y="114"/>
                    </a:lnTo>
                    <a:lnTo>
                      <a:pt x="45" y="18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80" name="Freeform 395"/>
              <p:cNvSpPr>
                <a:spLocks/>
              </p:cNvSpPr>
              <p:nvPr/>
            </p:nvSpPr>
            <p:spPr bwMode="auto">
              <a:xfrm>
                <a:off x="4981" y="2613"/>
                <a:ext cx="52" cy="53"/>
              </a:xfrm>
              <a:custGeom>
                <a:avLst/>
                <a:gdLst>
                  <a:gd name="T0" fmla="*/ 0 w 209"/>
                  <a:gd name="T1" fmla="*/ 0 h 215"/>
                  <a:gd name="T2" fmla="*/ 44 w 209"/>
                  <a:gd name="T3" fmla="*/ 0 h 215"/>
                  <a:gd name="T4" fmla="*/ 44 w 209"/>
                  <a:gd name="T5" fmla="*/ 90 h 215"/>
                  <a:gd name="T6" fmla="*/ 166 w 209"/>
                  <a:gd name="T7" fmla="*/ 90 h 215"/>
                  <a:gd name="T8" fmla="*/ 166 w 209"/>
                  <a:gd name="T9" fmla="*/ 0 h 215"/>
                  <a:gd name="T10" fmla="*/ 209 w 209"/>
                  <a:gd name="T11" fmla="*/ 0 h 215"/>
                  <a:gd name="T12" fmla="*/ 209 w 209"/>
                  <a:gd name="T13" fmla="*/ 215 h 215"/>
                  <a:gd name="T14" fmla="*/ 166 w 209"/>
                  <a:gd name="T15" fmla="*/ 215 h 215"/>
                  <a:gd name="T16" fmla="*/ 166 w 209"/>
                  <a:gd name="T17" fmla="*/ 120 h 215"/>
                  <a:gd name="T18" fmla="*/ 44 w 209"/>
                  <a:gd name="T19" fmla="*/ 120 h 215"/>
                  <a:gd name="T20" fmla="*/ 44 w 209"/>
                  <a:gd name="T21" fmla="*/ 215 h 215"/>
                  <a:gd name="T22" fmla="*/ 0 w 209"/>
                  <a:gd name="T23" fmla="*/ 215 h 215"/>
                  <a:gd name="T24" fmla="*/ 0 w 209"/>
                  <a:gd name="T2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215">
                    <a:moveTo>
                      <a:pt x="0" y="0"/>
                    </a:moveTo>
                    <a:lnTo>
                      <a:pt x="44" y="0"/>
                    </a:lnTo>
                    <a:lnTo>
                      <a:pt x="44" y="90"/>
                    </a:lnTo>
                    <a:lnTo>
                      <a:pt x="166" y="90"/>
                    </a:lnTo>
                    <a:lnTo>
                      <a:pt x="166" y="0"/>
                    </a:lnTo>
                    <a:lnTo>
                      <a:pt x="209" y="0"/>
                    </a:lnTo>
                    <a:lnTo>
                      <a:pt x="209" y="215"/>
                    </a:lnTo>
                    <a:lnTo>
                      <a:pt x="166" y="215"/>
                    </a:lnTo>
                    <a:lnTo>
                      <a:pt x="166" y="120"/>
                    </a:lnTo>
                    <a:lnTo>
                      <a:pt x="44" y="120"/>
                    </a:lnTo>
                    <a:lnTo>
                      <a:pt x="44"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81" name="Freeform 396"/>
              <p:cNvSpPr>
                <a:spLocks noEditPoints="1"/>
              </p:cNvSpPr>
              <p:nvPr/>
            </p:nvSpPr>
            <p:spPr bwMode="auto">
              <a:xfrm>
                <a:off x="5050" y="2613"/>
                <a:ext cx="72" cy="53"/>
              </a:xfrm>
              <a:custGeom>
                <a:avLst/>
                <a:gdLst>
                  <a:gd name="T0" fmla="*/ 289 w 289"/>
                  <a:gd name="T1" fmla="*/ 0 h 215"/>
                  <a:gd name="T2" fmla="*/ 245 w 289"/>
                  <a:gd name="T3" fmla="*/ 215 h 215"/>
                  <a:gd name="T4" fmla="*/ 0 w 289"/>
                  <a:gd name="T5" fmla="*/ 0 h 215"/>
                  <a:gd name="T6" fmla="*/ 43 w 289"/>
                  <a:gd name="T7" fmla="*/ 84 h 215"/>
                  <a:gd name="T8" fmla="*/ 113 w 289"/>
                  <a:gd name="T9" fmla="*/ 84 h 215"/>
                  <a:gd name="T10" fmla="*/ 137 w 289"/>
                  <a:gd name="T11" fmla="*/ 86 h 215"/>
                  <a:gd name="T12" fmla="*/ 157 w 289"/>
                  <a:gd name="T13" fmla="*/ 91 h 215"/>
                  <a:gd name="T14" fmla="*/ 175 w 289"/>
                  <a:gd name="T15" fmla="*/ 97 h 215"/>
                  <a:gd name="T16" fmla="*/ 190 w 289"/>
                  <a:gd name="T17" fmla="*/ 106 h 215"/>
                  <a:gd name="T18" fmla="*/ 200 w 289"/>
                  <a:gd name="T19" fmla="*/ 117 h 215"/>
                  <a:gd name="T20" fmla="*/ 208 w 289"/>
                  <a:gd name="T21" fmla="*/ 129 h 215"/>
                  <a:gd name="T22" fmla="*/ 212 w 289"/>
                  <a:gd name="T23" fmla="*/ 142 h 215"/>
                  <a:gd name="T24" fmla="*/ 212 w 289"/>
                  <a:gd name="T25" fmla="*/ 156 h 215"/>
                  <a:gd name="T26" fmla="*/ 209 w 289"/>
                  <a:gd name="T27" fmla="*/ 168 h 215"/>
                  <a:gd name="T28" fmla="*/ 203 w 289"/>
                  <a:gd name="T29" fmla="*/ 180 h 215"/>
                  <a:gd name="T30" fmla="*/ 194 w 289"/>
                  <a:gd name="T31" fmla="*/ 191 h 215"/>
                  <a:gd name="T32" fmla="*/ 181 w 289"/>
                  <a:gd name="T33" fmla="*/ 200 h 215"/>
                  <a:gd name="T34" fmla="*/ 165 w 289"/>
                  <a:gd name="T35" fmla="*/ 207 h 215"/>
                  <a:gd name="T36" fmla="*/ 146 w 289"/>
                  <a:gd name="T37" fmla="*/ 212 h 215"/>
                  <a:gd name="T38" fmla="*/ 123 w 289"/>
                  <a:gd name="T39" fmla="*/ 215 h 215"/>
                  <a:gd name="T40" fmla="*/ 0 w 289"/>
                  <a:gd name="T41" fmla="*/ 215 h 215"/>
                  <a:gd name="T42" fmla="*/ 43 w 289"/>
                  <a:gd name="T43" fmla="*/ 185 h 215"/>
                  <a:gd name="T44" fmla="*/ 109 w 289"/>
                  <a:gd name="T45" fmla="*/ 184 h 215"/>
                  <a:gd name="T46" fmla="*/ 138 w 289"/>
                  <a:gd name="T47" fmla="*/ 180 h 215"/>
                  <a:gd name="T48" fmla="*/ 153 w 289"/>
                  <a:gd name="T49" fmla="*/ 174 h 215"/>
                  <a:gd name="T50" fmla="*/ 160 w 289"/>
                  <a:gd name="T51" fmla="*/ 168 h 215"/>
                  <a:gd name="T52" fmla="*/ 166 w 289"/>
                  <a:gd name="T53" fmla="*/ 158 h 215"/>
                  <a:gd name="T54" fmla="*/ 166 w 289"/>
                  <a:gd name="T55" fmla="*/ 143 h 215"/>
                  <a:gd name="T56" fmla="*/ 160 w 289"/>
                  <a:gd name="T57" fmla="*/ 131 h 215"/>
                  <a:gd name="T58" fmla="*/ 150 w 289"/>
                  <a:gd name="T59" fmla="*/ 122 h 215"/>
                  <a:gd name="T60" fmla="*/ 139 w 289"/>
                  <a:gd name="T61" fmla="*/ 118 h 215"/>
                  <a:gd name="T62" fmla="*/ 117 w 289"/>
                  <a:gd name="T63" fmla="*/ 115 h 215"/>
                  <a:gd name="T64" fmla="*/ 43 w 289"/>
                  <a:gd name="T65" fmla="*/ 11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215">
                    <a:moveTo>
                      <a:pt x="245" y="0"/>
                    </a:moveTo>
                    <a:lnTo>
                      <a:pt x="289" y="0"/>
                    </a:lnTo>
                    <a:lnTo>
                      <a:pt x="289" y="215"/>
                    </a:lnTo>
                    <a:lnTo>
                      <a:pt x="245" y="215"/>
                    </a:lnTo>
                    <a:lnTo>
                      <a:pt x="245" y="0"/>
                    </a:lnTo>
                    <a:close/>
                    <a:moveTo>
                      <a:pt x="0" y="0"/>
                    </a:moveTo>
                    <a:lnTo>
                      <a:pt x="43" y="0"/>
                    </a:lnTo>
                    <a:lnTo>
                      <a:pt x="43" y="84"/>
                    </a:lnTo>
                    <a:lnTo>
                      <a:pt x="99" y="84"/>
                    </a:lnTo>
                    <a:lnTo>
                      <a:pt x="113" y="84"/>
                    </a:lnTo>
                    <a:lnTo>
                      <a:pt x="124" y="85"/>
                    </a:lnTo>
                    <a:lnTo>
                      <a:pt x="137" y="86"/>
                    </a:lnTo>
                    <a:lnTo>
                      <a:pt x="147" y="89"/>
                    </a:lnTo>
                    <a:lnTo>
                      <a:pt x="157" y="91"/>
                    </a:lnTo>
                    <a:lnTo>
                      <a:pt x="166" y="94"/>
                    </a:lnTo>
                    <a:lnTo>
                      <a:pt x="175" y="97"/>
                    </a:lnTo>
                    <a:lnTo>
                      <a:pt x="183" y="101"/>
                    </a:lnTo>
                    <a:lnTo>
                      <a:pt x="190" y="106"/>
                    </a:lnTo>
                    <a:lnTo>
                      <a:pt x="195" y="111"/>
                    </a:lnTo>
                    <a:lnTo>
                      <a:pt x="200" y="117"/>
                    </a:lnTo>
                    <a:lnTo>
                      <a:pt x="205" y="122"/>
                    </a:lnTo>
                    <a:lnTo>
                      <a:pt x="208" y="129"/>
                    </a:lnTo>
                    <a:lnTo>
                      <a:pt x="210" y="135"/>
                    </a:lnTo>
                    <a:lnTo>
                      <a:pt x="212" y="142"/>
                    </a:lnTo>
                    <a:lnTo>
                      <a:pt x="212" y="150"/>
                    </a:lnTo>
                    <a:lnTo>
                      <a:pt x="212" y="156"/>
                    </a:lnTo>
                    <a:lnTo>
                      <a:pt x="210" y="162"/>
                    </a:lnTo>
                    <a:lnTo>
                      <a:pt x="209" y="168"/>
                    </a:lnTo>
                    <a:lnTo>
                      <a:pt x="207" y="175"/>
                    </a:lnTo>
                    <a:lnTo>
                      <a:pt x="203" y="180"/>
                    </a:lnTo>
                    <a:lnTo>
                      <a:pt x="198" y="185"/>
                    </a:lnTo>
                    <a:lnTo>
                      <a:pt x="194" y="191"/>
                    </a:lnTo>
                    <a:lnTo>
                      <a:pt x="188" y="196"/>
                    </a:lnTo>
                    <a:lnTo>
                      <a:pt x="181" y="200"/>
                    </a:lnTo>
                    <a:lnTo>
                      <a:pt x="174" y="204"/>
                    </a:lnTo>
                    <a:lnTo>
                      <a:pt x="165" y="207"/>
                    </a:lnTo>
                    <a:lnTo>
                      <a:pt x="156" y="209"/>
                    </a:lnTo>
                    <a:lnTo>
                      <a:pt x="146" y="212"/>
                    </a:lnTo>
                    <a:lnTo>
                      <a:pt x="134" y="214"/>
                    </a:lnTo>
                    <a:lnTo>
                      <a:pt x="123" y="215"/>
                    </a:lnTo>
                    <a:lnTo>
                      <a:pt x="109" y="215"/>
                    </a:lnTo>
                    <a:lnTo>
                      <a:pt x="0" y="215"/>
                    </a:lnTo>
                    <a:lnTo>
                      <a:pt x="0" y="0"/>
                    </a:lnTo>
                    <a:close/>
                    <a:moveTo>
                      <a:pt x="43" y="185"/>
                    </a:moveTo>
                    <a:lnTo>
                      <a:pt x="90" y="185"/>
                    </a:lnTo>
                    <a:lnTo>
                      <a:pt x="109" y="184"/>
                    </a:lnTo>
                    <a:lnTo>
                      <a:pt x="125" y="183"/>
                    </a:lnTo>
                    <a:lnTo>
                      <a:pt x="138" y="180"/>
                    </a:lnTo>
                    <a:lnTo>
                      <a:pt x="150" y="176"/>
                    </a:lnTo>
                    <a:lnTo>
                      <a:pt x="153" y="174"/>
                    </a:lnTo>
                    <a:lnTo>
                      <a:pt x="157" y="172"/>
                    </a:lnTo>
                    <a:lnTo>
                      <a:pt x="160" y="168"/>
                    </a:lnTo>
                    <a:lnTo>
                      <a:pt x="162" y="165"/>
                    </a:lnTo>
                    <a:lnTo>
                      <a:pt x="166" y="158"/>
                    </a:lnTo>
                    <a:lnTo>
                      <a:pt x="167" y="150"/>
                    </a:lnTo>
                    <a:lnTo>
                      <a:pt x="166" y="143"/>
                    </a:lnTo>
                    <a:lnTo>
                      <a:pt x="164" y="137"/>
                    </a:lnTo>
                    <a:lnTo>
                      <a:pt x="160" y="131"/>
                    </a:lnTo>
                    <a:lnTo>
                      <a:pt x="153" y="125"/>
                    </a:lnTo>
                    <a:lnTo>
                      <a:pt x="150" y="122"/>
                    </a:lnTo>
                    <a:lnTo>
                      <a:pt x="144" y="120"/>
                    </a:lnTo>
                    <a:lnTo>
                      <a:pt x="139" y="118"/>
                    </a:lnTo>
                    <a:lnTo>
                      <a:pt x="133" y="117"/>
                    </a:lnTo>
                    <a:lnTo>
                      <a:pt x="117" y="115"/>
                    </a:lnTo>
                    <a:lnTo>
                      <a:pt x="95" y="114"/>
                    </a:lnTo>
                    <a:lnTo>
                      <a:pt x="43" y="114"/>
                    </a:lnTo>
                    <a:lnTo>
                      <a:pt x="43" y="18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82" name="Freeform 397"/>
              <p:cNvSpPr>
                <a:spLocks noEditPoints="1"/>
              </p:cNvSpPr>
              <p:nvPr/>
            </p:nvSpPr>
            <p:spPr bwMode="auto">
              <a:xfrm>
                <a:off x="5136" y="2612"/>
                <a:ext cx="59" cy="56"/>
              </a:xfrm>
              <a:custGeom>
                <a:avLst/>
                <a:gdLst>
                  <a:gd name="T0" fmla="*/ 237 w 238"/>
                  <a:gd name="T1" fmla="*/ 156 h 225"/>
                  <a:gd name="T2" fmla="*/ 231 w 238"/>
                  <a:gd name="T3" fmla="*/ 170 h 225"/>
                  <a:gd name="T4" fmla="*/ 222 w 238"/>
                  <a:gd name="T5" fmla="*/ 185 h 225"/>
                  <a:gd name="T6" fmla="*/ 210 w 238"/>
                  <a:gd name="T7" fmla="*/ 197 h 225"/>
                  <a:gd name="T8" fmla="*/ 198 w 238"/>
                  <a:gd name="T9" fmla="*/ 206 h 225"/>
                  <a:gd name="T10" fmla="*/ 182 w 238"/>
                  <a:gd name="T11" fmla="*/ 214 h 225"/>
                  <a:gd name="T12" fmla="*/ 165 w 238"/>
                  <a:gd name="T13" fmla="*/ 220 h 225"/>
                  <a:gd name="T14" fmla="*/ 144 w 238"/>
                  <a:gd name="T15" fmla="*/ 224 h 225"/>
                  <a:gd name="T16" fmla="*/ 124 w 238"/>
                  <a:gd name="T17" fmla="*/ 225 h 225"/>
                  <a:gd name="T18" fmla="*/ 96 w 238"/>
                  <a:gd name="T19" fmla="*/ 223 h 225"/>
                  <a:gd name="T20" fmla="*/ 72 w 238"/>
                  <a:gd name="T21" fmla="*/ 218 h 225"/>
                  <a:gd name="T22" fmla="*/ 52 w 238"/>
                  <a:gd name="T23" fmla="*/ 208 h 225"/>
                  <a:gd name="T24" fmla="*/ 34 w 238"/>
                  <a:gd name="T25" fmla="*/ 196 h 225"/>
                  <a:gd name="T26" fmla="*/ 19 w 238"/>
                  <a:gd name="T27" fmla="*/ 180 h 225"/>
                  <a:gd name="T28" fmla="*/ 8 w 238"/>
                  <a:gd name="T29" fmla="*/ 161 h 225"/>
                  <a:gd name="T30" fmla="*/ 2 w 238"/>
                  <a:gd name="T31" fmla="*/ 139 h 225"/>
                  <a:gd name="T32" fmla="*/ 0 w 238"/>
                  <a:gd name="T33" fmla="*/ 115 h 225"/>
                  <a:gd name="T34" fmla="*/ 2 w 238"/>
                  <a:gd name="T35" fmla="*/ 88 h 225"/>
                  <a:gd name="T36" fmla="*/ 8 w 238"/>
                  <a:gd name="T37" fmla="*/ 66 h 225"/>
                  <a:gd name="T38" fmla="*/ 19 w 238"/>
                  <a:gd name="T39" fmla="*/ 46 h 225"/>
                  <a:gd name="T40" fmla="*/ 34 w 238"/>
                  <a:gd name="T41" fmla="*/ 31 h 225"/>
                  <a:gd name="T42" fmla="*/ 52 w 238"/>
                  <a:gd name="T43" fmla="*/ 17 h 225"/>
                  <a:gd name="T44" fmla="*/ 72 w 238"/>
                  <a:gd name="T45" fmla="*/ 8 h 225"/>
                  <a:gd name="T46" fmla="*/ 95 w 238"/>
                  <a:gd name="T47" fmla="*/ 2 h 225"/>
                  <a:gd name="T48" fmla="*/ 121 w 238"/>
                  <a:gd name="T49" fmla="*/ 0 h 225"/>
                  <a:gd name="T50" fmla="*/ 146 w 238"/>
                  <a:gd name="T51" fmla="*/ 2 h 225"/>
                  <a:gd name="T52" fmla="*/ 168 w 238"/>
                  <a:gd name="T53" fmla="*/ 7 h 225"/>
                  <a:gd name="T54" fmla="*/ 189 w 238"/>
                  <a:gd name="T55" fmla="*/ 17 h 225"/>
                  <a:gd name="T56" fmla="*/ 205 w 238"/>
                  <a:gd name="T57" fmla="*/ 29 h 225"/>
                  <a:gd name="T58" fmla="*/ 221 w 238"/>
                  <a:gd name="T59" fmla="*/ 46 h 225"/>
                  <a:gd name="T60" fmla="*/ 231 w 238"/>
                  <a:gd name="T61" fmla="*/ 65 h 225"/>
                  <a:gd name="T62" fmla="*/ 237 w 238"/>
                  <a:gd name="T63" fmla="*/ 87 h 225"/>
                  <a:gd name="T64" fmla="*/ 238 w 238"/>
                  <a:gd name="T65" fmla="*/ 112 h 225"/>
                  <a:gd name="T66" fmla="*/ 238 w 238"/>
                  <a:gd name="T67" fmla="*/ 122 h 225"/>
                  <a:gd name="T68" fmla="*/ 47 w 238"/>
                  <a:gd name="T69" fmla="*/ 130 h 225"/>
                  <a:gd name="T70" fmla="*/ 50 w 238"/>
                  <a:gd name="T71" fmla="*/ 146 h 225"/>
                  <a:gd name="T72" fmla="*/ 55 w 238"/>
                  <a:gd name="T73" fmla="*/ 160 h 225"/>
                  <a:gd name="T74" fmla="*/ 64 w 238"/>
                  <a:gd name="T75" fmla="*/ 171 h 225"/>
                  <a:gd name="T76" fmla="*/ 75 w 238"/>
                  <a:gd name="T77" fmla="*/ 181 h 225"/>
                  <a:gd name="T78" fmla="*/ 87 w 238"/>
                  <a:gd name="T79" fmla="*/ 187 h 225"/>
                  <a:gd name="T80" fmla="*/ 101 w 238"/>
                  <a:gd name="T81" fmla="*/ 192 h 225"/>
                  <a:gd name="T82" fmla="*/ 115 w 238"/>
                  <a:gd name="T83" fmla="*/ 194 h 225"/>
                  <a:gd name="T84" fmla="*/ 135 w 238"/>
                  <a:gd name="T85" fmla="*/ 194 h 225"/>
                  <a:gd name="T86" fmla="*/ 156 w 238"/>
                  <a:gd name="T87" fmla="*/ 189 h 225"/>
                  <a:gd name="T88" fmla="*/ 174 w 238"/>
                  <a:gd name="T89" fmla="*/ 178 h 225"/>
                  <a:gd name="T90" fmla="*/ 186 w 238"/>
                  <a:gd name="T91" fmla="*/ 162 h 225"/>
                  <a:gd name="T92" fmla="*/ 48 w 238"/>
                  <a:gd name="T93" fmla="*/ 91 h 225"/>
                  <a:gd name="T94" fmla="*/ 190 w 238"/>
                  <a:gd name="T95" fmla="*/ 79 h 225"/>
                  <a:gd name="T96" fmla="*/ 182 w 238"/>
                  <a:gd name="T97" fmla="*/ 59 h 225"/>
                  <a:gd name="T98" fmla="*/ 171 w 238"/>
                  <a:gd name="T99" fmla="*/ 46 h 225"/>
                  <a:gd name="T100" fmla="*/ 158 w 238"/>
                  <a:gd name="T101" fmla="*/ 39 h 225"/>
                  <a:gd name="T102" fmla="*/ 144 w 238"/>
                  <a:gd name="T103" fmla="*/ 34 h 225"/>
                  <a:gd name="T104" fmla="*/ 129 w 238"/>
                  <a:gd name="T105" fmla="*/ 31 h 225"/>
                  <a:gd name="T106" fmla="*/ 114 w 238"/>
                  <a:gd name="T107" fmla="*/ 31 h 225"/>
                  <a:gd name="T108" fmla="*/ 100 w 238"/>
                  <a:gd name="T109" fmla="*/ 33 h 225"/>
                  <a:gd name="T110" fmla="*/ 87 w 238"/>
                  <a:gd name="T111" fmla="*/ 37 h 225"/>
                  <a:gd name="T112" fmla="*/ 76 w 238"/>
                  <a:gd name="T113" fmla="*/ 43 h 225"/>
                  <a:gd name="T114" fmla="*/ 66 w 238"/>
                  <a:gd name="T115" fmla="*/ 52 h 225"/>
                  <a:gd name="T116" fmla="*/ 58 w 238"/>
                  <a:gd name="T117" fmla="*/ 61 h 225"/>
                  <a:gd name="T118" fmla="*/ 52 w 238"/>
                  <a:gd name="T119" fmla="*/ 73 h 225"/>
                  <a:gd name="T120" fmla="*/ 49 w 238"/>
                  <a:gd name="T121" fmla="*/ 8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225">
                    <a:moveTo>
                      <a:pt x="191" y="150"/>
                    </a:moveTo>
                    <a:lnTo>
                      <a:pt x="237" y="156"/>
                    </a:lnTo>
                    <a:lnTo>
                      <a:pt x="235" y="163"/>
                    </a:lnTo>
                    <a:lnTo>
                      <a:pt x="231" y="170"/>
                    </a:lnTo>
                    <a:lnTo>
                      <a:pt x="227" y="178"/>
                    </a:lnTo>
                    <a:lnTo>
                      <a:pt x="222" y="185"/>
                    </a:lnTo>
                    <a:lnTo>
                      <a:pt x="217" y="190"/>
                    </a:lnTo>
                    <a:lnTo>
                      <a:pt x="210" y="197"/>
                    </a:lnTo>
                    <a:lnTo>
                      <a:pt x="204" y="202"/>
                    </a:lnTo>
                    <a:lnTo>
                      <a:pt x="198" y="206"/>
                    </a:lnTo>
                    <a:lnTo>
                      <a:pt x="190" y="210"/>
                    </a:lnTo>
                    <a:lnTo>
                      <a:pt x="182" y="214"/>
                    </a:lnTo>
                    <a:lnTo>
                      <a:pt x="174" y="218"/>
                    </a:lnTo>
                    <a:lnTo>
                      <a:pt x="165" y="220"/>
                    </a:lnTo>
                    <a:lnTo>
                      <a:pt x="155" y="222"/>
                    </a:lnTo>
                    <a:lnTo>
                      <a:pt x="144" y="224"/>
                    </a:lnTo>
                    <a:lnTo>
                      <a:pt x="134" y="224"/>
                    </a:lnTo>
                    <a:lnTo>
                      <a:pt x="124" y="225"/>
                    </a:lnTo>
                    <a:lnTo>
                      <a:pt x="110" y="224"/>
                    </a:lnTo>
                    <a:lnTo>
                      <a:pt x="96" y="223"/>
                    </a:lnTo>
                    <a:lnTo>
                      <a:pt x="85" y="221"/>
                    </a:lnTo>
                    <a:lnTo>
                      <a:pt x="72" y="218"/>
                    </a:lnTo>
                    <a:lnTo>
                      <a:pt x="62" y="213"/>
                    </a:lnTo>
                    <a:lnTo>
                      <a:pt x="52" y="208"/>
                    </a:lnTo>
                    <a:lnTo>
                      <a:pt x="41" y="203"/>
                    </a:lnTo>
                    <a:lnTo>
                      <a:pt x="34" y="196"/>
                    </a:lnTo>
                    <a:lnTo>
                      <a:pt x="25" y="188"/>
                    </a:lnTo>
                    <a:lnTo>
                      <a:pt x="19" y="180"/>
                    </a:lnTo>
                    <a:lnTo>
                      <a:pt x="14" y="170"/>
                    </a:lnTo>
                    <a:lnTo>
                      <a:pt x="8" y="161"/>
                    </a:lnTo>
                    <a:lnTo>
                      <a:pt x="5" y="150"/>
                    </a:lnTo>
                    <a:lnTo>
                      <a:pt x="2" y="139"/>
                    </a:lnTo>
                    <a:lnTo>
                      <a:pt x="1" y="127"/>
                    </a:lnTo>
                    <a:lnTo>
                      <a:pt x="0" y="115"/>
                    </a:lnTo>
                    <a:lnTo>
                      <a:pt x="1" y="101"/>
                    </a:lnTo>
                    <a:lnTo>
                      <a:pt x="2" y="88"/>
                    </a:lnTo>
                    <a:lnTo>
                      <a:pt x="5" y="77"/>
                    </a:lnTo>
                    <a:lnTo>
                      <a:pt x="8" y="66"/>
                    </a:lnTo>
                    <a:lnTo>
                      <a:pt x="14" y="56"/>
                    </a:lnTo>
                    <a:lnTo>
                      <a:pt x="19" y="46"/>
                    </a:lnTo>
                    <a:lnTo>
                      <a:pt x="26" y="38"/>
                    </a:lnTo>
                    <a:lnTo>
                      <a:pt x="34" y="31"/>
                    </a:lnTo>
                    <a:lnTo>
                      <a:pt x="43" y="23"/>
                    </a:lnTo>
                    <a:lnTo>
                      <a:pt x="52" y="17"/>
                    </a:lnTo>
                    <a:lnTo>
                      <a:pt x="62" y="13"/>
                    </a:lnTo>
                    <a:lnTo>
                      <a:pt x="72" y="8"/>
                    </a:lnTo>
                    <a:lnTo>
                      <a:pt x="83" y="4"/>
                    </a:lnTo>
                    <a:lnTo>
                      <a:pt x="95" y="2"/>
                    </a:lnTo>
                    <a:lnTo>
                      <a:pt x="108" y="1"/>
                    </a:lnTo>
                    <a:lnTo>
                      <a:pt x="121" y="0"/>
                    </a:lnTo>
                    <a:lnTo>
                      <a:pt x="134" y="1"/>
                    </a:lnTo>
                    <a:lnTo>
                      <a:pt x="146" y="2"/>
                    </a:lnTo>
                    <a:lnTo>
                      <a:pt x="157" y="4"/>
                    </a:lnTo>
                    <a:lnTo>
                      <a:pt x="168" y="7"/>
                    </a:lnTo>
                    <a:lnTo>
                      <a:pt x="179" y="12"/>
                    </a:lnTo>
                    <a:lnTo>
                      <a:pt x="189" y="17"/>
                    </a:lnTo>
                    <a:lnTo>
                      <a:pt x="198" y="23"/>
                    </a:lnTo>
                    <a:lnTo>
                      <a:pt x="205" y="29"/>
                    </a:lnTo>
                    <a:lnTo>
                      <a:pt x="213" y="38"/>
                    </a:lnTo>
                    <a:lnTo>
                      <a:pt x="221" y="46"/>
                    </a:lnTo>
                    <a:lnTo>
                      <a:pt x="226" y="55"/>
                    </a:lnTo>
                    <a:lnTo>
                      <a:pt x="231" y="65"/>
                    </a:lnTo>
                    <a:lnTo>
                      <a:pt x="235" y="76"/>
                    </a:lnTo>
                    <a:lnTo>
                      <a:pt x="237" y="87"/>
                    </a:lnTo>
                    <a:lnTo>
                      <a:pt x="238" y="99"/>
                    </a:lnTo>
                    <a:lnTo>
                      <a:pt x="238" y="112"/>
                    </a:lnTo>
                    <a:lnTo>
                      <a:pt x="238" y="116"/>
                    </a:lnTo>
                    <a:lnTo>
                      <a:pt x="238" y="122"/>
                    </a:lnTo>
                    <a:lnTo>
                      <a:pt x="45" y="122"/>
                    </a:lnTo>
                    <a:lnTo>
                      <a:pt x="47" y="130"/>
                    </a:lnTo>
                    <a:lnTo>
                      <a:pt x="48" y="139"/>
                    </a:lnTo>
                    <a:lnTo>
                      <a:pt x="50" y="146"/>
                    </a:lnTo>
                    <a:lnTo>
                      <a:pt x="53" y="153"/>
                    </a:lnTo>
                    <a:lnTo>
                      <a:pt x="55" y="160"/>
                    </a:lnTo>
                    <a:lnTo>
                      <a:pt x="59" y="165"/>
                    </a:lnTo>
                    <a:lnTo>
                      <a:pt x="64" y="171"/>
                    </a:lnTo>
                    <a:lnTo>
                      <a:pt x="69" y="176"/>
                    </a:lnTo>
                    <a:lnTo>
                      <a:pt x="75" y="181"/>
                    </a:lnTo>
                    <a:lnTo>
                      <a:pt x="81" y="184"/>
                    </a:lnTo>
                    <a:lnTo>
                      <a:pt x="87" y="187"/>
                    </a:lnTo>
                    <a:lnTo>
                      <a:pt x="94" y="190"/>
                    </a:lnTo>
                    <a:lnTo>
                      <a:pt x="101" y="192"/>
                    </a:lnTo>
                    <a:lnTo>
                      <a:pt x="108" y="193"/>
                    </a:lnTo>
                    <a:lnTo>
                      <a:pt x="115" y="194"/>
                    </a:lnTo>
                    <a:lnTo>
                      <a:pt x="124" y="194"/>
                    </a:lnTo>
                    <a:lnTo>
                      <a:pt x="135" y="194"/>
                    </a:lnTo>
                    <a:lnTo>
                      <a:pt x="146" y="192"/>
                    </a:lnTo>
                    <a:lnTo>
                      <a:pt x="156" y="189"/>
                    </a:lnTo>
                    <a:lnTo>
                      <a:pt x="165" y="184"/>
                    </a:lnTo>
                    <a:lnTo>
                      <a:pt x="174" y="178"/>
                    </a:lnTo>
                    <a:lnTo>
                      <a:pt x="180" y="170"/>
                    </a:lnTo>
                    <a:lnTo>
                      <a:pt x="186" y="162"/>
                    </a:lnTo>
                    <a:lnTo>
                      <a:pt x="191" y="150"/>
                    </a:lnTo>
                    <a:close/>
                    <a:moveTo>
                      <a:pt x="48" y="91"/>
                    </a:moveTo>
                    <a:lnTo>
                      <a:pt x="193" y="91"/>
                    </a:lnTo>
                    <a:lnTo>
                      <a:pt x="190" y="79"/>
                    </a:lnTo>
                    <a:lnTo>
                      <a:pt x="186" y="68"/>
                    </a:lnTo>
                    <a:lnTo>
                      <a:pt x="182" y="59"/>
                    </a:lnTo>
                    <a:lnTo>
                      <a:pt x="176" y="52"/>
                    </a:lnTo>
                    <a:lnTo>
                      <a:pt x="171" y="46"/>
                    </a:lnTo>
                    <a:lnTo>
                      <a:pt x="165" y="42"/>
                    </a:lnTo>
                    <a:lnTo>
                      <a:pt x="158" y="39"/>
                    </a:lnTo>
                    <a:lnTo>
                      <a:pt x="152" y="36"/>
                    </a:lnTo>
                    <a:lnTo>
                      <a:pt x="144" y="34"/>
                    </a:lnTo>
                    <a:lnTo>
                      <a:pt x="138" y="32"/>
                    </a:lnTo>
                    <a:lnTo>
                      <a:pt x="129" y="31"/>
                    </a:lnTo>
                    <a:lnTo>
                      <a:pt x="121" y="31"/>
                    </a:lnTo>
                    <a:lnTo>
                      <a:pt x="114" y="31"/>
                    </a:lnTo>
                    <a:lnTo>
                      <a:pt x="108" y="32"/>
                    </a:lnTo>
                    <a:lnTo>
                      <a:pt x="100" y="33"/>
                    </a:lnTo>
                    <a:lnTo>
                      <a:pt x="94" y="35"/>
                    </a:lnTo>
                    <a:lnTo>
                      <a:pt x="87" y="37"/>
                    </a:lnTo>
                    <a:lnTo>
                      <a:pt x="82" y="40"/>
                    </a:lnTo>
                    <a:lnTo>
                      <a:pt x="76" y="43"/>
                    </a:lnTo>
                    <a:lnTo>
                      <a:pt x="71" y="47"/>
                    </a:lnTo>
                    <a:lnTo>
                      <a:pt x="66" y="52"/>
                    </a:lnTo>
                    <a:lnTo>
                      <a:pt x="62" y="56"/>
                    </a:lnTo>
                    <a:lnTo>
                      <a:pt x="58" y="61"/>
                    </a:lnTo>
                    <a:lnTo>
                      <a:pt x="54" y="66"/>
                    </a:lnTo>
                    <a:lnTo>
                      <a:pt x="52" y="73"/>
                    </a:lnTo>
                    <a:lnTo>
                      <a:pt x="50" y="79"/>
                    </a:lnTo>
                    <a:lnTo>
                      <a:pt x="49" y="85"/>
                    </a:lnTo>
                    <a:lnTo>
                      <a:pt x="48" y="9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83" name="Freeform 398"/>
              <p:cNvSpPr>
                <a:spLocks/>
              </p:cNvSpPr>
              <p:nvPr/>
            </p:nvSpPr>
            <p:spPr bwMode="auto">
              <a:xfrm>
                <a:off x="4103" y="3034"/>
                <a:ext cx="1226" cy="13"/>
              </a:xfrm>
              <a:custGeom>
                <a:avLst/>
                <a:gdLst>
                  <a:gd name="T0" fmla="*/ 4903 w 4903"/>
                  <a:gd name="T1" fmla="*/ 26 h 51"/>
                  <a:gd name="T2" fmla="*/ 4871 w 4903"/>
                  <a:gd name="T3" fmla="*/ 0 h 51"/>
                  <a:gd name="T4" fmla="*/ 0 w 4903"/>
                  <a:gd name="T5" fmla="*/ 0 h 51"/>
                  <a:gd name="T6" fmla="*/ 0 w 4903"/>
                  <a:gd name="T7" fmla="*/ 51 h 51"/>
                  <a:gd name="T8" fmla="*/ 4871 w 4903"/>
                  <a:gd name="T9" fmla="*/ 51 h 51"/>
                  <a:gd name="T10" fmla="*/ 4903 w 4903"/>
                  <a:gd name="T11" fmla="*/ 26 h 51"/>
                  <a:gd name="T12" fmla="*/ 4871 w 4903"/>
                  <a:gd name="T13" fmla="*/ 51 h 51"/>
                  <a:gd name="T14" fmla="*/ 4903 w 4903"/>
                  <a:gd name="T15" fmla="*/ 51 h 51"/>
                  <a:gd name="T16" fmla="*/ 4903 w 4903"/>
                  <a:gd name="T17" fmla="*/ 2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3" h="51">
                    <a:moveTo>
                      <a:pt x="4903" y="26"/>
                    </a:moveTo>
                    <a:lnTo>
                      <a:pt x="4871" y="0"/>
                    </a:lnTo>
                    <a:lnTo>
                      <a:pt x="0" y="0"/>
                    </a:lnTo>
                    <a:lnTo>
                      <a:pt x="0" y="51"/>
                    </a:lnTo>
                    <a:lnTo>
                      <a:pt x="4871" y="51"/>
                    </a:lnTo>
                    <a:lnTo>
                      <a:pt x="4903" y="26"/>
                    </a:lnTo>
                    <a:lnTo>
                      <a:pt x="4871" y="51"/>
                    </a:lnTo>
                    <a:lnTo>
                      <a:pt x="4903" y="51"/>
                    </a:lnTo>
                    <a:lnTo>
                      <a:pt x="4903" y="26"/>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84" name="Freeform 399"/>
              <p:cNvSpPr>
                <a:spLocks/>
              </p:cNvSpPr>
              <p:nvPr/>
            </p:nvSpPr>
            <p:spPr bwMode="auto">
              <a:xfrm>
                <a:off x="5313" y="2797"/>
                <a:ext cx="16" cy="244"/>
              </a:xfrm>
              <a:custGeom>
                <a:avLst/>
                <a:gdLst>
                  <a:gd name="T0" fmla="*/ 30 w 62"/>
                  <a:gd name="T1" fmla="*/ 0 h 975"/>
                  <a:gd name="T2" fmla="*/ 0 w 62"/>
                  <a:gd name="T3" fmla="*/ 26 h 975"/>
                  <a:gd name="T4" fmla="*/ 0 w 62"/>
                  <a:gd name="T5" fmla="*/ 975 h 975"/>
                  <a:gd name="T6" fmla="*/ 62 w 62"/>
                  <a:gd name="T7" fmla="*/ 975 h 975"/>
                  <a:gd name="T8" fmla="*/ 62 w 62"/>
                  <a:gd name="T9" fmla="*/ 26 h 975"/>
                  <a:gd name="T10" fmla="*/ 30 w 62"/>
                  <a:gd name="T11" fmla="*/ 0 h 975"/>
                  <a:gd name="T12" fmla="*/ 62 w 62"/>
                  <a:gd name="T13" fmla="*/ 26 h 975"/>
                  <a:gd name="T14" fmla="*/ 62 w 62"/>
                  <a:gd name="T15" fmla="*/ 0 h 975"/>
                  <a:gd name="T16" fmla="*/ 30 w 62"/>
                  <a:gd name="T17" fmla="*/ 0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75">
                    <a:moveTo>
                      <a:pt x="30" y="0"/>
                    </a:moveTo>
                    <a:lnTo>
                      <a:pt x="0" y="26"/>
                    </a:lnTo>
                    <a:lnTo>
                      <a:pt x="0" y="975"/>
                    </a:lnTo>
                    <a:lnTo>
                      <a:pt x="62" y="975"/>
                    </a:lnTo>
                    <a:lnTo>
                      <a:pt x="62" y="26"/>
                    </a:lnTo>
                    <a:lnTo>
                      <a:pt x="30" y="0"/>
                    </a:lnTo>
                    <a:lnTo>
                      <a:pt x="62" y="26"/>
                    </a:lnTo>
                    <a:lnTo>
                      <a:pt x="62" y="0"/>
                    </a:lnTo>
                    <a:lnTo>
                      <a:pt x="3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85" name="Freeform 400"/>
              <p:cNvSpPr>
                <a:spLocks/>
              </p:cNvSpPr>
              <p:nvPr/>
            </p:nvSpPr>
            <p:spPr bwMode="auto">
              <a:xfrm>
                <a:off x="4095" y="2797"/>
                <a:ext cx="1226" cy="13"/>
              </a:xfrm>
              <a:custGeom>
                <a:avLst/>
                <a:gdLst>
                  <a:gd name="T0" fmla="*/ 0 w 4903"/>
                  <a:gd name="T1" fmla="*/ 26 h 51"/>
                  <a:gd name="T2" fmla="*/ 32 w 4903"/>
                  <a:gd name="T3" fmla="*/ 51 h 51"/>
                  <a:gd name="T4" fmla="*/ 4903 w 4903"/>
                  <a:gd name="T5" fmla="*/ 51 h 51"/>
                  <a:gd name="T6" fmla="*/ 4903 w 4903"/>
                  <a:gd name="T7" fmla="*/ 0 h 51"/>
                  <a:gd name="T8" fmla="*/ 32 w 4903"/>
                  <a:gd name="T9" fmla="*/ 0 h 51"/>
                  <a:gd name="T10" fmla="*/ 0 w 4903"/>
                  <a:gd name="T11" fmla="*/ 26 h 51"/>
                  <a:gd name="T12" fmla="*/ 32 w 4903"/>
                  <a:gd name="T13" fmla="*/ 0 h 51"/>
                  <a:gd name="T14" fmla="*/ 0 w 4903"/>
                  <a:gd name="T15" fmla="*/ 0 h 51"/>
                  <a:gd name="T16" fmla="*/ 0 w 4903"/>
                  <a:gd name="T17" fmla="*/ 2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3" h="51">
                    <a:moveTo>
                      <a:pt x="0" y="26"/>
                    </a:moveTo>
                    <a:lnTo>
                      <a:pt x="32" y="51"/>
                    </a:lnTo>
                    <a:lnTo>
                      <a:pt x="4903" y="51"/>
                    </a:lnTo>
                    <a:lnTo>
                      <a:pt x="4903" y="0"/>
                    </a:lnTo>
                    <a:lnTo>
                      <a:pt x="32" y="0"/>
                    </a:lnTo>
                    <a:lnTo>
                      <a:pt x="0" y="26"/>
                    </a:lnTo>
                    <a:lnTo>
                      <a:pt x="32" y="0"/>
                    </a:lnTo>
                    <a:lnTo>
                      <a:pt x="0" y="0"/>
                    </a:lnTo>
                    <a:lnTo>
                      <a:pt x="0" y="26"/>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86" name="Freeform 401"/>
              <p:cNvSpPr>
                <a:spLocks/>
              </p:cNvSpPr>
              <p:nvPr/>
            </p:nvSpPr>
            <p:spPr bwMode="auto">
              <a:xfrm>
                <a:off x="4095" y="2804"/>
                <a:ext cx="16" cy="243"/>
              </a:xfrm>
              <a:custGeom>
                <a:avLst/>
                <a:gdLst>
                  <a:gd name="T0" fmla="*/ 32 w 62"/>
                  <a:gd name="T1" fmla="*/ 974 h 974"/>
                  <a:gd name="T2" fmla="*/ 62 w 62"/>
                  <a:gd name="T3" fmla="*/ 949 h 974"/>
                  <a:gd name="T4" fmla="*/ 62 w 62"/>
                  <a:gd name="T5" fmla="*/ 0 h 974"/>
                  <a:gd name="T6" fmla="*/ 0 w 62"/>
                  <a:gd name="T7" fmla="*/ 0 h 974"/>
                  <a:gd name="T8" fmla="*/ 0 w 62"/>
                  <a:gd name="T9" fmla="*/ 949 h 974"/>
                  <a:gd name="T10" fmla="*/ 32 w 62"/>
                  <a:gd name="T11" fmla="*/ 974 h 974"/>
                  <a:gd name="T12" fmla="*/ 0 w 62"/>
                  <a:gd name="T13" fmla="*/ 949 h 974"/>
                  <a:gd name="T14" fmla="*/ 0 w 62"/>
                  <a:gd name="T15" fmla="*/ 974 h 974"/>
                  <a:gd name="T16" fmla="*/ 32 w 62"/>
                  <a:gd name="T17" fmla="*/ 974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74">
                    <a:moveTo>
                      <a:pt x="32" y="974"/>
                    </a:moveTo>
                    <a:lnTo>
                      <a:pt x="62" y="949"/>
                    </a:lnTo>
                    <a:lnTo>
                      <a:pt x="62" y="0"/>
                    </a:lnTo>
                    <a:lnTo>
                      <a:pt x="0" y="0"/>
                    </a:lnTo>
                    <a:lnTo>
                      <a:pt x="0" y="949"/>
                    </a:lnTo>
                    <a:lnTo>
                      <a:pt x="32" y="974"/>
                    </a:lnTo>
                    <a:lnTo>
                      <a:pt x="0" y="949"/>
                    </a:lnTo>
                    <a:lnTo>
                      <a:pt x="0" y="974"/>
                    </a:lnTo>
                    <a:lnTo>
                      <a:pt x="32" y="97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87" name="Freeform 402"/>
              <p:cNvSpPr>
                <a:spLocks/>
              </p:cNvSpPr>
              <p:nvPr/>
            </p:nvSpPr>
            <p:spPr bwMode="auto">
              <a:xfrm>
                <a:off x="4467" y="2883"/>
                <a:ext cx="79" cy="77"/>
              </a:xfrm>
              <a:custGeom>
                <a:avLst/>
                <a:gdLst>
                  <a:gd name="T0" fmla="*/ 311 w 316"/>
                  <a:gd name="T1" fmla="*/ 219 h 306"/>
                  <a:gd name="T2" fmla="*/ 295 w 316"/>
                  <a:gd name="T3" fmla="*/ 250 h 306"/>
                  <a:gd name="T4" fmla="*/ 272 w 316"/>
                  <a:gd name="T5" fmla="*/ 274 h 306"/>
                  <a:gd name="T6" fmla="*/ 242 w 316"/>
                  <a:gd name="T7" fmla="*/ 292 h 306"/>
                  <a:gd name="T8" fmla="*/ 207 w 316"/>
                  <a:gd name="T9" fmla="*/ 302 h 306"/>
                  <a:gd name="T10" fmla="*/ 168 w 316"/>
                  <a:gd name="T11" fmla="*/ 306 h 306"/>
                  <a:gd name="T12" fmla="*/ 127 w 316"/>
                  <a:gd name="T13" fmla="*/ 303 h 306"/>
                  <a:gd name="T14" fmla="*/ 93 w 316"/>
                  <a:gd name="T15" fmla="*/ 295 h 306"/>
                  <a:gd name="T16" fmla="*/ 65 w 316"/>
                  <a:gd name="T17" fmla="*/ 281 h 306"/>
                  <a:gd name="T18" fmla="*/ 42 w 316"/>
                  <a:gd name="T19" fmla="*/ 262 h 306"/>
                  <a:gd name="T20" fmla="*/ 23 w 316"/>
                  <a:gd name="T21" fmla="*/ 239 h 306"/>
                  <a:gd name="T22" fmla="*/ 4 w 316"/>
                  <a:gd name="T23" fmla="*/ 192 h 306"/>
                  <a:gd name="T24" fmla="*/ 0 w 316"/>
                  <a:gd name="T25" fmla="*/ 139 h 306"/>
                  <a:gd name="T26" fmla="*/ 5 w 316"/>
                  <a:gd name="T27" fmla="*/ 108 h 306"/>
                  <a:gd name="T28" fmla="*/ 17 w 316"/>
                  <a:gd name="T29" fmla="*/ 78 h 306"/>
                  <a:gd name="T30" fmla="*/ 33 w 316"/>
                  <a:gd name="T31" fmla="*/ 54 h 306"/>
                  <a:gd name="T32" fmla="*/ 55 w 316"/>
                  <a:gd name="T33" fmla="*/ 33 h 306"/>
                  <a:gd name="T34" fmla="*/ 82 w 316"/>
                  <a:gd name="T35" fmla="*/ 17 h 306"/>
                  <a:gd name="T36" fmla="*/ 112 w 316"/>
                  <a:gd name="T37" fmla="*/ 7 h 306"/>
                  <a:gd name="T38" fmla="*/ 145 w 316"/>
                  <a:gd name="T39" fmla="*/ 1 h 306"/>
                  <a:gd name="T40" fmla="*/ 182 w 316"/>
                  <a:gd name="T41" fmla="*/ 1 h 306"/>
                  <a:gd name="T42" fmla="*/ 217 w 316"/>
                  <a:gd name="T43" fmla="*/ 6 h 306"/>
                  <a:gd name="T44" fmla="*/ 249 w 316"/>
                  <a:gd name="T45" fmla="*/ 17 h 306"/>
                  <a:gd name="T46" fmla="*/ 276 w 316"/>
                  <a:gd name="T47" fmla="*/ 35 h 306"/>
                  <a:gd name="T48" fmla="*/ 296 w 316"/>
                  <a:gd name="T49" fmla="*/ 58 h 306"/>
                  <a:gd name="T50" fmla="*/ 310 w 316"/>
                  <a:gd name="T51" fmla="*/ 86 h 306"/>
                  <a:gd name="T52" fmla="*/ 248 w 316"/>
                  <a:gd name="T53" fmla="*/ 67 h 306"/>
                  <a:gd name="T54" fmla="*/ 233 w 316"/>
                  <a:gd name="T55" fmla="*/ 52 h 306"/>
                  <a:gd name="T56" fmla="*/ 215 w 316"/>
                  <a:gd name="T57" fmla="*/ 42 h 306"/>
                  <a:gd name="T58" fmla="*/ 184 w 316"/>
                  <a:gd name="T59" fmla="*/ 34 h 306"/>
                  <a:gd name="T60" fmla="*/ 148 w 316"/>
                  <a:gd name="T61" fmla="*/ 34 h 306"/>
                  <a:gd name="T62" fmla="*/ 121 w 316"/>
                  <a:gd name="T63" fmla="*/ 40 h 306"/>
                  <a:gd name="T64" fmla="*/ 99 w 316"/>
                  <a:gd name="T65" fmla="*/ 50 h 306"/>
                  <a:gd name="T66" fmla="*/ 80 w 316"/>
                  <a:gd name="T67" fmla="*/ 64 h 306"/>
                  <a:gd name="T68" fmla="*/ 66 w 316"/>
                  <a:gd name="T69" fmla="*/ 80 h 306"/>
                  <a:gd name="T70" fmla="*/ 55 w 316"/>
                  <a:gd name="T71" fmla="*/ 108 h 306"/>
                  <a:gd name="T72" fmla="*/ 48 w 316"/>
                  <a:gd name="T73" fmla="*/ 151 h 306"/>
                  <a:gd name="T74" fmla="*/ 56 w 316"/>
                  <a:gd name="T75" fmla="*/ 201 h 306"/>
                  <a:gd name="T76" fmla="*/ 70 w 316"/>
                  <a:gd name="T77" fmla="*/ 230 h 306"/>
                  <a:gd name="T78" fmla="*/ 84 w 316"/>
                  <a:gd name="T79" fmla="*/ 247 h 306"/>
                  <a:gd name="T80" fmla="*/ 103 w 316"/>
                  <a:gd name="T81" fmla="*/ 258 h 306"/>
                  <a:gd name="T82" fmla="*/ 148 w 316"/>
                  <a:gd name="T83" fmla="*/ 272 h 306"/>
                  <a:gd name="T84" fmla="*/ 183 w 316"/>
                  <a:gd name="T85" fmla="*/ 272 h 306"/>
                  <a:gd name="T86" fmla="*/ 209 w 316"/>
                  <a:gd name="T87" fmla="*/ 265 h 306"/>
                  <a:gd name="T88" fmla="*/ 231 w 316"/>
                  <a:gd name="T89" fmla="*/ 254 h 306"/>
                  <a:gd name="T90" fmla="*/ 249 w 316"/>
                  <a:gd name="T91" fmla="*/ 237 h 306"/>
                  <a:gd name="T92" fmla="*/ 263 w 316"/>
                  <a:gd name="T93" fmla="*/ 21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6" h="306">
                    <a:moveTo>
                      <a:pt x="268" y="197"/>
                    </a:moveTo>
                    <a:lnTo>
                      <a:pt x="316" y="207"/>
                    </a:lnTo>
                    <a:lnTo>
                      <a:pt x="311" y="219"/>
                    </a:lnTo>
                    <a:lnTo>
                      <a:pt x="308" y="230"/>
                    </a:lnTo>
                    <a:lnTo>
                      <a:pt x="301" y="240"/>
                    </a:lnTo>
                    <a:lnTo>
                      <a:pt x="295" y="250"/>
                    </a:lnTo>
                    <a:lnTo>
                      <a:pt x="289" y="258"/>
                    </a:lnTo>
                    <a:lnTo>
                      <a:pt x="280" y="266"/>
                    </a:lnTo>
                    <a:lnTo>
                      <a:pt x="272" y="274"/>
                    </a:lnTo>
                    <a:lnTo>
                      <a:pt x="262" y="280"/>
                    </a:lnTo>
                    <a:lnTo>
                      <a:pt x="253" y="286"/>
                    </a:lnTo>
                    <a:lnTo>
                      <a:pt x="242" y="292"/>
                    </a:lnTo>
                    <a:lnTo>
                      <a:pt x="231" y="296"/>
                    </a:lnTo>
                    <a:lnTo>
                      <a:pt x="220" y="300"/>
                    </a:lnTo>
                    <a:lnTo>
                      <a:pt x="207" y="302"/>
                    </a:lnTo>
                    <a:lnTo>
                      <a:pt x="195" y="304"/>
                    </a:lnTo>
                    <a:lnTo>
                      <a:pt x="182" y="305"/>
                    </a:lnTo>
                    <a:lnTo>
                      <a:pt x="168" y="306"/>
                    </a:lnTo>
                    <a:lnTo>
                      <a:pt x="154" y="305"/>
                    </a:lnTo>
                    <a:lnTo>
                      <a:pt x="140" y="304"/>
                    </a:lnTo>
                    <a:lnTo>
                      <a:pt x="127" y="303"/>
                    </a:lnTo>
                    <a:lnTo>
                      <a:pt x="116" y="301"/>
                    </a:lnTo>
                    <a:lnTo>
                      <a:pt x="104" y="298"/>
                    </a:lnTo>
                    <a:lnTo>
                      <a:pt x="93" y="295"/>
                    </a:lnTo>
                    <a:lnTo>
                      <a:pt x="83" y="291"/>
                    </a:lnTo>
                    <a:lnTo>
                      <a:pt x="74" y="286"/>
                    </a:lnTo>
                    <a:lnTo>
                      <a:pt x="65" y="281"/>
                    </a:lnTo>
                    <a:lnTo>
                      <a:pt x="57" y="276"/>
                    </a:lnTo>
                    <a:lnTo>
                      <a:pt x="48" y="270"/>
                    </a:lnTo>
                    <a:lnTo>
                      <a:pt x="42" y="262"/>
                    </a:lnTo>
                    <a:lnTo>
                      <a:pt x="36" y="255"/>
                    </a:lnTo>
                    <a:lnTo>
                      <a:pt x="29" y="248"/>
                    </a:lnTo>
                    <a:lnTo>
                      <a:pt x="23" y="239"/>
                    </a:lnTo>
                    <a:lnTo>
                      <a:pt x="19" y="230"/>
                    </a:lnTo>
                    <a:lnTo>
                      <a:pt x="10" y="211"/>
                    </a:lnTo>
                    <a:lnTo>
                      <a:pt x="4" y="192"/>
                    </a:lnTo>
                    <a:lnTo>
                      <a:pt x="1" y="172"/>
                    </a:lnTo>
                    <a:lnTo>
                      <a:pt x="0" y="151"/>
                    </a:lnTo>
                    <a:lnTo>
                      <a:pt x="0" y="139"/>
                    </a:lnTo>
                    <a:lnTo>
                      <a:pt x="1" y="129"/>
                    </a:lnTo>
                    <a:lnTo>
                      <a:pt x="3" y="117"/>
                    </a:lnTo>
                    <a:lnTo>
                      <a:pt x="5" y="108"/>
                    </a:lnTo>
                    <a:lnTo>
                      <a:pt x="8" y="97"/>
                    </a:lnTo>
                    <a:lnTo>
                      <a:pt x="12" y="88"/>
                    </a:lnTo>
                    <a:lnTo>
                      <a:pt x="17" y="78"/>
                    </a:lnTo>
                    <a:lnTo>
                      <a:pt x="21" y="70"/>
                    </a:lnTo>
                    <a:lnTo>
                      <a:pt x="27" y="62"/>
                    </a:lnTo>
                    <a:lnTo>
                      <a:pt x="33" y="54"/>
                    </a:lnTo>
                    <a:lnTo>
                      <a:pt x="40" y="47"/>
                    </a:lnTo>
                    <a:lnTo>
                      <a:pt x="47" y="40"/>
                    </a:lnTo>
                    <a:lnTo>
                      <a:pt x="55" y="33"/>
                    </a:lnTo>
                    <a:lnTo>
                      <a:pt x="64" y="28"/>
                    </a:lnTo>
                    <a:lnTo>
                      <a:pt x="73" y="23"/>
                    </a:lnTo>
                    <a:lnTo>
                      <a:pt x="82" y="17"/>
                    </a:lnTo>
                    <a:lnTo>
                      <a:pt x="92" y="13"/>
                    </a:lnTo>
                    <a:lnTo>
                      <a:pt x="102" y="10"/>
                    </a:lnTo>
                    <a:lnTo>
                      <a:pt x="112" y="7"/>
                    </a:lnTo>
                    <a:lnTo>
                      <a:pt x="123" y="5"/>
                    </a:lnTo>
                    <a:lnTo>
                      <a:pt x="134" y="3"/>
                    </a:lnTo>
                    <a:lnTo>
                      <a:pt x="145" y="1"/>
                    </a:lnTo>
                    <a:lnTo>
                      <a:pt x="156" y="1"/>
                    </a:lnTo>
                    <a:lnTo>
                      <a:pt x="169" y="0"/>
                    </a:lnTo>
                    <a:lnTo>
                      <a:pt x="182" y="1"/>
                    </a:lnTo>
                    <a:lnTo>
                      <a:pt x="195" y="2"/>
                    </a:lnTo>
                    <a:lnTo>
                      <a:pt x="206" y="3"/>
                    </a:lnTo>
                    <a:lnTo>
                      <a:pt x="217" y="6"/>
                    </a:lnTo>
                    <a:lnTo>
                      <a:pt x="229" y="9"/>
                    </a:lnTo>
                    <a:lnTo>
                      <a:pt x="239" y="12"/>
                    </a:lnTo>
                    <a:lnTo>
                      <a:pt x="249" y="17"/>
                    </a:lnTo>
                    <a:lnTo>
                      <a:pt x="259" y="23"/>
                    </a:lnTo>
                    <a:lnTo>
                      <a:pt x="268" y="29"/>
                    </a:lnTo>
                    <a:lnTo>
                      <a:pt x="276" y="35"/>
                    </a:lnTo>
                    <a:lnTo>
                      <a:pt x="283" y="43"/>
                    </a:lnTo>
                    <a:lnTo>
                      <a:pt x="290" y="50"/>
                    </a:lnTo>
                    <a:lnTo>
                      <a:pt x="296" y="58"/>
                    </a:lnTo>
                    <a:lnTo>
                      <a:pt x="301" y="67"/>
                    </a:lnTo>
                    <a:lnTo>
                      <a:pt x="306" y="76"/>
                    </a:lnTo>
                    <a:lnTo>
                      <a:pt x="310" y="86"/>
                    </a:lnTo>
                    <a:lnTo>
                      <a:pt x="263" y="95"/>
                    </a:lnTo>
                    <a:lnTo>
                      <a:pt x="257" y="80"/>
                    </a:lnTo>
                    <a:lnTo>
                      <a:pt x="248" y="67"/>
                    </a:lnTo>
                    <a:lnTo>
                      <a:pt x="243" y="62"/>
                    </a:lnTo>
                    <a:lnTo>
                      <a:pt x="238" y="56"/>
                    </a:lnTo>
                    <a:lnTo>
                      <a:pt x="233" y="52"/>
                    </a:lnTo>
                    <a:lnTo>
                      <a:pt x="228" y="48"/>
                    </a:lnTo>
                    <a:lnTo>
                      <a:pt x="221" y="45"/>
                    </a:lnTo>
                    <a:lnTo>
                      <a:pt x="215" y="42"/>
                    </a:lnTo>
                    <a:lnTo>
                      <a:pt x="207" y="40"/>
                    </a:lnTo>
                    <a:lnTo>
                      <a:pt x="201" y="37"/>
                    </a:lnTo>
                    <a:lnTo>
                      <a:pt x="184" y="34"/>
                    </a:lnTo>
                    <a:lnTo>
                      <a:pt x="168" y="33"/>
                    </a:lnTo>
                    <a:lnTo>
                      <a:pt x="158" y="33"/>
                    </a:lnTo>
                    <a:lnTo>
                      <a:pt x="148" y="34"/>
                    </a:lnTo>
                    <a:lnTo>
                      <a:pt x="139" y="35"/>
                    </a:lnTo>
                    <a:lnTo>
                      <a:pt x="130" y="37"/>
                    </a:lnTo>
                    <a:lnTo>
                      <a:pt x="121" y="40"/>
                    </a:lnTo>
                    <a:lnTo>
                      <a:pt x="113" y="43"/>
                    </a:lnTo>
                    <a:lnTo>
                      <a:pt x="106" y="46"/>
                    </a:lnTo>
                    <a:lnTo>
                      <a:pt x="99" y="50"/>
                    </a:lnTo>
                    <a:lnTo>
                      <a:pt x="92" y="54"/>
                    </a:lnTo>
                    <a:lnTo>
                      <a:pt x="85" y="58"/>
                    </a:lnTo>
                    <a:lnTo>
                      <a:pt x="80" y="64"/>
                    </a:lnTo>
                    <a:lnTo>
                      <a:pt x="75" y="69"/>
                    </a:lnTo>
                    <a:lnTo>
                      <a:pt x="70" y="74"/>
                    </a:lnTo>
                    <a:lnTo>
                      <a:pt x="66" y="80"/>
                    </a:lnTo>
                    <a:lnTo>
                      <a:pt x="62" y="87"/>
                    </a:lnTo>
                    <a:lnTo>
                      <a:pt x="60" y="94"/>
                    </a:lnTo>
                    <a:lnTo>
                      <a:pt x="55" y="108"/>
                    </a:lnTo>
                    <a:lnTo>
                      <a:pt x="51" y="121"/>
                    </a:lnTo>
                    <a:lnTo>
                      <a:pt x="50" y="136"/>
                    </a:lnTo>
                    <a:lnTo>
                      <a:pt x="48" y="151"/>
                    </a:lnTo>
                    <a:lnTo>
                      <a:pt x="50" y="169"/>
                    </a:lnTo>
                    <a:lnTo>
                      <a:pt x="52" y="186"/>
                    </a:lnTo>
                    <a:lnTo>
                      <a:pt x="56" y="201"/>
                    </a:lnTo>
                    <a:lnTo>
                      <a:pt x="62" y="216"/>
                    </a:lnTo>
                    <a:lnTo>
                      <a:pt x="65" y="223"/>
                    </a:lnTo>
                    <a:lnTo>
                      <a:pt x="70" y="230"/>
                    </a:lnTo>
                    <a:lnTo>
                      <a:pt x="74" y="236"/>
                    </a:lnTo>
                    <a:lnTo>
                      <a:pt x="79" y="241"/>
                    </a:lnTo>
                    <a:lnTo>
                      <a:pt x="84" y="247"/>
                    </a:lnTo>
                    <a:lnTo>
                      <a:pt x="90" y="251"/>
                    </a:lnTo>
                    <a:lnTo>
                      <a:pt x="97" y="255"/>
                    </a:lnTo>
                    <a:lnTo>
                      <a:pt x="103" y="258"/>
                    </a:lnTo>
                    <a:lnTo>
                      <a:pt x="117" y="264"/>
                    </a:lnTo>
                    <a:lnTo>
                      <a:pt x="132" y="269"/>
                    </a:lnTo>
                    <a:lnTo>
                      <a:pt x="148" y="272"/>
                    </a:lnTo>
                    <a:lnTo>
                      <a:pt x="164" y="273"/>
                    </a:lnTo>
                    <a:lnTo>
                      <a:pt x="174" y="272"/>
                    </a:lnTo>
                    <a:lnTo>
                      <a:pt x="183" y="272"/>
                    </a:lnTo>
                    <a:lnTo>
                      <a:pt x="192" y="270"/>
                    </a:lnTo>
                    <a:lnTo>
                      <a:pt x="201" y="268"/>
                    </a:lnTo>
                    <a:lnTo>
                      <a:pt x="209" y="265"/>
                    </a:lnTo>
                    <a:lnTo>
                      <a:pt x="216" y="262"/>
                    </a:lnTo>
                    <a:lnTo>
                      <a:pt x="224" y="258"/>
                    </a:lnTo>
                    <a:lnTo>
                      <a:pt x="231" y="254"/>
                    </a:lnTo>
                    <a:lnTo>
                      <a:pt x="238" y="249"/>
                    </a:lnTo>
                    <a:lnTo>
                      <a:pt x="244" y="243"/>
                    </a:lnTo>
                    <a:lnTo>
                      <a:pt x="249" y="237"/>
                    </a:lnTo>
                    <a:lnTo>
                      <a:pt x="254" y="230"/>
                    </a:lnTo>
                    <a:lnTo>
                      <a:pt x="259" y="222"/>
                    </a:lnTo>
                    <a:lnTo>
                      <a:pt x="263" y="215"/>
                    </a:lnTo>
                    <a:lnTo>
                      <a:pt x="266" y="207"/>
                    </a:lnTo>
                    <a:lnTo>
                      <a:pt x="268" y="197"/>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88" name="Freeform 403"/>
              <p:cNvSpPr>
                <a:spLocks noEditPoints="1"/>
              </p:cNvSpPr>
              <p:nvPr/>
            </p:nvSpPr>
            <p:spPr bwMode="auto">
              <a:xfrm>
                <a:off x="4559" y="2904"/>
                <a:ext cx="57" cy="75"/>
              </a:xfrm>
              <a:custGeom>
                <a:avLst/>
                <a:gdLst>
                  <a:gd name="T0" fmla="*/ 0 w 224"/>
                  <a:gd name="T1" fmla="*/ 5 h 301"/>
                  <a:gd name="T2" fmla="*/ 40 w 224"/>
                  <a:gd name="T3" fmla="*/ 32 h 301"/>
                  <a:gd name="T4" fmla="*/ 54 w 224"/>
                  <a:gd name="T5" fmla="*/ 18 h 301"/>
                  <a:gd name="T6" fmla="*/ 72 w 224"/>
                  <a:gd name="T7" fmla="*/ 8 h 301"/>
                  <a:gd name="T8" fmla="*/ 91 w 224"/>
                  <a:gd name="T9" fmla="*/ 2 h 301"/>
                  <a:gd name="T10" fmla="*/ 115 w 224"/>
                  <a:gd name="T11" fmla="*/ 0 h 301"/>
                  <a:gd name="T12" fmla="*/ 146 w 224"/>
                  <a:gd name="T13" fmla="*/ 4 h 301"/>
                  <a:gd name="T14" fmla="*/ 174 w 224"/>
                  <a:gd name="T15" fmla="*/ 14 h 301"/>
                  <a:gd name="T16" fmla="*/ 195 w 224"/>
                  <a:gd name="T17" fmla="*/ 31 h 301"/>
                  <a:gd name="T18" fmla="*/ 212 w 224"/>
                  <a:gd name="T19" fmla="*/ 54 h 301"/>
                  <a:gd name="T20" fmla="*/ 222 w 224"/>
                  <a:gd name="T21" fmla="*/ 80 h 301"/>
                  <a:gd name="T22" fmla="*/ 224 w 224"/>
                  <a:gd name="T23" fmla="*/ 110 h 301"/>
                  <a:gd name="T24" fmla="*/ 221 w 224"/>
                  <a:gd name="T25" fmla="*/ 141 h 301"/>
                  <a:gd name="T26" fmla="*/ 210 w 224"/>
                  <a:gd name="T27" fmla="*/ 170 h 301"/>
                  <a:gd name="T28" fmla="*/ 193 w 224"/>
                  <a:gd name="T29" fmla="*/ 193 h 301"/>
                  <a:gd name="T30" fmla="*/ 168 w 224"/>
                  <a:gd name="T31" fmla="*/ 210 h 301"/>
                  <a:gd name="T32" fmla="*/ 140 w 224"/>
                  <a:gd name="T33" fmla="*/ 220 h 301"/>
                  <a:gd name="T34" fmla="*/ 111 w 224"/>
                  <a:gd name="T35" fmla="*/ 223 h 301"/>
                  <a:gd name="T36" fmla="*/ 91 w 224"/>
                  <a:gd name="T37" fmla="*/ 222 h 301"/>
                  <a:gd name="T38" fmla="*/ 72 w 224"/>
                  <a:gd name="T39" fmla="*/ 216 h 301"/>
                  <a:gd name="T40" fmla="*/ 57 w 224"/>
                  <a:gd name="T41" fmla="*/ 208 h 301"/>
                  <a:gd name="T42" fmla="*/ 44 w 224"/>
                  <a:gd name="T43" fmla="*/ 197 h 301"/>
                  <a:gd name="T44" fmla="*/ 0 w 224"/>
                  <a:gd name="T45" fmla="*/ 301 h 301"/>
                  <a:gd name="T46" fmla="*/ 40 w 224"/>
                  <a:gd name="T47" fmla="*/ 122 h 301"/>
                  <a:gd name="T48" fmla="*/ 43 w 224"/>
                  <a:gd name="T49" fmla="*/ 141 h 301"/>
                  <a:gd name="T50" fmla="*/ 48 w 224"/>
                  <a:gd name="T51" fmla="*/ 156 h 301"/>
                  <a:gd name="T52" fmla="*/ 55 w 224"/>
                  <a:gd name="T53" fmla="*/ 169 h 301"/>
                  <a:gd name="T54" fmla="*/ 64 w 224"/>
                  <a:gd name="T55" fmla="*/ 179 h 301"/>
                  <a:gd name="T56" fmla="*/ 76 w 224"/>
                  <a:gd name="T57" fmla="*/ 187 h 301"/>
                  <a:gd name="T58" fmla="*/ 88 w 224"/>
                  <a:gd name="T59" fmla="*/ 191 h 301"/>
                  <a:gd name="T60" fmla="*/ 101 w 224"/>
                  <a:gd name="T61" fmla="*/ 194 h 301"/>
                  <a:gd name="T62" fmla="*/ 116 w 224"/>
                  <a:gd name="T63" fmla="*/ 194 h 301"/>
                  <a:gd name="T64" fmla="*/ 129 w 224"/>
                  <a:gd name="T65" fmla="*/ 191 h 301"/>
                  <a:gd name="T66" fmla="*/ 142 w 224"/>
                  <a:gd name="T67" fmla="*/ 186 h 301"/>
                  <a:gd name="T68" fmla="*/ 153 w 224"/>
                  <a:gd name="T69" fmla="*/ 178 h 301"/>
                  <a:gd name="T70" fmla="*/ 163 w 224"/>
                  <a:gd name="T71" fmla="*/ 168 h 301"/>
                  <a:gd name="T72" fmla="*/ 171 w 224"/>
                  <a:gd name="T73" fmla="*/ 155 h 301"/>
                  <a:gd name="T74" fmla="*/ 177 w 224"/>
                  <a:gd name="T75" fmla="*/ 139 h 301"/>
                  <a:gd name="T76" fmla="*/ 180 w 224"/>
                  <a:gd name="T77" fmla="*/ 120 h 301"/>
                  <a:gd name="T78" fmla="*/ 180 w 224"/>
                  <a:gd name="T79" fmla="*/ 100 h 301"/>
                  <a:gd name="T80" fmla="*/ 177 w 224"/>
                  <a:gd name="T81" fmla="*/ 83 h 301"/>
                  <a:gd name="T82" fmla="*/ 172 w 224"/>
                  <a:gd name="T83" fmla="*/ 67 h 301"/>
                  <a:gd name="T84" fmla="*/ 165 w 224"/>
                  <a:gd name="T85" fmla="*/ 54 h 301"/>
                  <a:gd name="T86" fmla="*/ 154 w 224"/>
                  <a:gd name="T87" fmla="*/ 44 h 301"/>
                  <a:gd name="T88" fmla="*/ 143 w 224"/>
                  <a:gd name="T89" fmla="*/ 36 h 301"/>
                  <a:gd name="T90" fmla="*/ 130 w 224"/>
                  <a:gd name="T91" fmla="*/ 31 h 301"/>
                  <a:gd name="T92" fmla="*/ 118 w 224"/>
                  <a:gd name="T93" fmla="*/ 29 h 301"/>
                  <a:gd name="T94" fmla="*/ 104 w 224"/>
                  <a:gd name="T95" fmla="*/ 29 h 301"/>
                  <a:gd name="T96" fmla="*/ 91 w 224"/>
                  <a:gd name="T97" fmla="*/ 31 h 301"/>
                  <a:gd name="T98" fmla="*/ 78 w 224"/>
                  <a:gd name="T99" fmla="*/ 36 h 301"/>
                  <a:gd name="T100" fmla="*/ 67 w 224"/>
                  <a:gd name="T101" fmla="*/ 45 h 301"/>
                  <a:gd name="T102" fmla="*/ 55 w 224"/>
                  <a:gd name="T103" fmla="*/ 55 h 301"/>
                  <a:gd name="T104" fmla="*/ 48 w 224"/>
                  <a:gd name="T105" fmla="*/ 69 h 301"/>
                  <a:gd name="T106" fmla="*/ 43 w 224"/>
                  <a:gd name="T107" fmla="*/ 85 h 301"/>
                  <a:gd name="T108" fmla="*/ 40 w 224"/>
                  <a:gd name="T109" fmla="*/ 103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4" h="301">
                    <a:moveTo>
                      <a:pt x="0" y="301"/>
                    </a:moveTo>
                    <a:lnTo>
                      <a:pt x="0" y="5"/>
                    </a:lnTo>
                    <a:lnTo>
                      <a:pt x="40" y="5"/>
                    </a:lnTo>
                    <a:lnTo>
                      <a:pt x="40" y="32"/>
                    </a:lnTo>
                    <a:lnTo>
                      <a:pt x="47" y="25"/>
                    </a:lnTo>
                    <a:lnTo>
                      <a:pt x="54" y="18"/>
                    </a:lnTo>
                    <a:lnTo>
                      <a:pt x="63" y="12"/>
                    </a:lnTo>
                    <a:lnTo>
                      <a:pt x="72" y="8"/>
                    </a:lnTo>
                    <a:lnTo>
                      <a:pt x="81" y="5"/>
                    </a:lnTo>
                    <a:lnTo>
                      <a:pt x="91" y="2"/>
                    </a:lnTo>
                    <a:lnTo>
                      <a:pt x="102" y="1"/>
                    </a:lnTo>
                    <a:lnTo>
                      <a:pt x="115" y="0"/>
                    </a:lnTo>
                    <a:lnTo>
                      <a:pt x="130" y="1"/>
                    </a:lnTo>
                    <a:lnTo>
                      <a:pt x="146" y="4"/>
                    </a:lnTo>
                    <a:lnTo>
                      <a:pt x="160" y="8"/>
                    </a:lnTo>
                    <a:lnTo>
                      <a:pt x="174" y="14"/>
                    </a:lnTo>
                    <a:lnTo>
                      <a:pt x="185" y="22"/>
                    </a:lnTo>
                    <a:lnTo>
                      <a:pt x="195" y="31"/>
                    </a:lnTo>
                    <a:lnTo>
                      <a:pt x="204" y="42"/>
                    </a:lnTo>
                    <a:lnTo>
                      <a:pt x="212" y="54"/>
                    </a:lnTo>
                    <a:lnTo>
                      <a:pt x="217" y="67"/>
                    </a:lnTo>
                    <a:lnTo>
                      <a:pt x="222" y="80"/>
                    </a:lnTo>
                    <a:lnTo>
                      <a:pt x="224" y="95"/>
                    </a:lnTo>
                    <a:lnTo>
                      <a:pt x="224" y="110"/>
                    </a:lnTo>
                    <a:lnTo>
                      <a:pt x="223" y="126"/>
                    </a:lnTo>
                    <a:lnTo>
                      <a:pt x="221" y="141"/>
                    </a:lnTo>
                    <a:lnTo>
                      <a:pt x="217" y="156"/>
                    </a:lnTo>
                    <a:lnTo>
                      <a:pt x="210" y="170"/>
                    </a:lnTo>
                    <a:lnTo>
                      <a:pt x="203" y="181"/>
                    </a:lnTo>
                    <a:lnTo>
                      <a:pt x="193" y="193"/>
                    </a:lnTo>
                    <a:lnTo>
                      <a:pt x="181" y="202"/>
                    </a:lnTo>
                    <a:lnTo>
                      <a:pt x="168" y="210"/>
                    </a:lnTo>
                    <a:lnTo>
                      <a:pt x="154" y="216"/>
                    </a:lnTo>
                    <a:lnTo>
                      <a:pt x="140" y="220"/>
                    </a:lnTo>
                    <a:lnTo>
                      <a:pt x="127" y="222"/>
                    </a:lnTo>
                    <a:lnTo>
                      <a:pt x="111" y="223"/>
                    </a:lnTo>
                    <a:lnTo>
                      <a:pt x="101" y="223"/>
                    </a:lnTo>
                    <a:lnTo>
                      <a:pt x="91" y="222"/>
                    </a:lnTo>
                    <a:lnTo>
                      <a:pt x="81" y="219"/>
                    </a:lnTo>
                    <a:lnTo>
                      <a:pt x="72" y="216"/>
                    </a:lnTo>
                    <a:lnTo>
                      <a:pt x="64" y="212"/>
                    </a:lnTo>
                    <a:lnTo>
                      <a:pt x="57" y="208"/>
                    </a:lnTo>
                    <a:lnTo>
                      <a:pt x="49" y="202"/>
                    </a:lnTo>
                    <a:lnTo>
                      <a:pt x="44" y="197"/>
                    </a:lnTo>
                    <a:lnTo>
                      <a:pt x="44" y="301"/>
                    </a:lnTo>
                    <a:lnTo>
                      <a:pt x="0" y="301"/>
                    </a:lnTo>
                    <a:close/>
                    <a:moveTo>
                      <a:pt x="39" y="113"/>
                    </a:moveTo>
                    <a:lnTo>
                      <a:pt x="40" y="122"/>
                    </a:lnTo>
                    <a:lnTo>
                      <a:pt x="40" y="132"/>
                    </a:lnTo>
                    <a:lnTo>
                      <a:pt x="43" y="141"/>
                    </a:lnTo>
                    <a:lnTo>
                      <a:pt x="44" y="149"/>
                    </a:lnTo>
                    <a:lnTo>
                      <a:pt x="48" y="156"/>
                    </a:lnTo>
                    <a:lnTo>
                      <a:pt x="50" y="162"/>
                    </a:lnTo>
                    <a:lnTo>
                      <a:pt x="55" y="169"/>
                    </a:lnTo>
                    <a:lnTo>
                      <a:pt x="59" y="174"/>
                    </a:lnTo>
                    <a:lnTo>
                      <a:pt x="64" y="179"/>
                    </a:lnTo>
                    <a:lnTo>
                      <a:pt x="71" y="182"/>
                    </a:lnTo>
                    <a:lnTo>
                      <a:pt x="76" y="187"/>
                    </a:lnTo>
                    <a:lnTo>
                      <a:pt x="82" y="189"/>
                    </a:lnTo>
                    <a:lnTo>
                      <a:pt x="88" y="191"/>
                    </a:lnTo>
                    <a:lnTo>
                      <a:pt x="95" y="193"/>
                    </a:lnTo>
                    <a:lnTo>
                      <a:pt x="101" y="194"/>
                    </a:lnTo>
                    <a:lnTo>
                      <a:pt x="109" y="194"/>
                    </a:lnTo>
                    <a:lnTo>
                      <a:pt x="116" y="194"/>
                    </a:lnTo>
                    <a:lnTo>
                      <a:pt x="123" y="193"/>
                    </a:lnTo>
                    <a:lnTo>
                      <a:pt x="129" y="191"/>
                    </a:lnTo>
                    <a:lnTo>
                      <a:pt x="135" y="189"/>
                    </a:lnTo>
                    <a:lnTo>
                      <a:pt x="142" y="186"/>
                    </a:lnTo>
                    <a:lnTo>
                      <a:pt x="148" y="182"/>
                    </a:lnTo>
                    <a:lnTo>
                      <a:pt x="153" y="178"/>
                    </a:lnTo>
                    <a:lnTo>
                      <a:pt x="158" y="173"/>
                    </a:lnTo>
                    <a:lnTo>
                      <a:pt x="163" y="168"/>
                    </a:lnTo>
                    <a:lnTo>
                      <a:pt x="168" y="161"/>
                    </a:lnTo>
                    <a:lnTo>
                      <a:pt x="171" y="155"/>
                    </a:lnTo>
                    <a:lnTo>
                      <a:pt x="175" y="148"/>
                    </a:lnTo>
                    <a:lnTo>
                      <a:pt x="177" y="139"/>
                    </a:lnTo>
                    <a:lnTo>
                      <a:pt x="179" y="130"/>
                    </a:lnTo>
                    <a:lnTo>
                      <a:pt x="180" y="120"/>
                    </a:lnTo>
                    <a:lnTo>
                      <a:pt x="180" y="110"/>
                    </a:lnTo>
                    <a:lnTo>
                      <a:pt x="180" y="100"/>
                    </a:lnTo>
                    <a:lnTo>
                      <a:pt x="179" y="91"/>
                    </a:lnTo>
                    <a:lnTo>
                      <a:pt x="177" y="83"/>
                    </a:lnTo>
                    <a:lnTo>
                      <a:pt x="175" y="74"/>
                    </a:lnTo>
                    <a:lnTo>
                      <a:pt x="172" y="67"/>
                    </a:lnTo>
                    <a:lnTo>
                      <a:pt x="168" y="60"/>
                    </a:lnTo>
                    <a:lnTo>
                      <a:pt x="165" y="54"/>
                    </a:lnTo>
                    <a:lnTo>
                      <a:pt x="160" y="49"/>
                    </a:lnTo>
                    <a:lnTo>
                      <a:pt x="154" y="44"/>
                    </a:lnTo>
                    <a:lnTo>
                      <a:pt x="148" y="39"/>
                    </a:lnTo>
                    <a:lnTo>
                      <a:pt x="143" y="36"/>
                    </a:lnTo>
                    <a:lnTo>
                      <a:pt x="137" y="33"/>
                    </a:lnTo>
                    <a:lnTo>
                      <a:pt x="130" y="31"/>
                    </a:lnTo>
                    <a:lnTo>
                      <a:pt x="124" y="29"/>
                    </a:lnTo>
                    <a:lnTo>
                      <a:pt x="118" y="29"/>
                    </a:lnTo>
                    <a:lnTo>
                      <a:pt x="111" y="28"/>
                    </a:lnTo>
                    <a:lnTo>
                      <a:pt x="104" y="29"/>
                    </a:lnTo>
                    <a:lnTo>
                      <a:pt x="97" y="30"/>
                    </a:lnTo>
                    <a:lnTo>
                      <a:pt x="91" y="31"/>
                    </a:lnTo>
                    <a:lnTo>
                      <a:pt x="85" y="33"/>
                    </a:lnTo>
                    <a:lnTo>
                      <a:pt x="78" y="36"/>
                    </a:lnTo>
                    <a:lnTo>
                      <a:pt x="72" y="41"/>
                    </a:lnTo>
                    <a:lnTo>
                      <a:pt x="67" y="45"/>
                    </a:lnTo>
                    <a:lnTo>
                      <a:pt x="60" y="50"/>
                    </a:lnTo>
                    <a:lnTo>
                      <a:pt x="55" y="55"/>
                    </a:lnTo>
                    <a:lnTo>
                      <a:pt x="52" y="62"/>
                    </a:lnTo>
                    <a:lnTo>
                      <a:pt x="48" y="69"/>
                    </a:lnTo>
                    <a:lnTo>
                      <a:pt x="45" y="76"/>
                    </a:lnTo>
                    <a:lnTo>
                      <a:pt x="43" y="85"/>
                    </a:lnTo>
                    <a:lnTo>
                      <a:pt x="40" y="93"/>
                    </a:lnTo>
                    <a:lnTo>
                      <a:pt x="40" y="103"/>
                    </a:lnTo>
                    <a:lnTo>
                      <a:pt x="39" y="11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89" name="Freeform 404"/>
              <p:cNvSpPr>
                <a:spLocks noEditPoints="1"/>
              </p:cNvSpPr>
              <p:nvPr/>
            </p:nvSpPr>
            <p:spPr bwMode="auto">
              <a:xfrm>
                <a:off x="4625" y="2904"/>
                <a:ext cx="60" cy="56"/>
              </a:xfrm>
              <a:custGeom>
                <a:avLst/>
                <a:gdLst>
                  <a:gd name="T0" fmla="*/ 238 w 239"/>
                  <a:gd name="T1" fmla="*/ 154 h 223"/>
                  <a:gd name="T2" fmla="*/ 232 w 239"/>
                  <a:gd name="T3" fmla="*/ 170 h 223"/>
                  <a:gd name="T4" fmla="*/ 223 w 239"/>
                  <a:gd name="T5" fmla="*/ 183 h 223"/>
                  <a:gd name="T6" fmla="*/ 211 w 239"/>
                  <a:gd name="T7" fmla="*/ 196 h 223"/>
                  <a:gd name="T8" fmla="*/ 199 w 239"/>
                  <a:gd name="T9" fmla="*/ 206 h 223"/>
                  <a:gd name="T10" fmla="*/ 183 w 239"/>
                  <a:gd name="T11" fmla="*/ 214 h 223"/>
                  <a:gd name="T12" fmla="*/ 166 w 239"/>
                  <a:gd name="T13" fmla="*/ 219 h 223"/>
                  <a:gd name="T14" fmla="*/ 145 w 239"/>
                  <a:gd name="T15" fmla="*/ 222 h 223"/>
                  <a:gd name="T16" fmla="*/ 124 w 239"/>
                  <a:gd name="T17" fmla="*/ 223 h 223"/>
                  <a:gd name="T18" fmla="*/ 97 w 239"/>
                  <a:gd name="T19" fmla="*/ 222 h 223"/>
                  <a:gd name="T20" fmla="*/ 73 w 239"/>
                  <a:gd name="T21" fmla="*/ 216 h 223"/>
                  <a:gd name="T22" fmla="*/ 52 w 239"/>
                  <a:gd name="T23" fmla="*/ 208 h 223"/>
                  <a:gd name="T24" fmla="*/ 35 w 239"/>
                  <a:gd name="T25" fmla="*/ 195 h 223"/>
                  <a:gd name="T26" fmla="*/ 19 w 239"/>
                  <a:gd name="T27" fmla="*/ 179 h 223"/>
                  <a:gd name="T28" fmla="*/ 9 w 239"/>
                  <a:gd name="T29" fmla="*/ 160 h 223"/>
                  <a:gd name="T30" fmla="*/ 3 w 239"/>
                  <a:gd name="T31" fmla="*/ 138 h 223"/>
                  <a:gd name="T32" fmla="*/ 0 w 239"/>
                  <a:gd name="T33" fmla="*/ 113 h 223"/>
                  <a:gd name="T34" fmla="*/ 3 w 239"/>
                  <a:gd name="T35" fmla="*/ 88 h 223"/>
                  <a:gd name="T36" fmla="*/ 9 w 239"/>
                  <a:gd name="T37" fmla="*/ 66 h 223"/>
                  <a:gd name="T38" fmla="*/ 19 w 239"/>
                  <a:gd name="T39" fmla="*/ 46 h 223"/>
                  <a:gd name="T40" fmla="*/ 35 w 239"/>
                  <a:gd name="T41" fmla="*/ 30 h 223"/>
                  <a:gd name="T42" fmla="*/ 52 w 239"/>
                  <a:gd name="T43" fmla="*/ 16 h 223"/>
                  <a:gd name="T44" fmla="*/ 73 w 239"/>
                  <a:gd name="T45" fmla="*/ 7 h 223"/>
                  <a:gd name="T46" fmla="*/ 96 w 239"/>
                  <a:gd name="T47" fmla="*/ 2 h 223"/>
                  <a:gd name="T48" fmla="*/ 122 w 239"/>
                  <a:gd name="T49" fmla="*/ 0 h 223"/>
                  <a:gd name="T50" fmla="*/ 146 w 239"/>
                  <a:gd name="T51" fmla="*/ 2 h 223"/>
                  <a:gd name="T52" fmla="*/ 169 w 239"/>
                  <a:gd name="T53" fmla="*/ 7 h 223"/>
                  <a:gd name="T54" fmla="*/ 188 w 239"/>
                  <a:gd name="T55" fmla="*/ 16 h 223"/>
                  <a:gd name="T56" fmla="*/ 206 w 239"/>
                  <a:gd name="T57" fmla="*/ 29 h 223"/>
                  <a:gd name="T58" fmla="*/ 221 w 239"/>
                  <a:gd name="T59" fmla="*/ 45 h 223"/>
                  <a:gd name="T60" fmla="*/ 232 w 239"/>
                  <a:gd name="T61" fmla="*/ 65 h 223"/>
                  <a:gd name="T62" fmla="*/ 238 w 239"/>
                  <a:gd name="T63" fmla="*/ 87 h 223"/>
                  <a:gd name="T64" fmla="*/ 239 w 239"/>
                  <a:gd name="T65" fmla="*/ 111 h 223"/>
                  <a:gd name="T66" fmla="*/ 239 w 239"/>
                  <a:gd name="T67" fmla="*/ 121 h 223"/>
                  <a:gd name="T68" fmla="*/ 47 w 239"/>
                  <a:gd name="T69" fmla="*/ 130 h 223"/>
                  <a:gd name="T70" fmla="*/ 51 w 239"/>
                  <a:gd name="T71" fmla="*/ 146 h 223"/>
                  <a:gd name="T72" fmla="*/ 56 w 239"/>
                  <a:gd name="T73" fmla="*/ 158 h 223"/>
                  <a:gd name="T74" fmla="*/ 65 w 239"/>
                  <a:gd name="T75" fmla="*/ 170 h 223"/>
                  <a:gd name="T76" fmla="*/ 75 w 239"/>
                  <a:gd name="T77" fmla="*/ 179 h 223"/>
                  <a:gd name="T78" fmla="*/ 88 w 239"/>
                  <a:gd name="T79" fmla="*/ 187 h 223"/>
                  <a:gd name="T80" fmla="*/ 102 w 239"/>
                  <a:gd name="T81" fmla="*/ 191 h 223"/>
                  <a:gd name="T82" fmla="*/ 116 w 239"/>
                  <a:gd name="T83" fmla="*/ 194 h 223"/>
                  <a:gd name="T84" fmla="*/ 136 w 239"/>
                  <a:gd name="T85" fmla="*/ 193 h 223"/>
                  <a:gd name="T86" fmla="*/ 157 w 239"/>
                  <a:gd name="T87" fmla="*/ 188 h 223"/>
                  <a:gd name="T88" fmla="*/ 173 w 239"/>
                  <a:gd name="T89" fmla="*/ 177 h 223"/>
                  <a:gd name="T90" fmla="*/ 187 w 239"/>
                  <a:gd name="T91" fmla="*/ 160 h 223"/>
                  <a:gd name="T92" fmla="*/ 49 w 239"/>
                  <a:gd name="T93" fmla="*/ 91 h 223"/>
                  <a:gd name="T94" fmla="*/ 191 w 239"/>
                  <a:gd name="T95" fmla="*/ 78 h 223"/>
                  <a:gd name="T96" fmla="*/ 183 w 239"/>
                  <a:gd name="T97" fmla="*/ 58 h 223"/>
                  <a:gd name="T98" fmla="*/ 171 w 239"/>
                  <a:gd name="T99" fmla="*/ 46 h 223"/>
                  <a:gd name="T100" fmla="*/ 159 w 239"/>
                  <a:gd name="T101" fmla="*/ 37 h 223"/>
                  <a:gd name="T102" fmla="*/ 145 w 239"/>
                  <a:gd name="T103" fmla="*/ 32 h 223"/>
                  <a:gd name="T104" fmla="*/ 130 w 239"/>
                  <a:gd name="T105" fmla="*/ 30 h 223"/>
                  <a:gd name="T106" fmla="*/ 115 w 239"/>
                  <a:gd name="T107" fmla="*/ 30 h 223"/>
                  <a:gd name="T108" fmla="*/ 101 w 239"/>
                  <a:gd name="T109" fmla="*/ 32 h 223"/>
                  <a:gd name="T110" fmla="*/ 88 w 239"/>
                  <a:gd name="T111" fmla="*/ 36 h 223"/>
                  <a:gd name="T112" fmla="*/ 77 w 239"/>
                  <a:gd name="T113" fmla="*/ 43 h 223"/>
                  <a:gd name="T114" fmla="*/ 66 w 239"/>
                  <a:gd name="T115" fmla="*/ 51 h 223"/>
                  <a:gd name="T116" fmla="*/ 59 w 239"/>
                  <a:gd name="T117" fmla="*/ 60 h 223"/>
                  <a:gd name="T118" fmla="*/ 52 w 239"/>
                  <a:gd name="T119" fmla="*/ 72 h 223"/>
                  <a:gd name="T120" fmla="*/ 50 w 239"/>
                  <a:gd name="T121" fmla="*/ 8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3">
                    <a:moveTo>
                      <a:pt x="192" y="150"/>
                    </a:moveTo>
                    <a:lnTo>
                      <a:pt x="238" y="154"/>
                    </a:lnTo>
                    <a:lnTo>
                      <a:pt x="235" y="162"/>
                    </a:lnTo>
                    <a:lnTo>
                      <a:pt x="232" y="170"/>
                    </a:lnTo>
                    <a:lnTo>
                      <a:pt x="228" y="177"/>
                    </a:lnTo>
                    <a:lnTo>
                      <a:pt x="223" y="183"/>
                    </a:lnTo>
                    <a:lnTo>
                      <a:pt x="218" y="190"/>
                    </a:lnTo>
                    <a:lnTo>
                      <a:pt x="211" y="196"/>
                    </a:lnTo>
                    <a:lnTo>
                      <a:pt x="205" y="201"/>
                    </a:lnTo>
                    <a:lnTo>
                      <a:pt x="199" y="206"/>
                    </a:lnTo>
                    <a:lnTo>
                      <a:pt x="191" y="210"/>
                    </a:lnTo>
                    <a:lnTo>
                      <a:pt x="183" y="214"/>
                    </a:lnTo>
                    <a:lnTo>
                      <a:pt x="174" y="217"/>
                    </a:lnTo>
                    <a:lnTo>
                      <a:pt x="166" y="219"/>
                    </a:lnTo>
                    <a:lnTo>
                      <a:pt x="155" y="221"/>
                    </a:lnTo>
                    <a:lnTo>
                      <a:pt x="145" y="222"/>
                    </a:lnTo>
                    <a:lnTo>
                      <a:pt x="135" y="223"/>
                    </a:lnTo>
                    <a:lnTo>
                      <a:pt x="124" y="223"/>
                    </a:lnTo>
                    <a:lnTo>
                      <a:pt x="111" y="223"/>
                    </a:lnTo>
                    <a:lnTo>
                      <a:pt x="97" y="222"/>
                    </a:lnTo>
                    <a:lnTo>
                      <a:pt x="86" y="219"/>
                    </a:lnTo>
                    <a:lnTo>
                      <a:pt x="73" y="216"/>
                    </a:lnTo>
                    <a:lnTo>
                      <a:pt x="63" y="213"/>
                    </a:lnTo>
                    <a:lnTo>
                      <a:pt x="52" y="208"/>
                    </a:lnTo>
                    <a:lnTo>
                      <a:pt x="42" y="201"/>
                    </a:lnTo>
                    <a:lnTo>
                      <a:pt x="35" y="195"/>
                    </a:lnTo>
                    <a:lnTo>
                      <a:pt x="26" y="188"/>
                    </a:lnTo>
                    <a:lnTo>
                      <a:pt x="19" y="179"/>
                    </a:lnTo>
                    <a:lnTo>
                      <a:pt x="14" y="170"/>
                    </a:lnTo>
                    <a:lnTo>
                      <a:pt x="9" y="160"/>
                    </a:lnTo>
                    <a:lnTo>
                      <a:pt x="5" y="150"/>
                    </a:lnTo>
                    <a:lnTo>
                      <a:pt x="3" y="138"/>
                    </a:lnTo>
                    <a:lnTo>
                      <a:pt x="2" y="127"/>
                    </a:lnTo>
                    <a:lnTo>
                      <a:pt x="0" y="113"/>
                    </a:lnTo>
                    <a:lnTo>
                      <a:pt x="2" y="100"/>
                    </a:lnTo>
                    <a:lnTo>
                      <a:pt x="3" y="88"/>
                    </a:lnTo>
                    <a:lnTo>
                      <a:pt x="5" y="76"/>
                    </a:lnTo>
                    <a:lnTo>
                      <a:pt x="9" y="66"/>
                    </a:lnTo>
                    <a:lnTo>
                      <a:pt x="14" y="55"/>
                    </a:lnTo>
                    <a:lnTo>
                      <a:pt x="19" y="46"/>
                    </a:lnTo>
                    <a:lnTo>
                      <a:pt x="27" y="37"/>
                    </a:lnTo>
                    <a:lnTo>
                      <a:pt x="35" y="30"/>
                    </a:lnTo>
                    <a:lnTo>
                      <a:pt x="44" y="23"/>
                    </a:lnTo>
                    <a:lnTo>
                      <a:pt x="52" y="16"/>
                    </a:lnTo>
                    <a:lnTo>
                      <a:pt x="63" y="11"/>
                    </a:lnTo>
                    <a:lnTo>
                      <a:pt x="73" y="7"/>
                    </a:lnTo>
                    <a:lnTo>
                      <a:pt x="84" y="4"/>
                    </a:lnTo>
                    <a:lnTo>
                      <a:pt x="96" y="2"/>
                    </a:lnTo>
                    <a:lnTo>
                      <a:pt x="108" y="1"/>
                    </a:lnTo>
                    <a:lnTo>
                      <a:pt x="122" y="0"/>
                    </a:lnTo>
                    <a:lnTo>
                      <a:pt x="135" y="1"/>
                    </a:lnTo>
                    <a:lnTo>
                      <a:pt x="146" y="2"/>
                    </a:lnTo>
                    <a:lnTo>
                      <a:pt x="158" y="4"/>
                    </a:lnTo>
                    <a:lnTo>
                      <a:pt x="169" y="7"/>
                    </a:lnTo>
                    <a:lnTo>
                      <a:pt x="179" y="11"/>
                    </a:lnTo>
                    <a:lnTo>
                      <a:pt x="188" y="16"/>
                    </a:lnTo>
                    <a:lnTo>
                      <a:pt x="199" y="22"/>
                    </a:lnTo>
                    <a:lnTo>
                      <a:pt x="206" y="29"/>
                    </a:lnTo>
                    <a:lnTo>
                      <a:pt x="214" y="36"/>
                    </a:lnTo>
                    <a:lnTo>
                      <a:pt x="221" y="45"/>
                    </a:lnTo>
                    <a:lnTo>
                      <a:pt x="226" y="54"/>
                    </a:lnTo>
                    <a:lnTo>
                      <a:pt x="232" y="65"/>
                    </a:lnTo>
                    <a:lnTo>
                      <a:pt x="235" y="75"/>
                    </a:lnTo>
                    <a:lnTo>
                      <a:pt x="238" y="87"/>
                    </a:lnTo>
                    <a:lnTo>
                      <a:pt x="239" y="98"/>
                    </a:lnTo>
                    <a:lnTo>
                      <a:pt x="239" y="111"/>
                    </a:lnTo>
                    <a:lnTo>
                      <a:pt x="239" y="115"/>
                    </a:lnTo>
                    <a:lnTo>
                      <a:pt x="239" y="121"/>
                    </a:lnTo>
                    <a:lnTo>
                      <a:pt x="46" y="121"/>
                    </a:lnTo>
                    <a:lnTo>
                      <a:pt x="47" y="130"/>
                    </a:lnTo>
                    <a:lnTo>
                      <a:pt x="49" y="137"/>
                    </a:lnTo>
                    <a:lnTo>
                      <a:pt x="51" y="146"/>
                    </a:lnTo>
                    <a:lnTo>
                      <a:pt x="54" y="152"/>
                    </a:lnTo>
                    <a:lnTo>
                      <a:pt x="56" y="158"/>
                    </a:lnTo>
                    <a:lnTo>
                      <a:pt x="60" y="165"/>
                    </a:lnTo>
                    <a:lnTo>
                      <a:pt x="65" y="170"/>
                    </a:lnTo>
                    <a:lnTo>
                      <a:pt x="70" y="175"/>
                    </a:lnTo>
                    <a:lnTo>
                      <a:pt x="75" y="179"/>
                    </a:lnTo>
                    <a:lnTo>
                      <a:pt x="82" y="183"/>
                    </a:lnTo>
                    <a:lnTo>
                      <a:pt x="88" y="187"/>
                    </a:lnTo>
                    <a:lnTo>
                      <a:pt x="94" y="189"/>
                    </a:lnTo>
                    <a:lnTo>
                      <a:pt x="102" y="191"/>
                    </a:lnTo>
                    <a:lnTo>
                      <a:pt x="108" y="193"/>
                    </a:lnTo>
                    <a:lnTo>
                      <a:pt x="116" y="194"/>
                    </a:lnTo>
                    <a:lnTo>
                      <a:pt x="125" y="194"/>
                    </a:lnTo>
                    <a:lnTo>
                      <a:pt x="136" y="193"/>
                    </a:lnTo>
                    <a:lnTo>
                      <a:pt x="146" y="191"/>
                    </a:lnTo>
                    <a:lnTo>
                      <a:pt x="157" y="188"/>
                    </a:lnTo>
                    <a:lnTo>
                      <a:pt x="166" y="183"/>
                    </a:lnTo>
                    <a:lnTo>
                      <a:pt x="173" y="177"/>
                    </a:lnTo>
                    <a:lnTo>
                      <a:pt x="181" y="170"/>
                    </a:lnTo>
                    <a:lnTo>
                      <a:pt x="187" y="160"/>
                    </a:lnTo>
                    <a:lnTo>
                      <a:pt x="192" y="150"/>
                    </a:lnTo>
                    <a:close/>
                    <a:moveTo>
                      <a:pt x="49" y="91"/>
                    </a:moveTo>
                    <a:lnTo>
                      <a:pt x="193" y="91"/>
                    </a:lnTo>
                    <a:lnTo>
                      <a:pt x="191" y="78"/>
                    </a:lnTo>
                    <a:lnTo>
                      <a:pt x="187" y="68"/>
                    </a:lnTo>
                    <a:lnTo>
                      <a:pt x="183" y="58"/>
                    </a:lnTo>
                    <a:lnTo>
                      <a:pt x="177" y="51"/>
                    </a:lnTo>
                    <a:lnTo>
                      <a:pt x="171" y="46"/>
                    </a:lnTo>
                    <a:lnTo>
                      <a:pt x="166" y="42"/>
                    </a:lnTo>
                    <a:lnTo>
                      <a:pt x="159" y="37"/>
                    </a:lnTo>
                    <a:lnTo>
                      <a:pt x="153" y="35"/>
                    </a:lnTo>
                    <a:lnTo>
                      <a:pt x="145" y="32"/>
                    </a:lnTo>
                    <a:lnTo>
                      <a:pt x="138" y="31"/>
                    </a:lnTo>
                    <a:lnTo>
                      <a:pt x="130" y="30"/>
                    </a:lnTo>
                    <a:lnTo>
                      <a:pt x="122" y="30"/>
                    </a:lnTo>
                    <a:lnTo>
                      <a:pt x="115" y="30"/>
                    </a:lnTo>
                    <a:lnTo>
                      <a:pt x="108" y="31"/>
                    </a:lnTo>
                    <a:lnTo>
                      <a:pt x="101" y="32"/>
                    </a:lnTo>
                    <a:lnTo>
                      <a:pt x="94" y="34"/>
                    </a:lnTo>
                    <a:lnTo>
                      <a:pt x="88" y="36"/>
                    </a:lnTo>
                    <a:lnTo>
                      <a:pt x="83" y="39"/>
                    </a:lnTo>
                    <a:lnTo>
                      <a:pt x="77" y="43"/>
                    </a:lnTo>
                    <a:lnTo>
                      <a:pt x="72" y="47"/>
                    </a:lnTo>
                    <a:lnTo>
                      <a:pt x="66" y="51"/>
                    </a:lnTo>
                    <a:lnTo>
                      <a:pt x="63" y="55"/>
                    </a:lnTo>
                    <a:lnTo>
                      <a:pt x="59" y="60"/>
                    </a:lnTo>
                    <a:lnTo>
                      <a:pt x="55" y="66"/>
                    </a:lnTo>
                    <a:lnTo>
                      <a:pt x="52" y="72"/>
                    </a:lnTo>
                    <a:lnTo>
                      <a:pt x="51" y="77"/>
                    </a:lnTo>
                    <a:lnTo>
                      <a:pt x="50" y="85"/>
                    </a:lnTo>
                    <a:lnTo>
                      <a:pt x="49" y="9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90" name="Freeform 405"/>
              <p:cNvSpPr>
                <a:spLocks noEditPoints="1"/>
              </p:cNvSpPr>
              <p:nvPr/>
            </p:nvSpPr>
            <p:spPr bwMode="auto">
              <a:xfrm>
                <a:off x="4687" y="2905"/>
                <a:ext cx="69" cy="69"/>
              </a:xfrm>
              <a:custGeom>
                <a:avLst/>
                <a:gdLst>
                  <a:gd name="T0" fmla="*/ 68 w 276"/>
                  <a:gd name="T1" fmla="*/ 0 h 275"/>
                  <a:gd name="T2" fmla="*/ 248 w 276"/>
                  <a:gd name="T3" fmla="*/ 0 h 275"/>
                  <a:gd name="T4" fmla="*/ 248 w 276"/>
                  <a:gd name="T5" fmla="*/ 184 h 275"/>
                  <a:gd name="T6" fmla="*/ 276 w 276"/>
                  <a:gd name="T7" fmla="*/ 184 h 275"/>
                  <a:gd name="T8" fmla="*/ 276 w 276"/>
                  <a:gd name="T9" fmla="*/ 275 h 275"/>
                  <a:gd name="T10" fmla="*/ 240 w 276"/>
                  <a:gd name="T11" fmla="*/ 275 h 275"/>
                  <a:gd name="T12" fmla="*/ 240 w 276"/>
                  <a:gd name="T13" fmla="*/ 214 h 275"/>
                  <a:gd name="T14" fmla="*/ 36 w 276"/>
                  <a:gd name="T15" fmla="*/ 214 h 275"/>
                  <a:gd name="T16" fmla="*/ 36 w 276"/>
                  <a:gd name="T17" fmla="*/ 275 h 275"/>
                  <a:gd name="T18" fmla="*/ 0 w 276"/>
                  <a:gd name="T19" fmla="*/ 275 h 275"/>
                  <a:gd name="T20" fmla="*/ 0 w 276"/>
                  <a:gd name="T21" fmla="*/ 184 h 275"/>
                  <a:gd name="T22" fmla="*/ 23 w 276"/>
                  <a:gd name="T23" fmla="*/ 184 h 275"/>
                  <a:gd name="T24" fmla="*/ 30 w 276"/>
                  <a:gd name="T25" fmla="*/ 177 h 275"/>
                  <a:gd name="T26" fmla="*/ 35 w 276"/>
                  <a:gd name="T27" fmla="*/ 170 h 275"/>
                  <a:gd name="T28" fmla="*/ 40 w 276"/>
                  <a:gd name="T29" fmla="*/ 162 h 275"/>
                  <a:gd name="T30" fmla="*/ 44 w 276"/>
                  <a:gd name="T31" fmla="*/ 153 h 275"/>
                  <a:gd name="T32" fmla="*/ 51 w 276"/>
                  <a:gd name="T33" fmla="*/ 133 h 275"/>
                  <a:gd name="T34" fmla="*/ 57 w 276"/>
                  <a:gd name="T35" fmla="*/ 112 h 275"/>
                  <a:gd name="T36" fmla="*/ 63 w 276"/>
                  <a:gd name="T37" fmla="*/ 88 h 275"/>
                  <a:gd name="T38" fmla="*/ 66 w 276"/>
                  <a:gd name="T39" fmla="*/ 61 h 275"/>
                  <a:gd name="T40" fmla="*/ 68 w 276"/>
                  <a:gd name="T41" fmla="*/ 31 h 275"/>
                  <a:gd name="T42" fmla="*/ 68 w 276"/>
                  <a:gd name="T43" fmla="*/ 0 h 275"/>
                  <a:gd name="T44" fmla="*/ 104 w 276"/>
                  <a:gd name="T45" fmla="*/ 29 h 275"/>
                  <a:gd name="T46" fmla="*/ 103 w 276"/>
                  <a:gd name="T47" fmla="*/ 54 h 275"/>
                  <a:gd name="T48" fmla="*/ 101 w 276"/>
                  <a:gd name="T49" fmla="*/ 79 h 275"/>
                  <a:gd name="T50" fmla="*/ 97 w 276"/>
                  <a:gd name="T51" fmla="*/ 101 h 275"/>
                  <a:gd name="T52" fmla="*/ 92 w 276"/>
                  <a:gd name="T53" fmla="*/ 121 h 275"/>
                  <a:gd name="T54" fmla="*/ 87 w 276"/>
                  <a:gd name="T55" fmla="*/ 139 h 275"/>
                  <a:gd name="T56" fmla="*/ 80 w 276"/>
                  <a:gd name="T57" fmla="*/ 155 h 275"/>
                  <a:gd name="T58" fmla="*/ 74 w 276"/>
                  <a:gd name="T59" fmla="*/ 171 h 275"/>
                  <a:gd name="T60" fmla="*/ 65 w 276"/>
                  <a:gd name="T61" fmla="*/ 184 h 275"/>
                  <a:gd name="T62" fmla="*/ 205 w 276"/>
                  <a:gd name="T63" fmla="*/ 184 h 275"/>
                  <a:gd name="T64" fmla="*/ 205 w 276"/>
                  <a:gd name="T65" fmla="*/ 29 h 275"/>
                  <a:gd name="T66" fmla="*/ 104 w 276"/>
                  <a:gd name="T67" fmla="*/ 2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6" h="275">
                    <a:moveTo>
                      <a:pt x="68" y="0"/>
                    </a:moveTo>
                    <a:lnTo>
                      <a:pt x="248" y="0"/>
                    </a:lnTo>
                    <a:lnTo>
                      <a:pt x="248" y="184"/>
                    </a:lnTo>
                    <a:lnTo>
                      <a:pt x="276" y="184"/>
                    </a:lnTo>
                    <a:lnTo>
                      <a:pt x="276" y="275"/>
                    </a:lnTo>
                    <a:lnTo>
                      <a:pt x="240" y="275"/>
                    </a:lnTo>
                    <a:lnTo>
                      <a:pt x="240" y="214"/>
                    </a:lnTo>
                    <a:lnTo>
                      <a:pt x="36" y="214"/>
                    </a:lnTo>
                    <a:lnTo>
                      <a:pt x="36" y="275"/>
                    </a:lnTo>
                    <a:lnTo>
                      <a:pt x="0" y="275"/>
                    </a:lnTo>
                    <a:lnTo>
                      <a:pt x="0" y="184"/>
                    </a:lnTo>
                    <a:lnTo>
                      <a:pt x="23" y="184"/>
                    </a:lnTo>
                    <a:lnTo>
                      <a:pt x="30" y="177"/>
                    </a:lnTo>
                    <a:lnTo>
                      <a:pt x="35" y="170"/>
                    </a:lnTo>
                    <a:lnTo>
                      <a:pt x="40" y="162"/>
                    </a:lnTo>
                    <a:lnTo>
                      <a:pt x="44" y="153"/>
                    </a:lnTo>
                    <a:lnTo>
                      <a:pt x="51" y="133"/>
                    </a:lnTo>
                    <a:lnTo>
                      <a:pt x="57" y="112"/>
                    </a:lnTo>
                    <a:lnTo>
                      <a:pt x="63" y="88"/>
                    </a:lnTo>
                    <a:lnTo>
                      <a:pt x="66" y="61"/>
                    </a:lnTo>
                    <a:lnTo>
                      <a:pt x="68" y="31"/>
                    </a:lnTo>
                    <a:lnTo>
                      <a:pt x="68" y="0"/>
                    </a:lnTo>
                    <a:close/>
                    <a:moveTo>
                      <a:pt x="104" y="29"/>
                    </a:moveTo>
                    <a:lnTo>
                      <a:pt x="103" y="54"/>
                    </a:lnTo>
                    <a:lnTo>
                      <a:pt x="101" y="79"/>
                    </a:lnTo>
                    <a:lnTo>
                      <a:pt x="97" y="101"/>
                    </a:lnTo>
                    <a:lnTo>
                      <a:pt x="92" y="121"/>
                    </a:lnTo>
                    <a:lnTo>
                      <a:pt x="87" y="139"/>
                    </a:lnTo>
                    <a:lnTo>
                      <a:pt x="80" y="155"/>
                    </a:lnTo>
                    <a:lnTo>
                      <a:pt x="74" y="171"/>
                    </a:lnTo>
                    <a:lnTo>
                      <a:pt x="65" y="184"/>
                    </a:lnTo>
                    <a:lnTo>
                      <a:pt x="205" y="184"/>
                    </a:lnTo>
                    <a:lnTo>
                      <a:pt x="205" y="29"/>
                    </a:lnTo>
                    <a:lnTo>
                      <a:pt x="104" y="29"/>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grpSp>
        <p:sp>
          <p:nvSpPr>
            <p:cNvPr id="9" name="Freeform 407"/>
            <p:cNvSpPr>
              <a:spLocks/>
            </p:cNvSpPr>
            <p:nvPr/>
          </p:nvSpPr>
          <p:spPr bwMode="auto">
            <a:xfrm>
              <a:off x="4769" y="2905"/>
              <a:ext cx="52" cy="54"/>
            </a:xfrm>
            <a:custGeom>
              <a:avLst/>
              <a:gdLst>
                <a:gd name="T0" fmla="*/ 0 w 210"/>
                <a:gd name="T1" fmla="*/ 0 h 214"/>
                <a:gd name="T2" fmla="*/ 44 w 210"/>
                <a:gd name="T3" fmla="*/ 0 h 214"/>
                <a:gd name="T4" fmla="*/ 44 w 210"/>
                <a:gd name="T5" fmla="*/ 89 h 214"/>
                <a:gd name="T6" fmla="*/ 166 w 210"/>
                <a:gd name="T7" fmla="*/ 89 h 214"/>
                <a:gd name="T8" fmla="*/ 166 w 210"/>
                <a:gd name="T9" fmla="*/ 0 h 214"/>
                <a:gd name="T10" fmla="*/ 210 w 210"/>
                <a:gd name="T11" fmla="*/ 0 h 214"/>
                <a:gd name="T12" fmla="*/ 210 w 210"/>
                <a:gd name="T13" fmla="*/ 214 h 214"/>
                <a:gd name="T14" fmla="*/ 166 w 210"/>
                <a:gd name="T15" fmla="*/ 214 h 214"/>
                <a:gd name="T16" fmla="*/ 166 w 210"/>
                <a:gd name="T17" fmla="*/ 119 h 214"/>
                <a:gd name="T18" fmla="*/ 44 w 210"/>
                <a:gd name="T19" fmla="*/ 119 h 214"/>
                <a:gd name="T20" fmla="*/ 44 w 210"/>
                <a:gd name="T21" fmla="*/ 214 h 214"/>
                <a:gd name="T22" fmla="*/ 0 w 210"/>
                <a:gd name="T23" fmla="*/ 214 h 214"/>
                <a:gd name="T24" fmla="*/ 0 w 210"/>
                <a:gd name="T2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4">
                  <a:moveTo>
                    <a:pt x="0" y="0"/>
                  </a:moveTo>
                  <a:lnTo>
                    <a:pt x="44" y="0"/>
                  </a:lnTo>
                  <a:lnTo>
                    <a:pt x="44" y="89"/>
                  </a:lnTo>
                  <a:lnTo>
                    <a:pt x="166" y="89"/>
                  </a:lnTo>
                  <a:lnTo>
                    <a:pt x="166" y="0"/>
                  </a:lnTo>
                  <a:lnTo>
                    <a:pt x="210" y="0"/>
                  </a:lnTo>
                  <a:lnTo>
                    <a:pt x="210" y="214"/>
                  </a:lnTo>
                  <a:lnTo>
                    <a:pt x="166" y="214"/>
                  </a:lnTo>
                  <a:lnTo>
                    <a:pt x="166" y="119"/>
                  </a:lnTo>
                  <a:lnTo>
                    <a:pt x="44" y="119"/>
                  </a:lnTo>
                  <a:lnTo>
                    <a:pt x="44"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0" name="Freeform 408"/>
            <p:cNvSpPr>
              <a:spLocks/>
            </p:cNvSpPr>
            <p:nvPr/>
          </p:nvSpPr>
          <p:spPr bwMode="auto">
            <a:xfrm>
              <a:off x="4838" y="2905"/>
              <a:ext cx="53" cy="54"/>
            </a:xfrm>
            <a:custGeom>
              <a:avLst/>
              <a:gdLst>
                <a:gd name="T0" fmla="*/ 0 w 212"/>
                <a:gd name="T1" fmla="*/ 0 h 214"/>
                <a:gd name="T2" fmla="*/ 43 w 212"/>
                <a:gd name="T3" fmla="*/ 0 h 214"/>
                <a:gd name="T4" fmla="*/ 43 w 212"/>
                <a:gd name="T5" fmla="*/ 163 h 214"/>
                <a:gd name="T6" fmla="*/ 165 w 212"/>
                <a:gd name="T7" fmla="*/ 0 h 214"/>
                <a:gd name="T8" fmla="*/ 212 w 212"/>
                <a:gd name="T9" fmla="*/ 0 h 214"/>
                <a:gd name="T10" fmla="*/ 212 w 212"/>
                <a:gd name="T11" fmla="*/ 214 h 214"/>
                <a:gd name="T12" fmla="*/ 169 w 212"/>
                <a:gd name="T13" fmla="*/ 214 h 214"/>
                <a:gd name="T14" fmla="*/ 169 w 212"/>
                <a:gd name="T15" fmla="*/ 51 h 214"/>
                <a:gd name="T16" fmla="*/ 47 w 212"/>
                <a:gd name="T17" fmla="*/ 214 h 214"/>
                <a:gd name="T18" fmla="*/ 0 w 212"/>
                <a:gd name="T19" fmla="*/ 214 h 214"/>
                <a:gd name="T20" fmla="*/ 0 w 212"/>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214">
                  <a:moveTo>
                    <a:pt x="0" y="0"/>
                  </a:moveTo>
                  <a:lnTo>
                    <a:pt x="43" y="0"/>
                  </a:lnTo>
                  <a:lnTo>
                    <a:pt x="43" y="163"/>
                  </a:lnTo>
                  <a:lnTo>
                    <a:pt x="165" y="0"/>
                  </a:lnTo>
                  <a:lnTo>
                    <a:pt x="212" y="0"/>
                  </a:lnTo>
                  <a:lnTo>
                    <a:pt x="212" y="214"/>
                  </a:lnTo>
                  <a:lnTo>
                    <a:pt x="169" y="214"/>
                  </a:lnTo>
                  <a:lnTo>
                    <a:pt x="169" y="51"/>
                  </a:lnTo>
                  <a:lnTo>
                    <a:pt x="47"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1" name="Freeform 409"/>
            <p:cNvSpPr>
              <a:spLocks noEditPoints="1"/>
            </p:cNvSpPr>
            <p:nvPr/>
          </p:nvSpPr>
          <p:spPr bwMode="auto">
            <a:xfrm>
              <a:off x="4904" y="2904"/>
              <a:ext cx="59" cy="56"/>
            </a:xfrm>
            <a:custGeom>
              <a:avLst/>
              <a:gdLst>
                <a:gd name="T0" fmla="*/ 238 w 239"/>
                <a:gd name="T1" fmla="*/ 154 h 223"/>
                <a:gd name="T2" fmla="*/ 231 w 239"/>
                <a:gd name="T3" fmla="*/ 170 h 223"/>
                <a:gd name="T4" fmla="*/ 222 w 239"/>
                <a:gd name="T5" fmla="*/ 183 h 223"/>
                <a:gd name="T6" fmla="*/ 211 w 239"/>
                <a:gd name="T7" fmla="*/ 196 h 223"/>
                <a:gd name="T8" fmla="*/ 197 w 239"/>
                <a:gd name="T9" fmla="*/ 206 h 223"/>
                <a:gd name="T10" fmla="*/ 182 w 239"/>
                <a:gd name="T11" fmla="*/ 214 h 223"/>
                <a:gd name="T12" fmla="*/ 164 w 239"/>
                <a:gd name="T13" fmla="*/ 219 h 223"/>
                <a:gd name="T14" fmla="*/ 145 w 239"/>
                <a:gd name="T15" fmla="*/ 222 h 223"/>
                <a:gd name="T16" fmla="*/ 123 w 239"/>
                <a:gd name="T17" fmla="*/ 223 h 223"/>
                <a:gd name="T18" fmla="*/ 97 w 239"/>
                <a:gd name="T19" fmla="*/ 222 h 223"/>
                <a:gd name="T20" fmla="*/ 73 w 239"/>
                <a:gd name="T21" fmla="*/ 216 h 223"/>
                <a:gd name="T22" fmla="*/ 51 w 239"/>
                <a:gd name="T23" fmla="*/ 208 h 223"/>
                <a:gd name="T24" fmla="*/ 33 w 239"/>
                <a:gd name="T25" fmla="*/ 195 h 223"/>
                <a:gd name="T26" fmla="*/ 19 w 239"/>
                <a:gd name="T27" fmla="*/ 179 h 223"/>
                <a:gd name="T28" fmla="*/ 8 w 239"/>
                <a:gd name="T29" fmla="*/ 160 h 223"/>
                <a:gd name="T30" fmla="*/ 3 w 239"/>
                <a:gd name="T31" fmla="*/ 138 h 223"/>
                <a:gd name="T32" fmla="*/ 0 w 239"/>
                <a:gd name="T33" fmla="*/ 113 h 223"/>
                <a:gd name="T34" fmla="*/ 3 w 239"/>
                <a:gd name="T35" fmla="*/ 88 h 223"/>
                <a:gd name="T36" fmla="*/ 8 w 239"/>
                <a:gd name="T37" fmla="*/ 66 h 223"/>
                <a:gd name="T38" fmla="*/ 19 w 239"/>
                <a:gd name="T39" fmla="*/ 46 h 223"/>
                <a:gd name="T40" fmla="*/ 33 w 239"/>
                <a:gd name="T41" fmla="*/ 30 h 223"/>
                <a:gd name="T42" fmla="*/ 52 w 239"/>
                <a:gd name="T43" fmla="*/ 16 h 223"/>
                <a:gd name="T44" fmla="*/ 73 w 239"/>
                <a:gd name="T45" fmla="*/ 7 h 223"/>
                <a:gd name="T46" fmla="*/ 95 w 239"/>
                <a:gd name="T47" fmla="*/ 2 h 223"/>
                <a:gd name="T48" fmla="*/ 121 w 239"/>
                <a:gd name="T49" fmla="*/ 0 h 223"/>
                <a:gd name="T50" fmla="*/ 146 w 239"/>
                <a:gd name="T51" fmla="*/ 2 h 223"/>
                <a:gd name="T52" fmla="*/ 168 w 239"/>
                <a:gd name="T53" fmla="*/ 7 h 223"/>
                <a:gd name="T54" fmla="*/ 188 w 239"/>
                <a:gd name="T55" fmla="*/ 16 h 223"/>
                <a:gd name="T56" fmla="*/ 206 w 239"/>
                <a:gd name="T57" fmla="*/ 29 h 223"/>
                <a:gd name="T58" fmla="*/ 220 w 239"/>
                <a:gd name="T59" fmla="*/ 45 h 223"/>
                <a:gd name="T60" fmla="*/ 230 w 239"/>
                <a:gd name="T61" fmla="*/ 65 h 223"/>
                <a:gd name="T62" fmla="*/ 236 w 239"/>
                <a:gd name="T63" fmla="*/ 87 h 223"/>
                <a:gd name="T64" fmla="*/ 239 w 239"/>
                <a:gd name="T65" fmla="*/ 111 h 223"/>
                <a:gd name="T66" fmla="*/ 239 w 239"/>
                <a:gd name="T67" fmla="*/ 121 h 223"/>
                <a:gd name="T68" fmla="*/ 46 w 239"/>
                <a:gd name="T69" fmla="*/ 130 h 223"/>
                <a:gd name="T70" fmla="*/ 50 w 239"/>
                <a:gd name="T71" fmla="*/ 146 h 223"/>
                <a:gd name="T72" fmla="*/ 56 w 239"/>
                <a:gd name="T73" fmla="*/ 158 h 223"/>
                <a:gd name="T74" fmla="*/ 65 w 239"/>
                <a:gd name="T75" fmla="*/ 170 h 223"/>
                <a:gd name="T76" fmla="*/ 75 w 239"/>
                <a:gd name="T77" fmla="*/ 179 h 223"/>
                <a:gd name="T78" fmla="*/ 88 w 239"/>
                <a:gd name="T79" fmla="*/ 187 h 223"/>
                <a:gd name="T80" fmla="*/ 101 w 239"/>
                <a:gd name="T81" fmla="*/ 191 h 223"/>
                <a:gd name="T82" fmla="*/ 116 w 239"/>
                <a:gd name="T83" fmla="*/ 194 h 223"/>
                <a:gd name="T84" fmla="*/ 135 w 239"/>
                <a:gd name="T85" fmla="*/ 193 h 223"/>
                <a:gd name="T86" fmla="*/ 156 w 239"/>
                <a:gd name="T87" fmla="*/ 188 h 223"/>
                <a:gd name="T88" fmla="*/ 173 w 239"/>
                <a:gd name="T89" fmla="*/ 177 h 223"/>
                <a:gd name="T90" fmla="*/ 187 w 239"/>
                <a:gd name="T91" fmla="*/ 160 h 223"/>
                <a:gd name="T92" fmla="*/ 48 w 239"/>
                <a:gd name="T93" fmla="*/ 91 h 223"/>
                <a:gd name="T94" fmla="*/ 191 w 239"/>
                <a:gd name="T95" fmla="*/ 78 h 223"/>
                <a:gd name="T96" fmla="*/ 182 w 239"/>
                <a:gd name="T97" fmla="*/ 58 h 223"/>
                <a:gd name="T98" fmla="*/ 170 w 239"/>
                <a:gd name="T99" fmla="*/ 46 h 223"/>
                <a:gd name="T100" fmla="*/ 159 w 239"/>
                <a:gd name="T101" fmla="*/ 37 h 223"/>
                <a:gd name="T102" fmla="*/ 145 w 239"/>
                <a:gd name="T103" fmla="*/ 32 h 223"/>
                <a:gd name="T104" fmla="*/ 130 w 239"/>
                <a:gd name="T105" fmla="*/ 30 h 223"/>
                <a:gd name="T106" fmla="*/ 115 w 239"/>
                <a:gd name="T107" fmla="*/ 30 h 223"/>
                <a:gd name="T108" fmla="*/ 101 w 239"/>
                <a:gd name="T109" fmla="*/ 32 h 223"/>
                <a:gd name="T110" fmla="*/ 88 w 239"/>
                <a:gd name="T111" fmla="*/ 36 h 223"/>
                <a:gd name="T112" fmla="*/ 76 w 239"/>
                <a:gd name="T113" fmla="*/ 43 h 223"/>
                <a:gd name="T114" fmla="*/ 66 w 239"/>
                <a:gd name="T115" fmla="*/ 51 h 223"/>
                <a:gd name="T116" fmla="*/ 57 w 239"/>
                <a:gd name="T117" fmla="*/ 60 h 223"/>
                <a:gd name="T118" fmla="*/ 52 w 239"/>
                <a:gd name="T119" fmla="*/ 72 h 223"/>
                <a:gd name="T120" fmla="*/ 48 w 239"/>
                <a:gd name="T121" fmla="*/ 8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3">
                  <a:moveTo>
                    <a:pt x="192" y="150"/>
                  </a:moveTo>
                  <a:lnTo>
                    <a:pt x="238" y="154"/>
                  </a:lnTo>
                  <a:lnTo>
                    <a:pt x="234" y="162"/>
                  </a:lnTo>
                  <a:lnTo>
                    <a:pt x="231" y="170"/>
                  </a:lnTo>
                  <a:lnTo>
                    <a:pt x="226" y="177"/>
                  </a:lnTo>
                  <a:lnTo>
                    <a:pt x="222" y="183"/>
                  </a:lnTo>
                  <a:lnTo>
                    <a:pt x="217" y="190"/>
                  </a:lnTo>
                  <a:lnTo>
                    <a:pt x="211" y="196"/>
                  </a:lnTo>
                  <a:lnTo>
                    <a:pt x="205" y="201"/>
                  </a:lnTo>
                  <a:lnTo>
                    <a:pt x="197" y="206"/>
                  </a:lnTo>
                  <a:lnTo>
                    <a:pt x="191" y="210"/>
                  </a:lnTo>
                  <a:lnTo>
                    <a:pt x="182" y="214"/>
                  </a:lnTo>
                  <a:lnTo>
                    <a:pt x="173" y="217"/>
                  </a:lnTo>
                  <a:lnTo>
                    <a:pt x="164" y="219"/>
                  </a:lnTo>
                  <a:lnTo>
                    <a:pt x="155" y="221"/>
                  </a:lnTo>
                  <a:lnTo>
                    <a:pt x="145" y="222"/>
                  </a:lnTo>
                  <a:lnTo>
                    <a:pt x="135" y="223"/>
                  </a:lnTo>
                  <a:lnTo>
                    <a:pt x="123" y="223"/>
                  </a:lnTo>
                  <a:lnTo>
                    <a:pt x="109" y="223"/>
                  </a:lnTo>
                  <a:lnTo>
                    <a:pt x="97" y="222"/>
                  </a:lnTo>
                  <a:lnTo>
                    <a:pt x="84" y="219"/>
                  </a:lnTo>
                  <a:lnTo>
                    <a:pt x="73" y="216"/>
                  </a:lnTo>
                  <a:lnTo>
                    <a:pt x="61" y="213"/>
                  </a:lnTo>
                  <a:lnTo>
                    <a:pt x="51" y="208"/>
                  </a:lnTo>
                  <a:lnTo>
                    <a:pt x="42" y="201"/>
                  </a:lnTo>
                  <a:lnTo>
                    <a:pt x="33" y="195"/>
                  </a:lnTo>
                  <a:lnTo>
                    <a:pt x="26" y="188"/>
                  </a:lnTo>
                  <a:lnTo>
                    <a:pt x="19" y="179"/>
                  </a:lnTo>
                  <a:lnTo>
                    <a:pt x="13" y="170"/>
                  </a:lnTo>
                  <a:lnTo>
                    <a:pt x="8" y="160"/>
                  </a:lnTo>
                  <a:lnTo>
                    <a:pt x="5" y="150"/>
                  </a:lnTo>
                  <a:lnTo>
                    <a:pt x="3" y="138"/>
                  </a:lnTo>
                  <a:lnTo>
                    <a:pt x="0" y="127"/>
                  </a:lnTo>
                  <a:lnTo>
                    <a:pt x="0" y="113"/>
                  </a:lnTo>
                  <a:lnTo>
                    <a:pt x="0" y="100"/>
                  </a:lnTo>
                  <a:lnTo>
                    <a:pt x="3" y="88"/>
                  </a:lnTo>
                  <a:lnTo>
                    <a:pt x="5" y="76"/>
                  </a:lnTo>
                  <a:lnTo>
                    <a:pt x="8" y="66"/>
                  </a:lnTo>
                  <a:lnTo>
                    <a:pt x="13" y="55"/>
                  </a:lnTo>
                  <a:lnTo>
                    <a:pt x="19" y="46"/>
                  </a:lnTo>
                  <a:lnTo>
                    <a:pt x="26" y="37"/>
                  </a:lnTo>
                  <a:lnTo>
                    <a:pt x="33" y="30"/>
                  </a:lnTo>
                  <a:lnTo>
                    <a:pt x="42" y="23"/>
                  </a:lnTo>
                  <a:lnTo>
                    <a:pt x="52" y="16"/>
                  </a:lnTo>
                  <a:lnTo>
                    <a:pt x="61" y="11"/>
                  </a:lnTo>
                  <a:lnTo>
                    <a:pt x="73" y="7"/>
                  </a:lnTo>
                  <a:lnTo>
                    <a:pt x="84" y="4"/>
                  </a:lnTo>
                  <a:lnTo>
                    <a:pt x="95" y="2"/>
                  </a:lnTo>
                  <a:lnTo>
                    <a:pt x="108" y="1"/>
                  </a:lnTo>
                  <a:lnTo>
                    <a:pt x="121" y="0"/>
                  </a:lnTo>
                  <a:lnTo>
                    <a:pt x="134" y="1"/>
                  </a:lnTo>
                  <a:lnTo>
                    <a:pt x="146" y="2"/>
                  </a:lnTo>
                  <a:lnTo>
                    <a:pt x="158" y="4"/>
                  </a:lnTo>
                  <a:lnTo>
                    <a:pt x="168" y="7"/>
                  </a:lnTo>
                  <a:lnTo>
                    <a:pt x="178" y="11"/>
                  </a:lnTo>
                  <a:lnTo>
                    <a:pt x="188" y="16"/>
                  </a:lnTo>
                  <a:lnTo>
                    <a:pt x="197" y="22"/>
                  </a:lnTo>
                  <a:lnTo>
                    <a:pt x="206" y="29"/>
                  </a:lnTo>
                  <a:lnTo>
                    <a:pt x="214" y="36"/>
                  </a:lnTo>
                  <a:lnTo>
                    <a:pt x="220" y="45"/>
                  </a:lnTo>
                  <a:lnTo>
                    <a:pt x="226" y="54"/>
                  </a:lnTo>
                  <a:lnTo>
                    <a:pt x="230" y="65"/>
                  </a:lnTo>
                  <a:lnTo>
                    <a:pt x="234" y="75"/>
                  </a:lnTo>
                  <a:lnTo>
                    <a:pt x="236" y="87"/>
                  </a:lnTo>
                  <a:lnTo>
                    <a:pt x="238" y="98"/>
                  </a:lnTo>
                  <a:lnTo>
                    <a:pt x="239" y="111"/>
                  </a:lnTo>
                  <a:lnTo>
                    <a:pt x="239" y="115"/>
                  </a:lnTo>
                  <a:lnTo>
                    <a:pt x="239" y="121"/>
                  </a:lnTo>
                  <a:lnTo>
                    <a:pt x="46" y="121"/>
                  </a:lnTo>
                  <a:lnTo>
                    <a:pt x="46" y="130"/>
                  </a:lnTo>
                  <a:lnTo>
                    <a:pt x="47" y="137"/>
                  </a:lnTo>
                  <a:lnTo>
                    <a:pt x="50" y="146"/>
                  </a:lnTo>
                  <a:lnTo>
                    <a:pt x="52" y="152"/>
                  </a:lnTo>
                  <a:lnTo>
                    <a:pt x="56" y="158"/>
                  </a:lnTo>
                  <a:lnTo>
                    <a:pt x="60" y="165"/>
                  </a:lnTo>
                  <a:lnTo>
                    <a:pt x="65" y="170"/>
                  </a:lnTo>
                  <a:lnTo>
                    <a:pt x="70" y="175"/>
                  </a:lnTo>
                  <a:lnTo>
                    <a:pt x="75" y="179"/>
                  </a:lnTo>
                  <a:lnTo>
                    <a:pt x="81" y="183"/>
                  </a:lnTo>
                  <a:lnTo>
                    <a:pt x="88" y="187"/>
                  </a:lnTo>
                  <a:lnTo>
                    <a:pt x="94" y="189"/>
                  </a:lnTo>
                  <a:lnTo>
                    <a:pt x="101" y="191"/>
                  </a:lnTo>
                  <a:lnTo>
                    <a:pt x="108" y="193"/>
                  </a:lnTo>
                  <a:lnTo>
                    <a:pt x="116" y="194"/>
                  </a:lnTo>
                  <a:lnTo>
                    <a:pt x="123" y="194"/>
                  </a:lnTo>
                  <a:lnTo>
                    <a:pt x="135" y="193"/>
                  </a:lnTo>
                  <a:lnTo>
                    <a:pt x="146" y="191"/>
                  </a:lnTo>
                  <a:lnTo>
                    <a:pt x="156" y="188"/>
                  </a:lnTo>
                  <a:lnTo>
                    <a:pt x="165" y="183"/>
                  </a:lnTo>
                  <a:lnTo>
                    <a:pt x="173" y="177"/>
                  </a:lnTo>
                  <a:lnTo>
                    <a:pt x="181" y="170"/>
                  </a:lnTo>
                  <a:lnTo>
                    <a:pt x="187" y="160"/>
                  </a:lnTo>
                  <a:lnTo>
                    <a:pt x="192" y="150"/>
                  </a:lnTo>
                  <a:close/>
                  <a:moveTo>
                    <a:pt x="48" y="91"/>
                  </a:moveTo>
                  <a:lnTo>
                    <a:pt x="192" y="91"/>
                  </a:lnTo>
                  <a:lnTo>
                    <a:pt x="191" y="78"/>
                  </a:lnTo>
                  <a:lnTo>
                    <a:pt x="187" y="68"/>
                  </a:lnTo>
                  <a:lnTo>
                    <a:pt x="182" y="58"/>
                  </a:lnTo>
                  <a:lnTo>
                    <a:pt x="175" y="51"/>
                  </a:lnTo>
                  <a:lnTo>
                    <a:pt x="170" y="46"/>
                  </a:lnTo>
                  <a:lnTo>
                    <a:pt x="164" y="42"/>
                  </a:lnTo>
                  <a:lnTo>
                    <a:pt x="159" y="37"/>
                  </a:lnTo>
                  <a:lnTo>
                    <a:pt x="151" y="35"/>
                  </a:lnTo>
                  <a:lnTo>
                    <a:pt x="145" y="32"/>
                  </a:lnTo>
                  <a:lnTo>
                    <a:pt x="137" y="31"/>
                  </a:lnTo>
                  <a:lnTo>
                    <a:pt x="130" y="30"/>
                  </a:lnTo>
                  <a:lnTo>
                    <a:pt x="122" y="30"/>
                  </a:lnTo>
                  <a:lnTo>
                    <a:pt x="115" y="30"/>
                  </a:lnTo>
                  <a:lnTo>
                    <a:pt x="107" y="31"/>
                  </a:lnTo>
                  <a:lnTo>
                    <a:pt x="101" y="32"/>
                  </a:lnTo>
                  <a:lnTo>
                    <a:pt x="94" y="34"/>
                  </a:lnTo>
                  <a:lnTo>
                    <a:pt x="88" y="36"/>
                  </a:lnTo>
                  <a:lnTo>
                    <a:pt x="81" y="39"/>
                  </a:lnTo>
                  <a:lnTo>
                    <a:pt x="76" y="43"/>
                  </a:lnTo>
                  <a:lnTo>
                    <a:pt x="70" y="47"/>
                  </a:lnTo>
                  <a:lnTo>
                    <a:pt x="66" y="51"/>
                  </a:lnTo>
                  <a:lnTo>
                    <a:pt x="61" y="55"/>
                  </a:lnTo>
                  <a:lnTo>
                    <a:pt x="57" y="60"/>
                  </a:lnTo>
                  <a:lnTo>
                    <a:pt x="55" y="66"/>
                  </a:lnTo>
                  <a:lnTo>
                    <a:pt x="52" y="72"/>
                  </a:lnTo>
                  <a:lnTo>
                    <a:pt x="50" y="77"/>
                  </a:lnTo>
                  <a:lnTo>
                    <a:pt x="48" y="85"/>
                  </a:lnTo>
                  <a:lnTo>
                    <a:pt x="48" y="9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2" name="Freeform 410"/>
            <p:cNvSpPr>
              <a:spLocks/>
            </p:cNvSpPr>
            <p:nvPr/>
          </p:nvSpPr>
          <p:spPr bwMode="auto">
            <a:xfrm>
              <a:off x="4103" y="3327"/>
              <a:ext cx="1226" cy="13"/>
            </a:xfrm>
            <a:custGeom>
              <a:avLst/>
              <a:gdLst>
                <a:gd name="T0" fmla="*/ 4903 w 4903"/>
                <a:gd name="T1" fmla="*/ 27 h 52"/>
                <a:gd name="T2" fmla="*/ 4871 w 4903"/>
                <a:gd name="T3" fmla="*/ 0 h 52"/>
                <a:gd name="T4" fmla="*/ 0 w 4903"/>
                <a:gd name="T5" fmla="*/ 0 h 52"/>
                <a:gd name="T6" fmla="*/ 0 w 4903"/>
                <a:gd name="T7" fmla="*/ 52 h 52"/>
                <a:gd name="T8" fmla="*/ 4871 w 4903"/>
                <a:gd name="T9" fmla="*/ 52 h 52"/>
                <a:gd name="T10" fmla="*/ 4903 w 4903"/>
                <a:gd name="T11" fmla="*/ 27 h 52"/>
                <a:gd name="T12" fmla="*/ 4871 w 4903"/>
                <a:gd name="T13" fmla="*/ 52 h 52"/>
                <a:gd name="T14" fmla="*/ 4903 w 4903"/>
                <a:gd name="T15" fmla="*/ 52 h 52"/>
                <a:gd name="T16" fmla="*/ 4903 w 4903"/>
                <a:gd name="T17"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3" h="52">
                  <a:moveTo>
                    <a:pt x="4903" y="27"/>
                  </a:moveTo>
                  <a:lnTo>
                    <a:pt x="4871" y="0"/>
                  </a:lnTo>
                  <a:lnTo>
                    <a:pt x="0" y="0"/>
                  </a:lnTo>
                  <a:lnTo>
                    <a:pt x="0" y="52"/>
                  </a:lnTo>
                  <a:lnTo>
                    <a:pt x="4871" y="52"/>
                  </a:lnTo>
                  <a:lnTo>
                    <a:pt x="4903" y="27"/>
                  </a:lnTo>
                  <a:lnTo>
                    <a:pt x="4871" y="52"/>
                  </a:lnTo>
                  <a:lnTo>
                    <a:pt x="4903" y="52"/>
                  </a:lnTo>
                  <a:lnTo>
                    <a:pt x="4903" y="27"/>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3" name="Freeform 411"/>
            <p:cNvSpPr>
              <a:spLocks/>
            </p:cNvSpPr>
            <p:nvPr/>
          </p:nvSpPr>
          <p:spPr bwMode="auto">
            <a:xfrm>
              <a:off x="5313" y="3090"/>
              <a:ext cx="16" cy="244"/>
            </a:xfrm>
            <a:custGeom>
              <a:avLst/>
              <a:gdLst>
                <a:gd name="T0" fmla="*/ 30 w 62"/>
                <a:gd name="T1" fmla="*/ 0 h 975"/>
                <a:gd name="T2" fmla="*/ 0 w 62"/>
                <a:gd name="T3" fmla="*/ 26 h 975"/>
                <a:gd name="T4" fmla="*/ 0 w 62"/>
                <a:gd name="T5" fmla="*/ 975 h 975"/>
                <a:gd name="T6" fmla="*/ 62 w 62"/>
                <a:gd name="T7" fmla="*/ 975 h 975"/>
                <a:gd name="T8" fmla="*/ 62 w 62"/>
                <a:gd name="T9" fmla="*/ 26 h 975"/>
                <a:gd name="T10" fmla="*/ 30 w 62"/>
                <a:gd name="T11" fmla="*/ 0 h 975"/>
                <a:gd name="T12" fmla="*/ 62 w 62"/>
                <a:gd name="T13" fmla="*/ 26 h 975"/>
                <a:gd name="T14" fmla="*/ 62 w 62"/>
                <a:gd name="T15" fmla="*/ 0 h 975"/>
                <a:gd name="T16" fmla="*/ 30 w 62"/>
                <a:gd name="T17" fmla="*/ 0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75">
                  <a:moveTo>
                    <a:pt x="30" y="0"/>
                  </a:moveTo>
                  <a:lnTo>
                    <a:pt x="0" y="26"/>
                  </a:lnTo>
                  <a:lnTo>
                    <a:pt x="0" y="975"/>
                  </a:lnTo>
                  <a:lnTo>
                    <a:pt x="62" y="975"/>
                  </a:lnTo>
                  <a:lnTo>
                    <a:pt x="62" y="26"/>
                  </a:lnTo>
                  <a:lnTo>
                    <a:pt x="30" y="0"/>
                  </a:lnTo>
                  <a:lnTo>
                    <a:pt x="62" y="26"/>
                  </a:lnTo>
                  <a:lnTo>
                    <a:pt x="62" y="0"/>
                  </a:lnTo>
                  <a:lnTo>
                    <a:pt x="3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4" name="Freeform 412"/>
            <p:cNvSpPr>
              <a:spLocks/>
            </p:cNvSpPr>
            <p:nvPr/>
          </p:nvSpPr>
          <p:spPr bwMode="auto">
            <a:xfrm>
              <a:off x="4095" y="3090"/>
              <a:ext cx="1226" cy="13"/>
            </a:xfrm>
            <a:custGeom>
              <a:avLst/>
              <a:gdLst>
                <a:gd name="T0" fmla="*/ 0 w 4903"/>
                <a:gd name="T1" fmla="*/ 26 h 51"/>
                <a:gd name="T2" fmla="*/ 32 w 4903"/>
                <a:gd name="T3" fmla="*/ 51 h 51"/>
                <a:gd name="T4" fmla="*/ 4903 w 4903"/>
                <a:gd name="T5" fmla="*/ 51 h 51"/>
                <a:gd name="T6" fmla="*/ 4903 w 4903"/>
                <a:gd name="T7" fmla="*/ 0 h 51"/>
                <a:gd name="T8" fmla="*/ 32 w 4903"/>
                <a:gd name="T9" fmla="*/ 0 h 51"/>
                <a:gd name="T10" fmla="*/ 0 w 4903"/>
                <a:gd name="T11" fmla="*/ 26 h 51"/>
                <a:gd name="T12" fmla="*/ 32 w 4903"/>
                <a:gd name="T13" fmla="*/ 0 h 51"/>
                <a:gd name="T14" fmla="*/ 0 w 4903"/>
                <a:gd name="T15" fmla="*/ 0 h 51"/>
                <a:gd name="T16" fmla="*/ 0 w 4903"/>
                <a:gd name="T17" fmla="*/ 2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3" h="51">
                  <a:moveTo>
                    <a:pt x="0" y="26"/>
                  </a:moveTo>
                  <a:lnTo>
                    <a:pt x="32" y="51"/>
                  </a:lnTo>
                  <a:lnTo>
                    <a:pt x="4903" y="51"/>
                  </a:lnTo>
                  <a:lnTo>
                    <a:pt x="4903" y="0"/>
                  </a:lnTo>
                  <a:lnTo>
                    <a:pt x="32" y="0"/>
                  </a:lnTo>
                  <a:lnTo>
                    <a:pt x="0" y="26"/>
                  </a:lnTo>
                  <a:lnTo>
                    <a:pt x="32" y="0"/>
                  </a:lnTo>
                  <a:lnTo>
                    <a:pt x="0" y="0"/>
                  </a:lnTo>
                  <a:lnTo>
                    <a:pt x="0" y="26"/>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5" name="Freeform 413"/>
            <p:cNvSpPr>
              <a:spLocks/>
            </p:cNvSpPr>
            <p:nvPr/>
          </p:nvSpPr>
          <p:spPr bwMode="auto">
            <a:xfrm>
              <a:off x="4095" y="3096"/>
              <a:ext cx="16" cy="244"/>
            </a:xfrm>
            <a:custGeom>
              <a:avLst/>
              <a:gdLst>
                <a:gd name="T0" fmla="*/ 32 w 62"/>
                <a:gd name="T1" fmla="*/ 974 h 974"/>
                <a:gd name="T2" fmla="*/ 62 w 62"/>
                <a:gd name="T3" fmla="*/ 949 h 974"/>
                <a:gd name="T4" fmla="*/ 62 w 62"/>
                <a:gd name="T5" fmla="*/ 0 h 974"/>
                <a:gd name="T6" fmla="*/ 0 w 62"/>
                <a:gd name="T7" fmla="*/ 0 h 974"/>
                <a:gd name="T8" fmla="*/ 0 w 62"/>
                <a:gd name="T9" fmla="*/ 949 h 974"/>
                <a:gd name="T10" fmla="*/ 32 w 62"/>
                <a:gd name="T11" fmla="*/ 974 h 974"/>
                <a:gd name="T12" fmla="*/ 0 w 62"/>
                <a:gd name="T13" fmla="*/ 949 h 974"/>
                <a:gd name="T14" fmla="*/ 0 w 62"/>
                <a:gd name="T15" fmla="*/ 974 h 974"/>
                <a:gd name="T16" fmla="*/ 32 w 62"/>
                <a:gd name="T17" fmla="*/ 974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74">
                  <a:moveTo>
                    <a:pt x="32" y="974"/>
                  </a:moveTo>
                  <a:lnTo>
                    <a:pt x="62" y="949"/>
                  </a:lnTo>
                  <a:lnTo>
                    <a:pt x="62" y="0"/>
                  </a:lnTo>
                  <a:lnTo>
                    <a:pt x="0" y="0"/>
                  </a:lnTo>
                  <a:lnTo>
                    <a:pt x="0" y="949"/>
                  </a:lnTo>
                  <a:lnTo>
                    <a:pt x="32" y="974"/>
                  </a:lnTo>
                  <a:lnTo>
                    <a:pt x="0" y="949"/>
                  </a:lnTo>
                  <a:lnTo>
                    <a:pt x="0" y="974"/>
                  </a:lnTo>
                  <a:lnTo>
                    <a:pt x="32" y="97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6" name="Freeform 414"/>
            <p:cNvSpPr>
              <a:spLocks noEditPoints="1"/>
            </p:cNvSpPr>
            <p:nvPr/>
          </p:nvSpPr>
          <p:spPr bwMode="auto">
            <a:xfrm>
              <a:off x="4462" y="3178"/>
              <a:ext cx="67" cy="74"/>
            </a:xfrm>
            <a:custGeom>
              <a:avLst/>
              <a:gdLst>
                <a:gd name="T0" fmla="*/ 231 w 269"/>
                <a:gd name="T1" fmla="*/ 0 h 295"/>
                <a:gd name="T2" fmla="*/ 47 w 269"/>
                <a:gd name="T3" fmla="*/ 34 h 295"/>
                <a:gd name="T4" fmla="*/ 132 w 269"/>
                <a:gd name="T5" fmla="*/ 126 h 295"/>
                <a:gd name="T6" fmla="*/ 175 w 269"/>
                <a:gd name="T7" fmla="*/ 127 h 295"/>
                <a:gd name="T8" fmla="*/ 208 w 269"/>
                <a:gd name="T9" fmla="*/ 133 h 295"/>
                <a:gd name="T10" fmla="*/ 232 w 269"/>
                <a:gd name="T11" fmla="*/ 144 h 295"/>
                <a:gd name="T12" fmla="*/ 252 w 269"/>
                <a:gd name="T13" fmla="*/ 160 h 295"/>
                <a:gd name="T14" fmla="*/ 265 w 269"/>
                <a:gd name="T15" fmla="*/ 184 h 295"/>
                <a:gd name="T16" fmla="*/ 269 w 269"/>
                <a:gd name="T17" fmla="*/ 209 h 295"/>
                <a:gd name="T18" fmla="*/ 266 w 269"/>
                <a:gd name="T19" fmla="*/ 231 h 295"/>
                <a:gd name="T20" fmla="*/ 257 w 269"/>
                <a:gd name="T21" fmla="*/ 251 h 295"/>
                <a:gd name="T22" fmla="*/ 242 w 269"/>
                <a:gd name="T23" fmla="*/ 269 h 295"/>
                <a:gd name="T24" fmla="*/ 221 w 269"/>
                <a:gd name="T25" fmla="*/ 282 h 295"/>
                <a:gd name="T26" fmla="*/ 207 w 269"/>
                <a:gd name="T27" fmla="*/ 289 h 295"/>
                <a:gd name="T28" fmla="*/ 189 w 269"/>
                <a:gd name="T29" fmla="*/ 292 h 295"/>
                <a:gd name="T30" fmla="*/ 139 w 269"/>
                <a:gd name="T31" fmla="*/ 295 h 295"/>
                <a:gd name="T32" fmla="*/ 0 w 269"/>
                <a:gd name="T33" fmla="*/ 0 h 295"/>
                <a:gd name="T34" fmla="*/ 142 w 269"/>
                <a:gd name="T35" fmla="*/ 261 h 295"/>
                <a:gd name="T36" fmla="*/ 175 w 269"/>
                <a:gd name="T37" fmla="*/ 258 h 295"/>
                <a:gd name="T38" fmla="*/ 188 w 269"/>
                <a:gd name="T39" fmla="*/ 255 h 295"/>
                <a:gd name="T40" fmla="*/ 199 w 269"/>
                <a:gd name="T41" fmla="*/ 249 h 295"/>
                <a:gd name="T42" fmla="*/ 207 w 269"/>
                <a:gd name="T43" fmla="*/ 241 h 295"/>
                <a:gd name="T44" fmla="*/ 213 w 269"/>
                <a:gd name="T45" fmla="*/ 233 h 295"/>
                <a:gd name="T46" fmla="*/ 217 w 269"/>
                <a:gd name="T47" fmla="*/ 222 h 295"/>
                <a:gd name="T48" fmla="*/ 218 w 269"/>
                <a:gd name="T49" fmla="*/ 210 h 295"/>
                <a:gd name="T50" fmla="*/ 216 w 269"/>
                <a:gd name="T51" fmla="*/ 193 h 295"/>
                <a:gd name="T52" fmla="*/ 207 w 269"/>
                <a:gd name="T53" fmla="*/ 179 h 295"/>
                <a:gd name="T54" fmla="*/ 194 w 269"/>
                <a:gd name="T55" fmla="*/ 169 h 295"/>
                <a:gd name="T56" fmla="*/ 176 w 269"/>
                <a:gd name="T57" fmla="*/ 164 h 295"/>
                <a:gd name="T58" fmla="*/ 149 w 269"/>
                <a:gd name="T59" fmla="*/ 160 h 295"/>
                <a:gd name="T60" fmla="*/ 110 w 269"/>
                <a:gd name="T61" fmla="*/ 159 h 295"/>
                <a:gd name="T62" fmla="*/ 47 w 269"/>
                <a:gd name="T63" fmla="*/ 26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9" h="295">
                  <a:moveTo>
                    <a:pt x="0" y="0"/>
                  </a:moveTo>
                  <a:lnTo>
                    <a:pt x="231" y="0"/>
                  </a:lnTo>
                  <a:lnTo>
                    <a:pt x="231" y="34"/>
                  </a:lnTo>
                  <a:lnTo>
                    <a:pt x="47" y="34"/>
                  </a:lnTo>
                  <a:lnTo>
                    <a:pt x="47" y="126"/>
                  </a:lnTo>
                  <a:lnTo>
                    <a:pt x="132" y="126"/>
                  </a:lnTo>
                  <a:lnTo>
                    <a:pt x="155" y="126"/>
                  </a:lnTo>
                  <a:lnTo>
                    <a:pt x="175" y="127"/>
                  </a:lnTo>
                  <a:lnTo>
                    <a:pt x="193" y="130"/>
                  </a:lnTo>
                  <a:lnTo>
                    <a:pt x="208" y="133"/>
                  </a:lnTo>
                  <a:lnTo>
                    <a:pt x="221" y="137"/>
                  </a:lnTo>
                  <a:lnTo>
                    <a:pt x="232" y="144"/>
                  </a:lnTo>
                  <a:lnTo>
                    <a:pt x="243" y="151"/>
                  </a:lnTo>
                  <a:lnTo>
                    <a:pt x="252" y="160"/>
                  </a:lnTo>
                  <a:lnTo>
                    <a:pt x="260" y="172"/>
                  </a:lnTo>
                  <a:lnTo>
                    <a:pt x="265" y="184"/>
                  </a:lnTo>
                  <a:lnTo>
                    <a:pt x="268" y="196"/>
                  </a:lnTo>
                  <a:lnTo>
                    <a:pt x="269" y="209"/>
                  </a:lnTo>
                  <a:lnTo>
                    <a:pt x="269" y="220"/>
                  </a:lnTo>
                  <a:lnTo>
                    <a:pt x="266" y="231"/>
                  </a:lnTo>
                  <a:lnTo>
                    <a:pt x="263" y="241"/>
                  </a:lnTo>
                  <a:lnTo>
                    <a:pt x="257" y="251"/>
                  </a:lnTo>
                  <a:lnTo>
                    <a:pt x="250" y="260"/>
                  </a:lnTo>
                  <a:lnTo>
                    <a:pt x="242" y="269"/>
                  </a:lnTo>
                  <a:lnTo>
                    <a:pt x="232" y="276"/>
                  </a:lnTo>
                  <a:lnTo>
                    <a:pt x="221" y="282"/>
                  </a:lnTo>
                  <a:lnTo>
                    <a:pt x="214" y="285"/>
                  </a:lnTo>
                  <a:lnTo>
                    <a:pt x="207" y="289"/>
                  </a:lnTo>
                  <a:lnTo>
                    <a:pt x="198" y="291"/>
                  </a:lnTo>
                  <a:lnTo>
                    <a:pt x="189" y="292"/>
                  </a:lnTo>
                  <a:lnTo>
                    <a:pt x="166" y="294"/>
                  </a:lnTo>
                  <a:lnTo>
                    <a:pt x="139" y="295"/>
                  </a:lnTo>
                  <a:lnTo>
                    <a:pt x="0" y="295"/>
                  </a:lnTo>
                  <a:lnTo>
                    <a:pt x="0" y="0"/>
                  </a:lnTo>
                  <a:close/>
                  <a:moveTo>
                    <a:pt x="47" y="261"/>
                  </a:moveTo>
                  <a:lnTo>
                    <a:pt x="142" y="261"/>
                  </a:lnTo>
                  <a:lnTo>
                    <a:pt x="160" y="261"/>
                  </a:lnTo>
                  <a:lnTo>
                    <a:pt x="175" y="258"/>
                  </a:lnTo>
                  <a:lnTo>
                    <a:pt x="181" y="257"/>
                  </a:lnTo>
                  <a:lnTo>
                    <a:pt x="188" y="255"/>
                  </a:lnTo>
                  <a:lnTo>
                    <a:pt x="194" y="252"/>
                  </a:lnTo>
                  <a:lnTo>
                    <a:pt x="199" y="249"/>
                  </a:lnTo>
                  <a:lnTo>
                    <a:pt x="203" y="246"/>
                  </a:lnTo>
                  <a:lnTo>
                    <a:pt x="207" y="241"/>
                  </a:lnTo>
                  <a:lnTo>
                    <a:pt x="210" y="237"/>
                  </a:lnTo>
                  <a:lnTo>
                    <a:pt x="213" y="233"/>
                  </a:lnTo>
                  <a:lnTo>
                    <a:pt x="216" y="228"/>
                  </a:lnTo>
                  <a:lnTo>
                    <a:pt x="217" y="222"/>
                  </a:lnTo>
                  <a:lnTo>
                    <a:pt x="218" y="216"/>
                  </a:lnTo>
                  <a:lnTo>
                    <a:pt x="218" y="210"/>
                  </a:lnTo>
                  <a:lnTo>
                    <a:pt x="217" y="201"/>
                  </a:lnTo>
                  <a:lnTo>
                    <a:pt x="216" y="193"/>
                  </a:lnTo>
                  <a:lnTo>
                    <a:pt x="212" y="186"/>
                  </a:lnTo>
                  <a:lnTo>
                    <a:pt x="207" y="179"/>
                  </a:lnTo>
                  <a:lnTo>
                    <a:pt x="202" y="174"/>
                  </a:lnTo>
                  <a:lnTo>
                    <a:pt x="194" y="169"/>
                  </a:lnTo>
                  <a:lnTo>
                    <a:pt x="186" y="166"/>
                  </a:lnTo>
                  <a:lnTo>
                    <a:pt x="176" y="164"/>
                  </a:lnTo>
                  <a:lnTo>
                    <a:pt x="165" y="161"/>
                  </a:lnTo>
                  <a:lnTo>
                    <a:pt x="149" y="160"/>
                  </a:lnTo>
                  <a:lnTo>
                    <a:pt x="132" y="159"/>
                  </a:lnTo>
                  <a:lnTo>
                    <a:pt x="110" y="159"/>
                  </a:lnTo>
                  <a:lnTo>
                    <a:pt x="47" y="159"/>
                  </a:lnTo>
                  <a:lnTo>
                    <a:pt x="47" y="26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7" name="Freeform 415"/>
            <p:cNvSpPr>
              <a:spLocks noEditPoints="1"/>
            </p:cNvSpPr>
            <p:nvPr/>
          </p:nvSpPr>
          <p:spPr bwMode="auto">
            <a:xfrm>
              <a:off x="4538" y="3197"/>
              <a:ext cx="60" cy="56"/>
            </a:xfrm>
            <a:custGeom>
              <a:avLst/>
              <a:gdLst>
                <a:gd name="T0" fmla="*/ 3 w 243"/>
                <a:gd name="T1" fmla="*/ 84 h 224"/>
                <a:gd name="T2" fmla="*/ 15 w 243"/>
                <a:gd name="T3" fmla="*/ 50 h 224"/>
                <a:gd name="T4" fmla="*/ 41 w 243"/>
                <a:gd name="T5" fmla="*/ 23 h 224"/>
                <a:gd name="T6" fmla="*/ 67 w 243"/>
                <a:gd name="T7" fmla="*/ 9 h 224"/>
                <a:gd name="T8" fmla="*/ 98 w 243"/>
                <a:gd name="T9" fmla="*/ 1 h 224"/>
                <a:gd name="T10" fmla="*/ 135 w 243"/>
                <a:gd name="T11" fmla="*/ 0 h 224"/>
                <a:gd name="T12" fmla="*/ 170 w 243"/>
                <a:gd name="T13" fmla="*/ 7 h 224"/>
                <a:gd name="T14" fmla="*/ 200 w 243"/>
                <a:gd name="T15" fmla="*/ 22 h 224"/>
                <a:gd name="T16" fmla="*/ 224 w 243"/>
                <a:gd name="T17" fmla="*/ 44 h 224"/>
                <a:gd name="T18" fmla="*/ 238 w 243"/>
                <a:gd name="T19" fmla="*/ 74 h 224"/>
                <a:gd name="T20" fmla="*/ 243 w 243"/>
                <a:gd name="T21" fmla="*/ 109 h 224"/>
                <a:gd name="T22" fmla="*/ 236 w 243"/>
                <a:gd name="T23" fmla="*/ 154 h 224"/>
                <a:gd name="T24" fmla="*/ 227 w 243"/>
                <a:gd name="T25" fmla="*/ 174 h 224"/>
                <a:gd name="T26" fmla="*/ 198 w 243"/>
                <a:gd name="T27" fmla="*/ 203 h 224"/>
                <a:gd name="T28" fmla="*/ 154 w 243"/>
                <a:gd name="T29" fmla="*/ 221 h 224"/>
                <a:gd name="T30" fmla="*/ 108 w 243"/>
                <a:gd name="T31" fmla="*/ 223 h 224"/>
                <a:gd name="T32" fmla="*/ 73 w 243"/>
                <a:gd name="T33" fmla="*/ 217 h 224"/>
                <a:gd name="T34" fmla="*/ 42 w 243"/>
                <a:gd name="T35" fmla="*/ 202 h 224"/>
                <a:gd name="T36" fmla="*/ 19 w 243"/>
                <a:gd name="T37" fmla="*/ 179 h 224"/>
                <a:gd name="T38" fmla="*/ 5 w 243"/>
                <a:gd name="T39" fmla="*/ 150 h 224"/>
                <a:gd name="T40" fmla="*/ 0 w 243"/>
                <a:gd name="T41" fmla="*/ 112 h 224"/>
                <a:gd name="T42" fmla="*/ 47 w 243"/>
                <a:gd name="T43" fmla="*/ 132 h 224"/>
                <a:gd name="T44" fmla="*/ 54 w 243"/>
                <a:gd name="T45" fmla="*/ 155 h 224"/>
                <a:gd name="T46" fmla="*/ 67 w 243"/>
                <a:gd name="T47" fmla="*/ 174 h 224"/>
                <a:gd name="T48" fmla="*/ 85 w 243"/>
                <a:gd name="T49" fmla="*/ 186 h 224"/>
                <a:gd name="T50" fmla="*/ 106 w 243"/>
                <a:gd name="T51" fmla="*/ 193 h 224"/>
                <a:gd name="T52" fmla="*/ 130 w 243"/>
                <a:gd name="T53" fmla="*/ 194 h 224"/>
                <a:gd name="T54" fmla="*/ 151 w 243"/>
                <a:gd name="T55" fmla="*/ 188 h 224"/>
                <a:gd name="T56" fmla="*/ 170 w 243"/>
                <a:gd name="T57" fmla="*/ 178 h 224"/>
                <a:gd name="T58" fmla="*/ 186 w 243"/>
                <a:gd name="T59" fmla="*/ 162 h 224"/>
                <a:gd name="T60" fmla="*/ 194 w 243"/>
                <a:gd name="T61" fmla="*/ 139 h 224"/>
                <a:gd name="T62" fmla="*/ 198 w 243"/>
                <a:gd name="T63" fmla="*/ 111 h 224"/>
                <a:gd name="T64" fmla="*/ 194 w 243"/>
                <a:gd name="T65" fmla="*/ 83 h 224"/>
                <a:gd name="T66" fmla="*/ 186 w 243"/>
                <a:gd name="T67" fmla="*/ 62 h 224"/>
                <a:gd name="T68" fmla="*/ 170 w 243"/>
                <a:gd name="T69" fmla="*/ 46 h 224"/>
                <a:gd name="T70" fmla="*/ 151 w 243"/>
                <a:gd name="T71" fmla="*/ 35 h 224"/>
                <a:gd name="T72" fmla="*/ 130 w 243"/>
                <a:gd name="T73" fmla="*/ 30 h 224"/>
                <a:gd name="T74" fmla="*/ 106 w 243"/>
                <a:gd name="T75" fmla="*/ 31 h 224"/>
                <a:gd name="T76" fmla="*/ 85 w 243"/>
                <a:gd name="T77" fmla="*/ 38 h 224"/>
                <a:gd name="T78" fmla="*/ 67 w 243"/>
                <a:gd name="T79" fmla="*/ 51 h 224"/>
                <a:gd name="T80" fmla="*/ 54 w 243"/>
                <a:gd name="T81" fmla="*/ 69 h 224"/>
                <a:gd name="T82" fmla="*/ 47 w 243"/>
                <a:gd name="T83" fmla="*/ 9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3" h="224">
                  <a:moveTo>
                    <a:pt x="0" y="112"/>
                  </a:moveTo>
                  <a:lnTo>
                    <a:pt x="0" y="97"/>
                  </a:lnTo>
                  <a:lnTo>
                    <a:pt x="3" y="84"/>
                  </a:lnTo>
                  <a:lnTo>
                    <a:pt x="5" y="72"/>
                  </a:lnTo>
                  <a:lnTo>
                    <a:pt x="10" y="60"/>
                  </a:lnTo>
                  <a:lnTo>
                    <a:pt x="15" y="50"/>
                  </a:lnTo>
                  <a:lnTo>
                    <a:pt x="23" y="40"/>
                  </a:lnTo>
                  <a:lnTo>
                    <a:pt x="31" y="31"/>
                  </a:lnTo>
                  <a:lnTo>
                    <a:pt x="41" y="23"/>
                  </a:lnTo>
                  <a:lnTo>
                    <a:pt x="48" y="18"/>
                  </a:lnTo>
                  <a:lnTo>
                    <a:pt x="57" y="13"/>
                  </a:lnTo>
                  <a:lnTo>
                    <a:pt x="67" y="9"/>
                  </a:lnTo>
                  <a:lnTo>
                    <a:pt x="78" y="6"/>
                  </a:lnTo>
                  <a:lnTo>
                    <a:pt x="88" y="3"/>
                  </a:lnTo>
                  <a:lnTo>
                    <a:pt x="98" y="1"/>
                  </a:lnTo>
                  <a:lnTo>
                    <a:pt x="109" y="0"/>
                  </a:lnTo>
                  <a:lnTo>
                    <a:pt x="122" y="0"/>
                  </a:lnTo>
                  <a:lnTo>
                    <a:pt x="135" y="0"/>
                  </a:lnTo>
                  <a:lnTo>
                    <a:pt x="147" y="1"/>
                  </a:lnTo>
                  <a:lnTo>
                    <a:pt x="159" y="3"/>
                  </a:lnTo>
                  <a:lnTo>
                    <a:pt x="170" y="7"/>
                  </a:lnTo>
                  <a:lnTo>
                    <a:pt x="181" y="11"/>
                  </a:lnTo>
                  <a:lnTo>
                    <a:pt x="191" y="16"/>
                  </a:lnTo>
                  <a:lnTo>
                    <a:pt x="200" y="22"/>
                  </a:lnTo>
                  <a:lnTo>
                    <a:pt x="208" y="29"/>
                  </a:lnTo>
                  <a:lnTo>
                    <a:pt x="217" y="36"/>
                  </a:lnTo>
                  <a:lnTo>
                    <a:pt x="224" y="44"/>
                  </a:lnTo>
                  <a:lnTo>
                    <a:pt x="230" y="54"/>
                  </a:lnTo>
                  <a:lnTo>
                    <a:pt x="234" y="63"/>
                  </a:lnTo>
                  <a:lnTo>
                    <a:pt x="238" y="74"/>
                  </a:lnTo>
                  <a:lnTo>
                    <a:pt x="240" y="84"/>
                  </a:lnTo>
                  <a:lnTo>
                    <a:pt x="243" y="96"/>
                  </a:lnTo>
                  <a:lnTo>
                    <a:pt x="243" y="109"/>
                  </a:lnTo>
                  <a:lnTo>
                    <a:pt x="241" y="129"/>
                  </a:lnTo>
                  <a:lnTo>
                    <a:pt x="239" y="145"/>
                  </a:lnTo>
                  <a:lnTo>
                    <a:pt x="236" y="154"/>
                  </a:lnTo>
                  <a:lnTo>
                    <a:pt x="234" y="161"/>
                  </a:lnTo>
                  <a:lnTo>
                    <a:pt x="231" y="167"/>
                  </a:lnTo>
                  <a:lnTo>
                    <a:pt x="227" y="174"/>
                  </a:lnTo>
                  <a:lnTo>
                    <a:pt x="220" y="185"/>
                  </a:lnTo>
                  <a:lnTo>
                    <a:pt x="210" y="195"/>
                  </a:lnTo>
                  <a:lnTo>
                    <a:pt x="198" y="203"/>
                  </a:lnTo>
                  <a:lnTo>
                    <a:pt x="184" y="210"/>
                  </a:lnTo>
                  <a:lnTo>
                    <a:pt x="169" y="217"/>
                  </a:lnTo>
                  <a:lnTo>
                    <a:pt x="154" y="221"/>
                  </a:lnTo>
                  <a:lnTo>
                    <a:pt x="139" y="223"/>
                  </a:lnTo>
                  <a:lnTo>
                    <a:pt x="122" y="224"/>
                  </a:lnTo>
                  <a:lnTo>
                    <a:pt x="108" y="223"/>
                  </a:lnTo>
                  <a:lnTo>
                    <a:pt x="95" y="222"/>
                  </a:lnTo>
                  <a:lnTo>
                    <a:pt x="84" y="220"/>
                  </a:lnTo>
                  <a:lnTo>
                    <a:pt x="73" y="217"/>
                  </a:lnTo>
                  <a:lnTo>
                    <a:pt x="62" y="213"/>
                  </a:lnTo>
                  <a:lnTo>
                    <a:pt x="52" y="207"/>
                  </a:lnTo>
                  <a:lnTo>
                    <a:pt x="42" y="202"/>
                  </a:lnTo>
                  <a:lnTo>
                    <a:pt x="33" y="195"/>
                  </a:lnTo>
                  <a:lnTo>
                    <a:pt x="26" y="187"/>
                  </a:lnTo>
                  <a:lnTo>
                    <a:pt x="19" y="179"/>
                  </a:lnTo>
                  <a:lnTo>
                    <a:pt x="13" y="170"/>
                  </a:lnTo>
                  <a:lnTo>
                    <a:pt x="9" y="160"/>
                  </a:lnTo>
                  <a:lnTo>
                    <a:pt x="5" y="150"/>
                  </a:lnTo>
                  <a:lnTo>
                    <a:pt x="3" y="137"/>
                  </a:lnTo>
                  <a:lnTo>
                    <a:pt x="0" y="125"/>
                  </a:lnTo>
                  <a:lnTo>
                    <a:pt x="0" y="112"/>
                  </a:lnTo>
                  <a:close/>
                  <a:moveTo>
                    <a:pt x="46" y="112"/>
                  </a:moveTo>
                  <a:lnTo>
                    <a:pt x="46" y="122"/>
                  </a:lnTo>
                  <a:lnTo>
                    <a:pt x="47" y="132"/>
                  </a:lnTo>
                  <a:lnTo>
                    <a:pt x="48" y="140"/>
                  </a:lnTo>
                  <a:lnTo>
                    <a:pt x="51" y="147"/>
                  </a:lnTo>
                  <a:lnTo>
                    <a:pt x="54" y="155"/>
                  </a:lnTo>
                  <a:lnTo>
                    <a:pt x="57" y="162"/>
                  </a:lnTo>
                  <a:lnTo>
                    <a:pt x="62" y="168"/>
                  </a:lnTo>
                  <a:lnTo>
                    <a:pt x="67" y="174"/>
                  </a:lnTo>
                  <a:lnTo>
                    <a:pt x="73" y="178"/>
                  </a:lnTo>
                  <a:lnTo>
                    <a:pt x="79" y="182"/>
                  </a:lnTo>
                  <a:lnTo>
                    <a:pt x="85" y="186"/>
                  </a:lnTo>
                  <a:lnTo>
                    <a:pt x="92" y="188"/>
                  </a:lnTo>
                  <a:lnTo>
                    <a:pt x="98" y="192"/>
                  </a:lnTo>
                  <a:lnTo>
                    <a:pt x="106" y="193"/>
                  </a:lnTo>
                  <a:lnTo>
                    <a:pt x="113" y="194"/>
                  </a:lnTo>
                  <a:lnTo>
                    <a:pt x="122" y="194"/>
                  </a:lnTo>
                  <a:lnTo>
                    <a:pt x="130" y="194"/>
                  </a:lnTo>
                  <a:lnTo>
                    <a:pt x="137" y="193"/>
                  </a:lnTo>
                  <a:lnTo>
                    <a:pt x="145" y="192"/>
                  </a:lnTo>
                  <a:lnTo>
                    <a:pt x="151" y="188"/>
                  </a:lnTo>
                  <a:lnTo>
                    <a:pt x="158" y="186"/>
                  </a:lnTo>
                  <a:lnTo>
                    <a:pt x="164" y="182"/>
                  </a:lnTo>
                  <a:lnTo>
                    <a:pt x="170" y="178"/>
                  </a:lnTo>
                  <a:lnTo>
                    <a:pt x="177" y="174"/>
                  </a:lnTo>
                  <a:lnTo>
                    <a:pt x="181" y="168"/>
                  </a:lnTo>
                  <a:lnTo>
                    <a:pt x="186" y="162"/>
                  </a:lnTo>
                  <a:lnTo>
                    <a:pt x="189" y="155"/>
                  </a:lnTo>
                  <a:lnTo>
                    <a:pt x="192" y="147"/>
                  </a:lnTo>
                  <a:lnTo>
                    <a:pt x="194" y="139"/>
                  </a:lnTo>
                  <a:lnTo>
                    <a:pt x="196" y="131"/>
                  </a:lnTo>
                  <a:lnTo>
                    <a:pt x="197" y="121"/>
                  </a:lnTo>
                  <a:lnTo>
                    <a:pt x="198" y="111"/>
                  </a:lnTo>
                  <a:lnTo>
                    <a:pt x="197" y="101"/>
                  </a:lnTo>
                  <a:lnTo>
                    <a:pt x="196" y="92"/>
                  </a:lnTo>
                  <a:lnTo>
                    <a:pt x="194" y="83"/>
                  </a:lnTo>
                  <a:lnTo>
                    <a:pt x="192" y="76"/>
                  </a:lnTo>
                  <a:lnTo>
                    <a:pt x="189" y="69"/>
                  </a:lnTo>
                  <a:lnTo>
                    <a:pt x="186" y="62"/>
                  </a:lnTo>
                  <a:lnTo>
                    <a:pt x="181" y="56"/>
                  </a:lnTo>
                  <a:lnTo>
                    <a:pt x="175" y="51"/>
                  </a:lnTo>
                  <a:lnTo>
                    <a:pt x="170" y="46"/>
                  </a:lnTo>
                  <a:lnTo>
                    <a:pt x="164" y="41"/>
                  </a:lnTo>
                  <a:lnTo>
                    <a:pt x="158" y="38"/>
                  </a:lnTo>
                  <a:lnTo>
                    <a:pt x="151" y="35"/>
                  </a:lnTo>
                  <a:lnTo>
                    <a:pt x="145" y="33"/>
                  </a:lnTo>
                  <a:lnTo>
                    <a:pt x="137" y="31"/>
                  </a:lnTo>
                  <a:lnTo>
                    <a:pt x="130" y="30"/>
                  </a:lnTo>
                  <a:lnTo>
                    <a:pt x="122" y="30"/>
                  </a:lnTo>
                  <a:lnTo>
                    <a:pt x="113" y="30"/>
                  </a:lnTo>
                  <a:lnTo>
                    <a:pt x="106" y="31"/>
                  </a:lnTo>
                  <a:lnTo>
                    <a:pt x="98" y="33"/>
                  </a:lnTo>
                  <a:lnTo>
                    <a:pt x="92" y="35"/>
                  </a:lnTo>
                  <a:lnTo>
                    <a:pt x="85" y="38"/>
                  </a:lnTo>
                  <a:lnTo>
                    <a:pt x="79" y="41"/>
                  </a:lnTo>
                  <a:lnTo>
                    <a:pt x="73" y="46"/>
                  </a:lnTo>
                  <a:lnTo>
                    <a:pt x="67" y="51"/>
                  </a:lnTo>
                  <a:lnTo>
                    <a:pt x="62" y="56"/>
                  </a:lnTo>
                  <a:lnTo>
                    <a:pt x="57" y="62"/>
                  </a:lnTo>
                  <a:lnTo>
                    <a:pt x="54" y="69"/>
                  </a:lnTo>
                  <a:lnTo>
                    <a:pt x="51" y="76"/>
                  </a:lnTo>
                  <a:lnTo>
                    <a:pt x="48" y="84"/>
                  </a:lnTo>
                  <a:lnTo>
                    <a:pt x="47" y="93"/>
                  </a:lnTo>
                  <a:lnTo>
                    <a:pt x="46" y="102"/>
                  </a:lnTo>
                  <a:lnTo>
                    <a:pt x="46"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8" name="Freeform 416"/>
            <p:cNvSpPr>
              <a:spLocks/>
            </p:cNvSpPr>
            <p:nvPr/>
          </p:nvSpPr>
          <p:spPr bwMode="auto">
            <a:xfrm>
              <a:off x="4602" y="3198"/>
              <a:ext cx="63" cy="54"/>
            </a:xfrm>
            <a:custGeom>
              <a:avLst/>
              <a:gdLst>
                <a:gd name="T0" fmla="*/ 48 w 251"/>
                <a:gd name="T1" fmla="*/ 0 h 215"/>
                <a:gd name="T2" fmla="*/ 251 w 251"/>
                <a:gd name="T3" fmla="*/ 0 h 215"/>
                <a:gd name="T4" fmla="*/ 251 w 251"/>
                <a:gd name="T5" fmla="*/ 214 h 215"/>
                <a:gd name="T6" fmla="*/ 208 w 251"/>
                <a:gd name="T7" fmla="*/ 214 h 215"/>
                <a:gd name="T8" fmla="*/ 208 w 251"/>
                <a:gd name="T9" fmla="*/ 30 h 215"/>
                <a:gd name="T10" fmla="*/ 91 w 251"/>
                <a:gd name="T11" fmla="*/ 30 h 215"/>
                <a:gd name="T12" fmla="*/ 91 w 251"/>
                <a:gd name="T13" fmla="*/ 136 h 215"/>
                <a:gd name="T14" fmla="*/ 91 w 251"/>
                <a:gd name="T15" fmla="*/ 154 h 215"/>
                <a:gd name="T16" fmla="*/ 91 w 251"/>
                <a:gd name="T17" fmla="*/ 168 h 215"/>
                <a:gd name="T18" fmla="*/ 90 w 251"/>
                <a:gd name="T19" fmla="*/ 178 h 215"/>
                <a:gd name="T20" fmla="*/ 89 w 251"/>
                <a:gd name="T21" fmla="*/ 186 h 215"/>
                <a:gd name="T22" fmla="*/ 86 w 251"/>
                <a:gd name="T23" fmla="*/ 192 h 215"/>
                <a:gd name="T24" fmla="*/ 84 w 251"/>
                <a:gd name="T25" fmla="*/ 197 h 215"/>
                <a:gd name="T26" fmla="*/ 78 w 251"/>
                <a:gd name="T27" fmla="*/ 202 h 215"/>
                <a:gd name="T28" fmla="*/ 72 w 251"/>
                <a:gd name="T29" fmla="*/ 207 h 215"/>
                <a:gd name="T30" fmla="*/ 66 w 251"/>
                <a:gd name="T31" fmla="*/ 211 h 215"/>
                <a:gd name="T32" fmla="*/ 57 w 251"/>
                <a:gd name="T33" fmla="*/ 213 h 215"/>
                <a:gd name="T34" fmla="*/ 47 w 251"/>
                <a:gd name="T35" fmla="*/ 215 h 215"/>
                <a:gd name="T36" fmla="*/ 34 w 251"/>
                <a:gd name="T37" fmla="*/ 215 h 215"/>
                <a:gd name="T38" fmla="*/ 17 w 251"/>
                <a:gd name="T39" fmla="*/ 215 h 215"/>
                <a:gd name="T40" fmla="*/ 0 w 251"/>
                <a:gd name="T41" fmla="*/ 214 h 215"/>
                <a:gd name="T42" fmla="*/ 0 w 251"/>
                <a:gd name="T43" fmla="*/ 183 h 215"/>
                <a:gd name="T44" fmla="*/ 19 w 251"/>
                <a:gd name="T45" fmla="*/ 183 h 215"/>
                <a:gd name="T46" fmla="*/ 30 w 251"/>
                <a:gd name="T47" fmla="*/ 183 h 215"/>
                <a:gd name="T48" fmla="*/ 38 w 251"/>
                <a:gd name="T49" fmla="*/ 181 h 215"/>
                <a:gd name="T50" fmla="*/ 43 w 251"/>
                <a:gd name="T51" fmla="*/ 178 h 215"/>
                <a:gd name="T52" fmla="*/ 45 w 251"/>
                <a:gd name="T53" fmla="*/ 174 h 215"/>
                <a:gd name="T54" fmla="*/ 47 w 251"/>
                <a:gd name="T55" fmla="*/ 170 h 215"/>
                <a:gd name="T56" fmla="*/ 47 w 251"/>
                <a:gd name="T57" fmla="*/ 163 h 215"/>
                <a:gd name="T58" fmla="*/ 48 w 251"/>
                <a:gd name="T59" fmla="*/ 154 h 215"/>
                <a:gd name="T60" fmla="*/ 48 w 251"/>
                <a:gd name="T61" fmla="*/ 141 h 215"/>
                <a:gd name="T62" fmla="*/ 48 w 251"/>
                <a:gd name="T63"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1" h="215">
                  <a:moveTo>
                    <a:pt x="48" y="0"/>
                  </a:moveTo>
                  <a:lnTo>
                    <a:pt x="251" y="0"/>
                  </a:lnTo>
                  <a:lnTo>
                    <a:pt x="251" y="214"/>
                  </a:lnTo>
                  <a:lnTo>
                    <a:pt x="208" y="214"/>
                  </a:lnTo>
                  <a:lnTo>
                    <a:pt x="208" y="30"/>
                  </a:lnTo>
                  <a:lnTo>
                    <a:pt x="91" y="30"/>
                  </a:lnTo>
                  <a:lnTo>
                    <a:pt x="91" y="136"/>
                  </a:lnTo>
                  <a:lnTo>
                    <a:pt x="91" y="154"/>
                  </a:lnTo>
                  <a:lnTo>
                    <a:pt x="91" y="168"/>
                  </a:lnTo>
                  <a:lnTo>
                    <a:pt x="90" y="178"/>
                  </a:lnTo>
                  <a:lnTo>
                    <a:pt x="89" y="186"/>
                  </a:lnTo>
                  <a:lnTo>
                    <a:pt x="86" y="192"/>
                  </a:lnTo>
                  <a:lnTo>
                    <a:pt x="84" y="197"/>
                  </a:lnTo>
                  <a:lnTo>
                    <a:pt x="78" y="202"/>
                  </a:lnTo>
                  <a:lnTo>
                    <a:pt x="72" y="207"/>
                  </a:lnTo>
                  <a:lnTo>
                    <a:pt x="66" y="211"/>
                  </a:lnTo>
                  <a:lnTo>
                    <a:pt x="57" y="213"/>
                  </a:lnTo>
                  <a:lnTo>
                    <a:pt x="47" y="215"/>
                  </a:lnTo>
                  <a:lnTo>
                    <a:pt x="34" y="215"/>
                  </a:lnTo>
                  <a:lnTo>
                    <a:pt x="17" y="215"/>
                  </a:lnTo>
                  <a:lnTo>
                    <a:pt x="0" y="214"/>
                  </a:lnTo>
                  <a:lnTo>
                    <a:pt x="0" y="183"/>
                  </a:lnTo>
                  <a:lnTo>
                    <a:pt x="19" y="183"/>
                  </a:lnTo>
                  <a:lnTo>
                    <a:pt x="30" y="183"/>
                  </a:lnTo>
                  <a:lnTo>
                    <a:pt x="38" y="181"/>
                  </a:lnTo>
                  <a:lnTo>
                    <a:pt x="43" y="178"/>
                  </a:lnTo>
                  <a:lnTo>
                    <a:pt x="45" y="174"/>
                  </a:lnTo>
                  <a:lnTo>
                    <a:pt x="47" y="170"/>
                  </a:lnTo>
                  <a:lnTo>
                    <a:pt x="47" y="163"/>
                  </a:lnTo>
                  <a:lnTo>
                    <a:pt x="48" y="154"/>
                  </a:lnTo>
                  <a:lnTo>
                    <a:pt x="48" y="141"/>
                  </a:lnTo>
                  <a:lnTo>
                    <a:pt x="48"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9" name="Freeform 417"/>
            <p:cNvSpPr>
              <a:spLocks noEditPoints="1"/>
            </p:cNvSpPr>
            <p:nvPr/>
          </p:nvSpPr>
          <p:spPr bwMode="auto">
            <a:xfrm>
              <a:off x="4681" y="3198"/>
              <a:ext cx="53" cy="54"/>
            </a:xfrm>
            <a:custGeom>
              <a:avLst/>
              <a:gdLst>
                <a:gd name="T0" fmla="*/ 0 w 212"/>
                <a:gd name="T1" fmla="*/ 0 h 214"/>
                <a:gd name="T2" fmla="*/ 43 w 212"/>
                <a:gd name="T3" fmla="*/ 0 h 214"/>
                <a:gd name="T4" fmla="*/ 43 w 212"/>
                <a:gd name="T5" fmla="*/ 84 h 214"/>
                <a:gd name="T6" fmla="*/ 99 w 212"/>
                <a:gd name="T7" fmla="*/ 84 h 214"/>
                <a:gd name="T8" fmla="*/ 113 w 212"/>
                <a:gd name="T9" fmla="*/ 84 h 214"/>
                <a:gd name="T10" fmla="*/ 125 w 212"/>
                <a:gd name="T11" fmla="*/ 85 h 214"/>
                <a:gd name="T12" fmla="*/ 137 w 212"/>
                <a:gd name="T13" fmla="*/ 86 h 214"/>
                <a:gd name="T14" fmla="*/ 148 w 212"/>
                <a:gd name="T15" fmla="*/ 88 h 214"/>
                <a:gd name="T16" fmla="*/ 158 w 212"/>
                <a:gd name="T17" fmla="*/ 90 h 214"/>
                <a:gd name="T18" fmla="*/ 167 w 212"/>
                <a:gd name="T19" fmla="*/ 93 h 214"/>
                <a:gd name="T20" fmla="*/ 175 w 212"/>
                <a:gd name="T21" fmla="*/ 97 h 214"/>
                <a:gd name="T22" fmla="*/ 183 w 212"/>
                <a:gd name="T23" fmla="*/ 100 h 214"/>
                <a:gd name="T24" fmla="*/ 191 w 212"/>
                <a:gd name="T25" fmla="*/ 106 h 214"/>
                <a:gd name="T26" fmla="*/ 196 w 212"/>
                <a:gd name="T27" fmla="*/ 111 h 214"/>
                <a:gd name="T28" fmla="*/ 201 w 212"/>
                <a:gd name="T29" fmla="*/ 116 h 214"/>
                <a:gd name="T30" fmla="*/ 206 w 212"/>
                <a:gd name="T31" fmla="*/ 121 h 214"/>
                <a:gd name="T32" fmla="*/ 208 w 212"/>
                <a:gd name="T33" fmla="*/ 128 h 214"/>
                <a:gd name="T34" fmla="*/ 211 w 212"/>
                <a:gd name="T35" fmla="*/ 135 h 214"/>
                <a:gd name="T36" fmla="*/ 212 w 212"/>
                <a:gd name="T37" fmla="*/ 141 h 214"/>
                <a:gd name="T38" fmla="*/ 212 w 212"/>
                <a:gd name="T39" fmla="*/ 149 h 214"/>
                <a:gd name="T40" fmla="*/ 212 w 212"/>
                <a:gd name="T41" fmla="*/ 156 h 214"/>
                <a:gd name="T42" fmla="*/ 211 w 212"/>
                <a:gd name="T43" fmla="*/ 162 h 214"/>
                <a:gd name="T44" fmla="*/ 210 w 212"/>
                <a:gd name="T45" fmla="*/ 168 h 214"/>
                <a:gd name="T46" fmla="*/ 207 w 212"/>
                <a:gd name="T47" fmla="*/ 174 h 214"/>
                <a:gd name="T48" fmla="*/ 203 w 212"/>
                <a:gd name="T49" fmla="*/ 179 h 214"/>
                <a:gd name="T50" fmla="*/ 200 w 212"/>
                <a:gd name="T51" fmla="*/ 184 h 214"/>
                <a:gd name="T52" fmla="*/ 195 w 212"/>
                <a:gd name="T53" fmla="*/ 190 h 214"/>
                <a:gd name="T54" fmla="*/ 188 w 212"/>
                <a:gd name="T55" fmla="*/ 195 h 214"/>
                <a:gd name="T56" fmla="*/ 182 w 212"/>
                <a:gd name="T57" fmla="*/ 199 h 214"/>
                <a:gd name="T58" fmla="*/ 174 w 212"/>
                <a:gd name="T59" fmla="*/ 203 h 214"/>
                <a:gd name="T60" fmla="*/ 165 w 212"/>
                <a:gd name="T61" fmla="*/ 207 h 214"/>
                <a:gd name="T62" fmla="*/ 156 w 212"/>
                <a:gd name="T63" fmla="*/ 210 h 214"/>
                <a:gd name="T64" fmla="*/ 146 w 212"/>
                <a:gd name="T65" fmla="*/ 212 h 214"/>
                <a:gd name="T66" fmla="*/ 135 w 212"/>
                <a:gd name="T67" fmla="*/ 213 h 214"/>
                <a:gd name="T68" fmla="*/ 123 w 212"/>
                <a:gd name="T69" fmla="*/ 214 h 214"/>
                <a:gd name="T70" fmla="*/ 109 w 212"/>
                <a:gd name="T71" fmla="*/ 214 h 214"/>
                <a:gd name="T72" fmla="*/ 0 w 212"/>
                <a:gd name="T73" fmla="*/ 214 h 214"/>
                <a:gd name="T74" fmla="*/ 0 w 212"/>
                <a:gd name="T75" fmla="*/ 0 h 214"/>
                <a:gd name="T76" fmla="*/ 43 w 212"/>
                <a:gd name="T77" fmla="*/ 184 h 214"/>
                <a:gd name="T78" fmla="*/ 90 w 212"/>
                <a:gd name="T79" fmla="*/ 184 h 214"/>
                <a:gd name="T80" fmla="*/ 109 w 212"/>
                <a:gd name="T81" fmla="*/ 183 h 214"/>
                <a:gd name="T82" fmla="*/ 126 w 212"/>
                <a:gd name="T83" fmla="*/ 182 h 214"/>
                <a:gd name="T84" fmla="*/ 139 w 212"/>
                <a:gd name="T85" fmla="*/ 179 h 214"/>
                <a:gd name="T86" fmla="*/ 150 w 212"/>
                <a:gd name="T87" fmla="*/ 176 h 214"/>
                <a:gd name="T88" fmla="*/ 154 w 212"/>
                <a:gd name="T89" fmla="*/ 173 h 214"/>
                <a:gd name="T90" fmla="*/ 158 w 212"/>
                <a:gd name="T91" fmla="*/ 171 h 214"/>
                <a:gd name="T92" fmla="*/ 160 w 212"/>
                <a:gd name="T93" fmla="*/ 168 h 214"/>
                <a:gd name="T94" fmla="*/ 163 w 212"/>
                <a:gd name="T95" fmla="*/ 165 h 214"/>
                <a:gd name="T96" fmla="*/ 167 w 212"/>
                <a:gd name="T97" fmla="*/ 157 h 214"/>
                <a:gd name="T98" fmla="*/ 168 w 212"/>
                <a:gd name="T99" fmla="*/ 150 h 214"/>
                <a:gd name="T100" fmla="*/ 167 w 212"/>
                <a:gd name="T101" fmla="*/ 142 h 214"/>
                <a:gd name="T102" fmla="*/ 164 w 212"/>
                <a:gd name="T103" fmla="*/ 136 h 214"/>
                <a:gd name="T104" fmla="*/ 160 w 212"/>
                <a:gd name="T105" fmla="*/ 130 h 214"/>
                <a:gd name="T106" fmla="*/ 154 w 212"/>
                <a:gd name="T107" fmla="*/ 125 h 214"/>
                <a:gd name="T108" fmla="*/ 150 w 212"/>
                <a:gd name="T109" fmla="*/ 121 h 214"/>
                <a:gd name="T110" fmla="*/ 146 w 212"/>
                <a:gd name="T111" fmla="*/ 119 h 214"/>
                <a:gd name="T112" fmla="*/ 140 w 212"/>
                <a:gd name="T113" fmla="*/ 118 h 214"/>
                <a:gd name="T114" fmla="*/ 134 w 212"/>
                <a:gd name="T115" fmla="*/ 116 h 214"/>
                <a:gd name="T116" fmla="*/ 117 w 212"/>
                <a:gd name="T117" fmla="*/ 114 h 214"/>
                <a:gd name="T118" fmla="*/ 95 w 212"/>
                <a:gd name="T119" fmla="*/ 113 h 214"/>
                <a:gd name="T120" fmla="*/ 43 w 212"/>
                <a:gd name="T121" fmla="*/ 113 h 214"/>
                <a:gd name="T122" fmla="*/ 43 w 212"/>
                <a:gd name="T123" fmla="*/ 18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2" h="214">
                  <a:moveTo>
                    <a:pt x="0" y="0"/>
                  </a:moveTo>
                  <a:lnTo>
                    <a:pt x="43" y="0"/>
                  </a:lnTo>
                  <a:lnTo>
                    <a:pt x="43" y="84"/>
                  </a:lnTo>
                  <a:lnTo>
                    <a:pt x="99" y="84"/>
                  </a:lnTo>
                  <a:lnTo>
                    <a:pt x="113" y="84"/>
                  </a:lnTo>
                  <a:lnTo>
                    <a:pt x="125" y="85"/>
                  </a:lnTo>
                  <a:lnTo>
                    <a:pt x="137" y="86"/>
                  </a:lnTo>
                  <a:lnTo>
                    <a:pt x="148" y="88"/>
                  </a:lnTo>
                  <a:lnTo>
                    <a:pt x="158" y="90"/>
                  </a:lnTo>
                  <a:lnTo>
                    <a:pt x="167" y="93"/>
                  </a:lnTo>
                  <a:lnTo>
                    <a:pt x="175" y="97"/>
                  </a:lnTo>
                  <a:lnTo>
                    <a:pt x="183" y="100"/>
                  </a:lnTo>
                  <a:lnTo>
                    <a:pt x="191" y="106"/>
                  </a:lnTo>
                  <a:lnTo>
                    <a:pt x="196" y="111"/>
                  </a:lnTo>
                  <a:lnTo>
                    <a:pt x="201" y="116"/>
                  </a:lnTo>
                  <a:lnTo>
                    <a:pt x="206" y="121"/>
                  </a:lnTo>
                  <a:lnTo>
                    <a:pt x="208" y="128"/>
                  </a:lnTo>
                  <a:lnTo>
                    <a:pt x="211" y="135"/>
                  </a:lnTo>
                  <a:lnTo>
                    <a:pt x="212" y="141"/>
                  </a:lnTo>
                  <a:lnTo>
                    <a:pt x="212" y="149"/>
                  </a:lnTo>
                  <a:lnTo>
                    <a:pt x="212" y="156"/>
                  </a:lnTo>
                  <a:lnTo>
                    <a:pt x="211" y="162"/>
                  </a:lnTo>
                  <a:lnTo>
                    <a:pt x="210" y="168"/>
                  </a:lnTo>
                  <a:lnTo>
                    <a:pt x="207" y="174"/>
                  </a:lnTo>
                  <a:lnTo>
                    <a:pt x="203" y="179"/>
                  </a:lnTo>
                  <a:lnTo>
                    <a:pt x="200" y="184"/>
                  </a:lnTo>
                  <a:lnTo>
                    <a:pt x="195" y="190"/>
                  </a:lnTo>
                  <a:lnTo>
                    <a:pt x="188" y="195"/>
                  </a:lnTo>
                  <a:lnTo>
                    <a:pt x="182" y="199"/>
                  </a:lnTo>
                  <a:lnTo>
                    <a:pt x="174" y="203"/>
                  </a:lnTo>
                  <a:lnTo>
                    <a:pt x="165" y="207"/>
                  </a:lnTo>
                  <a:lnTo>
                    <a:pt x="156" y="210"/>
                  </a:lnTo>
                  <a:lnTo>
                    <a:pt x="146" y="212"/>
                  </a:lnTo>
                  <a:lnTo>
                    <a:pt x="135" y="213"/>
                  </a:lnTo>
                  <a:lnTo>
                    <a:pt x="123" y="214"/>
                  </a:lnTo>
                  <a:lnTo>
                    <a:pt x="109" y="214"/>
                  </a:lnTo>
                  <a:lnTo>
                    <a:pt x="0" y="214"/>
                  </a:lnTo>
                  <a:lnTo>
                    <a:pt x="0" y="0"/>
                  </a:lnTo>
                  <a:close/>
                  <a:moveTo>
                    <a:pt x="43" y="184"/>
                  </a:moveTo>
                  <a:lnTo>
                    <a:pt x="90" y="184"/>
                  </a:lnTo>
                  <a:lnTo>
                    <a:pt x="109" y="183"/>
                  </a:lnTo>
                  <a:lnTo>
                    <a:pt x="126" y="182"/>
                  </a:lnTo>
                  <a:lnTo>
                    <a:pt x="139" y="179"/>
                  </a:lnTo>
                  <a:lnTo>
                    <a:pt x="150" y="176"/>
                  </a:lnTo>
                  <a:lnTo>
                    <a:pt x="154" y="173"/>
                  </a:lnTo>
                  <a:lnTo>
                    <a:pt x="158" y="171"/>
                  </a:lnTo>
                  <a:lnTo>
                    <a:pt x="160" y="168"/>
                  </a:lnTo>
                  <a:lnTo>
                    <a:pt x="163" y="165"/>
                  </a:lnTo>
                  <a:lnTo>
                    <a:pt x="167" y="157"/>
                  </a:lnTo>
                  <a:lnTo>
                    <a:pt x="168" y="150"/>
                  </a:lnTo>
                  <a:lnTo>
                    <a:pt x="167" y="142"/>
                  </a:lnTo>
                  <a:lnTo>
                    <a:pt x="164" y="136"/>
                  </a:lnTo>
                  <a:lnTo>
                    <a:pt x="160" y="130"/>
                  </a:lnTo>
                  <a:lnTo>
                    <a:pt x="154" y="125"/>
                  </a:lnTo>
                  <a:lnTo>
                    <a:pt x="150" y="121"/>
                  </a:lnTo>
                  <a:lnTo>
                    <a:pt x="146" y="119"/>
                  </a:lnTo>
                  <a:lnTo>
                    <a:pt x="140" y="118"/>
                  </a:lnTo>
                  <a:lnTo>
                    <a:pt x="134" y="116"/>
                  </a:lnTo>
                  <a:lnTo>
                    <a:pt x="117" y="114"/>
                  </a:lnTo>
                  <a:lnTo>
                    <a:pt x="95" y="113"/>
                  </a:lnTo>
                  <a:lnTo>
                    <a:pt x="43" y="113"/>
                  </a:lnTo>
                  <a:lnTo>
                    <a:pt x="43" y="18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0" name="Freeform 418"/>
            <p:cNvSpPr>
              <a:spLocks/>
            </p:cNvSpPr>
            <p:nvPr/>
          </p:nvSpPr>
          <p:spPr bwMode="auto">
            <a:xfrm>
              <a:off x="4747" y="3198"/>
              <a:ext cx="83" cy="54"/>
            </a:xfrm>
            <a:custGeom>
              <a:avLst/>
              <a:gdLst>
                <a:gd name="T0" fmla="*/ 0 w 332"/>
                <a:gd name="T1" fmla="*/ 0 h 214"/>
                <a:gd name="T2" fmla="*/ 43 w 332"/>
                <a:gd name="T3" fmla="*/ 0 h 214"/>
                <a:gd name="T4" fmla="*/ 43 w 332"/>
                <a:gd name="T5" fmla="*/ 183 h 214"/>
                <a:gd name="T6" fmla="*/ 144 w 332"/>
                <a:gd name="T7" fmla="*/ 183 h 214"/>
                <a:gd name="T8" fmla="*/ 144 w 332"/>
                <a:gd name="T9" fmla="*/ 0 h 214"/>
                <a:gd name="T10" fmla="*/ 187 w 332"/>
                <a:gd name="T11" fmla="*/ 0 h 214"/>
                <a:gd name="T12" fmla="*/ 187 w 332"/>
                <a:gd name="T13" fmla="*/ 183 h 214"/>
                <a:gd name="T14" fmla="*/ 287 w 332"/>
                <a:gd name="T15" fmla="*/ 183 h 214"/>
                <a:gd name="T16" fmla="*/ 287 w 332"/>
                <a:gd name="T17" fmla="*/ 0 h 214"/>
                <a:gd name="T18" fmla="*/ 332 w 332"/>
                <a:gd name="T19" fmla="*/ 0 h 214"/>
                <a:gd name="T20" fmla="*/ 332 w 332"/>
                <a:gd name="T21" fmla="*/ 214 h 214"/>
                <a:gd name="T22" fmla="*/ 0 w 332"/>
                <a:gd name="T23" fmla="*/ 214 h 214"/>
                <a:gd name="T24" fmla="*/ 0 w 332"/>
                <a:gd name="T2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2" h="214">
                  <a:moveTo>
                    <a:pt x="0" y="0"/>
                  </a:moveTo>
                  <a:lnTo>
                    <a:pt x="43" y="0"/>
                  </a:lnTo>
                  <a:lnTo>
                    <a:pt x="43" y="183"/>
                  </a:lnTo>
                  <a:lnTo>
                    <a:pt x="144" y="183"/>
                  </a:lnTo>
                  <a:lnTo>
                    <a:pt x="144" y="0"/>
                  </a:lnTo>
                  <a:lnTo>
                    <a:pt x="187" y="0"/>
                  </a:lnTo>
                  <a:lnTo>
                    <a:pt x="187" y="183"/>
                  </a:lnTo>
                  <a:lnTo>
                    <a:pt x="287" y="183"/>
                  </a:lnTo>
                  <a:lnTo>
                    <a:pt x="287" y="0"/>
                  </a:lnTo>
                  <a:lnTo>
                    <a:pt x="332" y="0"/>
                  </a:lnTo>
                  <a:lnTo>
                    <a:pt x="332"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1" name="Freeform 419"/>
            <p:cNvSpPr>
              <a:spLocks/>
            </p:cNvSpPr>
            <p:nvPr/>
          </p:nvSpPr>
          <p:spPr bwMode="auto">
            <a:xfrm>
              <a:off x="4847" y="3198"/>
              <a:ext cx="53" cy="54"/>
            </a:xfrm>
            <a:custGeom>
              <a:avLst/>
              <a:gdLst>
                <a:gd name="T0" fmla="*/ 0 w 213"/>
                <a:gd name="T1" fmla="*/ 0 h 214"/>
                <a:gd name="T2" fmla="*/ 44 w 213"/>
                <a:gd name="T3" fmla="*/ 0 h 214"/>
                <a:gd name="T4" fmla="*/ 44 w 213"/>
                <a:gd name="T5" fmla="*/ 163 h 214"/>
                <a:gd name="T6" fmla="*/ 165 w 213"/>
                <a:gd name="T7" fmla="*/ 0 h 214"/>
                <a:gd name="T8" fmla="*/ 213 w 213"/>
                <a:gd name="T9" fmla="*/ 0 h 214"/>
                <a:gd name="T10" fmla="*/ 213 w 213"/>
                <a:gd name="T11" fmla="*/ 214 h 214"/>
                <a:gd name="T12" fmla="*/ 169 w 213"/>
                <a:gd name="T13" fmla="*/ 214 h 214"/>
                <a:gd name="T14" fmla="*/ 169 w 213"/>
                <a:gd name="T15" fmla="*/ 52 h 214"/>
                <a:gd name="T16" fmla="*/ 47 w 213"/>
                <a:gd name="T17" fmla="*/ 214 h 214"/>
                <a:gd name="T18" fmla="*/ 0 w 213"/>
                <a:gd name="T19" fmla="*/ 214 h 214"/>
                <a:gd name="T20" fmla="*/ 0 w 213"/>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4">
                  <a:moveTo>
                    <a:pt x="0" y="0"/>
                  </a:moveTo>
                  <a:lnTo>
                    <a:pt x="44" y="0"/>
                  </a:lnTo>
                  <a:lnTo>
                    <a:pt x="44" y="163"/>
                  </a:lnTo>
                  <a:lnTo>
                    <a:pt x="165" y="0"/>
                  </a:lnTo>
                  <a:lnTo>
                    <a:pt x="213" y="0"/>
                  </a:lnTo>
                  <a:lnTo>
                    <a:pt x="213" y="214"/>
                  </a:lnTo>
                  <a:lnTo>
                    <a:pt x="169" y="214"/>
                  </a:lnTo>
                  <a:lnTo>
                    <a:pt x="169" y="52"/>
                  </a:lnTo>
                  <a:lnTo>
                    <a:pt x="47"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2" name="Freeform 420"/>
            <p:cNvSpPr>
              <a:spLocks noEditPoints="1"/>
            </p:cNvSpPr>
            <p:nvPr/>
          </p:nvSpPr>
          <p:spPr bwMode="auto">
            <a:xfrm>
              <a:off x="4913" y="3197"/>
              <a:ext cx="59" cy="56"/>
            </a:xfrm>
            <a:custGeom>
              <a:avLst/>
              <a:gdLst>
                <a:gd name="T0" fmla="*/ 238 w 239"/>
                <a:gd name="T1" fmla="*/ 155 h 224"/>
                <a:gd name="T2" fmla="*/ 231 w 239"/>
                <a:gd name="T3" fmla="*/ 171 h 224"/>
                <a:gd name="T4" fmla="*/ 222 w 239"/>
                <a:gd name="T5" fmla="*/ 184 h 224"/>
                <a:gd name="T6" fmla="*/ 211 w 239"/>
                <a:gd name="T7" fmla="*/ 196 h 224"/>
                <a:gd name="T8" fmla="*/ 198 w 239"/>
                <a:gd name="T9" fmla="*/ 205 h 224"/>
                <a:gd name="T10" fmla="*/ 183 w 239"/>
                <a:gd name="T11" fmla="*/ 214 h 224"/>
                <a:gd name="T12" fmla="*/ 165 w 239"/>
                <a:gd name="T13" fmla="*/ 219 h 224"/>
                <a:gd name="T14" fmla="*/ 145 w 239"/>
                <a:gd name="T15" fmla="*/ 223 h 224"/>
                <a:gd name="T16" fmla="*/ 123 w 239"/>
                <a:gd name="T17" fmla="*/ 224 h 224"/>
                <a:gd name="T18" fmla="*/ 97 w 239"/>
                <a:gd name="T19" fmla="*/ 222 h 224"/>
                <a:gd name="T20" fmla="*/ 72 w 239"/>
                <a:gd name="T21" fmla="*/ 217 h 224"/>
                <a:gd name="T22" fmla="*/ 52 w 239"/>
                <a:gd name="T23" fmla="*/ 207 h 224"/>
                <a:gd name="T24" fmla="*/ 33 w 239"/>
                <a:gd name="T25" fmla="*/ 195 h 224"/>
                <a:gd name="T26" fmla="*/ 19 w 239"/>
                <a:gd name="T27" fmla="*/ 179 h 224"/>
                <a:gd name="T28" fmla="*/ 9 w 239"/>
                <a:gd name="T29" fmla="*/ 160 h 224"/>
                <a:gd name="T30" fmla="*/ 3 w 239"/>
                <a:gd name="T31" fmla="*/ 138 h 224"/>
                <a:gd name="T32" fmla="*/ 0 w 239"/>
                <a:gd name="T33" fmla="*/ 114 h 224"/>
                <a:gd name="T34" fmla="*/ 3 w 239"/>
                <a:gd name="T35" fmla="*/ 89 h 224"/>
                <a:gd name="T36" fmla="*/ 9 w 239"/>
                <a:gd name="T37" fmla="*/ 65 h 224"/>
                <a:gd name="T38" fmla="*/ 19 w 239"/>
                <a:gd name="T39" fmla="*/ 47 h 224"/>
                <a:gd name="T40" fmla="*/ 34 w 239"/>
                <a:gd name="T41" fmla="*/ 30 h 224"/>
                <a:gd name="T42" fmla="*/ 52 w 239"/>
                <a:gd name="T43" fmla="*/ 17 h 224"/>
                <a:gd name="T44" fmla="*/ 72 w 239"/>
                <a:gd name="T45" fmla="*/ 8 h 224"/>
                <a:gd name="T46" fmla="*/ 95 w 239"/>
                <a:gd name="T47" fmla="*/ 1 h 224"/>
                <a:gd name="T48" fmla="*/ 121 w 239"/>
                <a:gd name="T49" fmla="*/ 0 h 224"/>
                <a:gd name="T50" fmla="*/ 146 w 239"/>
                <a:gd name="T51" fmla="*/ 1 h 224"/>
                <a:gd name="T52" fmla="*/ 169 w 239"/>
                <a:gd name="T53" fmla="*/ 8 h 224"/>
                <a:gd name="T54" fmla="*/ 188 w 239"/>
                <a:gd name="T55" fmla="*/ 16 h 224"/>
                <a:gd name="T56" fmla="*/ 206 w 239"/>
                <a:gd name="T57" fmla="*/ 29 h 224"/>
                <a:gd name="T58" fmla="*/ 221 w 239"/>
                <a:gd name="T59" fmla="*/ 46 h 224"/>
                <a:gd name="T60" fmla="*/ 231 w 239"/>
                <a:gd name="T61" fmla="*/ 64 h 224"/>
                <a:gd name="T62" fmla="*/ 238 w 239"/>
                <a:gd name="T63" fmla="*/ 87 h 224"/>
                <a:gd name="T64" fmla="*/ 239 w 239"/>
                <a:gd name="T65" fmla="*/ 112 h 224"/>
                <a:gd name="T66" fmla="*/ 239 w 239"/>
                <a:gd name="T67" fmla="*/ 121 h 224"/>
                <a:gd name="T68" fmla="*/ 47 w 239"/>
                <a:gd name="T69" fmla="*/ 130 h 224"/>
                <a:gd name="T70" fmla="*/ 50 w 239"/>
                <a:gd name="T71" fmla="*/ 145 h 224"/>
                <a:gd name="T72" fmla="*/ 56 w 239"/>
                <a:gd name="T73" fmla="*/ 159 h 224"/>
                <a:gd name="T74" fmla="*/ 65 w 239"/>
                <a:gd name="T75" fmla="*/ 171 h 224"/>
                <a:gd name="T76" fmla="*/ 75 w 239"/>
                <a:gd name="T77" fmla="*/ 180 h 224"/>
                <a:gd name="T78" fmla="*/ 88 w 239"/>
                <a:gd name="T79" fmla="*/ 186 h 224"/>
                <a:gd name="T80" fmla="*/ 102 w 239"/>
                <a:gd name="T81" fmla="*/ 192 h 224"/>
                <a:gd name="T82" fmla="*/ 116 w 239"/>
                <a:gd name="T83" fmla="*/ 194 h 224"/>
                <a:gd name="T84" fmla="*/ 136 w 239"/>
                <a:gd name="T85" fmla="*/ 194 h 224"/>
                <a:gd name="T86" fmla="*/ 156 w 239"/>
                <a:gd name="T87" fmla="*/ 188 h 224"/>
                <a:gd name="T88" fmla="*/ 173 w 239"/>
                <a:gd name="T89" fmla="*/ 178 h 224"/>
                <a:gd name="T90" fmla="*/ 187 w 239"/>
                <a:gd name="T91" fmla="*/ 161 h 224"/>
                <a:gd name="T92" fmla="*/ 48 w 239"/>
                <a:gd name="T93" fmla="*/ 92 h 224"/>
                <a:gd name="T94" fmla="*/ 191 w 239"/>
                <a:gd name="T95" fmla="*/ 79 h 224"/>
                <a:gd name="T96" fmla="*/ 182 w 239"/>
                <a:gd name="T97" fmla="*/ 58 h 224"/>
                <a:gd name="T98" fmla="*/ 170 w 239"/>
                <a:gd name="T99" fmla="*/ 46 h 224"/>
                <a:gd name="T100" fmla="*/ 159 w 239"/>
                <a:gd name="T101" fmla="*/ 38 h 224"/>
                <a:gd name="T102" fmla="*/ 145 w 239"/>
                <a:gd name="T103" fmla="*/ 33 h 224"/>
                <a:gd name="T104" fmla="*/ 130 w 239"/>
                <a:gd name="T105" fmla="*/ 30 h 224"/>
                <a:gd name="T106" fmla="*/ 114 w 239"/>
                <a:gd name="T107" fmla="*/ 30 h 224"/>
                <a:gd name="T108" fmla="*/ 100 w 239"/>
                <a:gd name="T109" fmla="*/ 32 h 224"/>
                <a:gd name="T110" fmla="*/ 88 w 239"/>
                <a:gd name="T111" fmla="*/ 36 h 224"/>
                <a:gd name="T112" fmla="*/ 76 w 239"/>
                <a:gd name="T113" fmla="*/ 42 h 224"/>
                <a:gd name="T114" fmla="*/ 66 w 239"/>
                <a:gd name="T115" fmla="*/ 51 h 224"/>
                <a:gd name="T116" fmla="*/ 58 w 239"/>
                <a:gd name="T117" fmla="*/ 60 h 224"/>
                <a:gd name="T118" fmla="*/ 52 w 239"/>
                <a:gd name="T119" fmla="*/ 72 h 224"/>
                <a:gd name="T120" fmla="*/ 48 w 239"/>
                <a:gd name="T121" fmla="*/ 8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4">
                  <a:moveTo>
                    <a:pt x="192" y="150"/>
                  </a:moveTo>
                  <a:lnTo>
                    <a:pt x="238" y="155"/>
                  </a:lnTo>
                  <a:lnTo>
                    <a:pt x="235" y="162"/>
                  </a:lnTo>
                  <a:lnTo>
                    <a:pt x="231" y="171"/>
                  </a:lnTo>
                  <a:lnTo>
                    <a:pt x="227" y="177"/>
                  </a:lnTo>
                  <a:lnTo>
                    <a:pt x="222" y="184"/>
                  </a:lnTo>
                  <a:lnTo>
                    <a:pt x="217" y="191"/>
                  </a:lnTo>
                  <a:lnTo>
                    <a:pt x="211" y="196"/>
                  </a:lnTo>
                  <a:lnTo>
                    <a:pt x="205" y="201"/>
                  </a:lnTo>
                  <a:lnTo>
                    <a:pt x="198" y="205"/>
                  </a:lnTo>
                  <a:lnTo>
                    <a:pt x="191" y="210"/>
                  </a:lnTo>
                  <a:lnTo>
                    <a:pt x="183" y="214"/>
                  </a:lnTo>
                  <a:lnTo>
                    <a:pt x="174" y="217"/>
                  </a:lnTo>
                  <a:lnTo>
                    <a:pt x="165" y="219"/>
                  </a:lnTo>
                  <a:lnTo>
                    <a:pt x="155" y="221"/>
                  </a:lnTo>
                  <a:lnTo>
                    <a:pt x="145" y="223"/>
                  </a:lnTo>
                  <a:lnTo>
                    <a:pt x="135" y="223"/>
                  </a:lnTo>
                  <a:lnTo>
                    <a:pt x="123" y="224"/>
                  </a:lnTo>
                  <a:lnTo>
                    <a:pt x="109" y="223"/>
                  </a:lnTo>
                  <a:lnTo>
                    <a:pt x="97" y="222"/>
                  </a:lnTo>
                  <a:lnTo>
                    <a:pt x="84" y="220"/>
                  </a:lnTo>
                  <a:lnTo>
                    <a:pt x="72" y="217"/>
                  </a:lnTo>
                  <a:lnTo>
                    <a:pt x="62" y="213"/>
                  </a:lnTo>
                  <a:lnTo>
                    <a:pt x="52" y="207"/>
                  </a:lnTo>
                  <a:lnTo>
                    <a:pt x="42" y="202"/>
                  </a:lnTo>
                  <a:lnTo>
                    <a:pt x="33" y="195"/>
                  </a:lnTo>
                  <a:lnTo>
                    <a:pt x="25" y="187"/>
                  </a:lnTo>
                  <a:lnTo>
                    <a:pt x="19" y="179"/>
                  </a:lnTo>
                  <a:lnTo>
                    <a:pt x="13" y="170"/>
                  </a:lnTo>
                  <a:lnTo>
                    <a:pt x="9" y="160"/>
                  </a:lnTo>
                  <a:lnTo>
                    <a:pt x="5" y="150"/>
                  </a:lnTo>
                  <a:lnTo>
                    <a:pt x="3" y="138"/>
                  </a:lnTo>
                  <a:lnTo>
                    <a:pt x="1" y="126"/>
                  </a:lnTo>
                  <a:lnTo>
                    <a:pt x="0" y="114"/>
                  </a:lnTo>
                  <a:lnTo>
                    <a:pt x="1" y="100"/>
                  </a:lnTo>
                  <a:lnTo>
                    <a:pt x="3" y="89"/>
                  </a:lnTo>
                  <a:lnTo>
                    <a:pt x="5" y="77"/>
                  </a:lnTo>
                  <a:lnTo>
                    <a:pt x="9" y="65"/>
                  </a:lnTo>
                  <a:lnTo>
                    <a:pt x="14" y="56"/>
                  </a:lnTo>
                  <a:lnTo>
                    <a:pt x="19" y="47"/>
                  </a:lnTo>
                  <a:lnTo>
                    <a:pt x="25" y="37"/>
                  </a:lnTo>
                  <a:lnTo>
                    <a:pt x="34" y="30"/>
                  </a:lnTo>
                  <a:lnTo>
                    <a:pt x="43" y="22"/>
                  </a:lnTo>
                  <a:lnTo>
                    <a:pt x="52" y="17"/>
                  </a:lnTo>
                  <a:lnTo>
                    <a:pt x="62" y="12"/>
                  </a:lnTo>
                  <a:lnTo>
                    <a:pt x="72" y="8"/>
                  </a:lnTo>
                  <a:lnTo>
                    <a:pt x="84" y="5"/>
                  </a:lnTo>
                  <a:lnTo>
                    <a:pt x="95" y="1"/>
                  </a:lnTo>
                  <a:lnTo>
                    <a:pt x="108" y="0"/>
                  </a:lnTo>
                  <a:lnTo>
                    <a:pt x="121" y="0"/>
                  </a:lnTo>
                  <a:lnTo>
                    <a:pt x="133" y="0"/>
                  </a:lnTo>
                  <a:lnTo>
                    <a:pt x="146" y="1"/>
                  </a:lnTo>
                  <a:lnTo>
                    <a:pt x="158" y="3"/>
                  </a:lnTo>
                  <a:lnTo>
                    <a:pt x="169" y="8"/>
                  </a:lnTo>
                  <a:lnTo>
                    <a:pt x="179" y="11"/>
                  </a:lnTo>
                  <a:lnTo>
                    <a:pt x="188" y="16"/>
                  </a:lnTo>
                  <a:lnTo>
                    <a:pt x="198" y="22"/>
                  </a:lnTo>
                  <a:lnTo>
                    <a:pt x="206" y="29"/>
                  </a:lnTo>
                  <a:lnTo>
                    <a:pt x="213" y="37"/>
                  </a:lnTo>
                  <a:lnTo>
                    <a:pt x="221" y="46"/>
                  </a:lnTo>
                  <a:lnTo>
                    <a:pt x="226" y="54"/>
                  </a:lnTo>
                  <a:lnTo>
                    <a:pt x="231" y="64"/>
                  </a:lnTo>
                  <a:lnTo>
                    <a:pt x="235" y="75"/>
                  </a:lnTo>
                  <a:lnTo>
                    <a:pt x="238" y="87"/>
                  </a:lnTo>
                  <a:lnTo>
                    <a:pt x="239" y="98"/>
                  </a:lnTo>
                  <a:lnTo>
                    <a:pt x="239" y="112"/>
                  </a:lnTo>
                  <a:lnTo>
                    <a:pt x="239" y="116"/>
                  </a:lnTo>
                  <a:lnTo>
                    <a:pt x="239" y="121"/>
                  </a:lnTo>
                  <a:lnTo>
                    <a:pt x="46" y="121"/>
                  </a:lnTo>
                  <a:lnTo>
                    <a:pt x="47" y="130"/>
                  </a:lnTo>
                  <a:lnTo>
                    <a:pt x="48" y="138"/>
                  </a:lnTo>
                  <a:lnTo>
                    <a:pt x="50" y="145"/>
                  </a:lnTo>
                  <a:lnTo>
                    <a:pt x="53" y="153"/>
                  </a:lnTo>
                  <a:lnTo>
                    <a:pt x="56" y="159"/>
                  </a:lnTo>
                  <a:lnTo>
                    <a:pt x="60" y="165"/>
                  </a:lnTo>
                  <a:lnTo>
                    <a:pt x="65" y="171"/>
                  </a:lnTo>
                  <a:lnTo>
                    <a:pt x="70" y="175"/>
                  </a:lnTo>
                  <a:lnTo>
                    <a:pt x="75" y="180"/>
                  </a:lnTo>
                  <a:lnTo>
                    <a:pt x="81" y="183"/>
                  </a:lnTo>
                  <a:lnTo>
                    <a:pt x="88" y="186"/>
                  </a:lnTo>
                  <a:lnTo>
                    <a:pt x="94" y="189"/>
                  </a:lnTo>
                  <a:lnTo>
                    <a:pt x="102" y="192"/>
                  </a:lnTo>
                  <a:lnTo>
                    <a:pt x="108" y="193"/>
                  </a:lnTo>
                  <a:lnTo>
                    <a:pt x="116" y="194"/>
                  </a:lnTo>
                  <a:lnTo>
                    <a:pt x="124" y="194"/>
                  </a:lnTo>
                  <a:lnTo>
                    <a:pt x="136" y="194"/>
                  </a:lnTo>
                  <a:lnTo>
                    <a:pt x="146" y="192"/>
                  </a:lnTo>
                  <a:lnTo>
                    <a:pt x="156" y="188"/>
                  </a:lnTo>
                  <a:lnTo>
                    <a:pt x="165" y="183"/>
                  </a:lnTo>
                  <a:lnTo>
                    <a:pt x="173" y="178"/>
                  </a:lnTo>
                  <a:lnTo>
                    <a:pt x="180" y="170"/>
                  </a:lnTo>
                  <a:lnTo>
                    <a:pt x="187" y="161"/>
                  </a:lnTo>
                  <a:lnTo>
                    <a:pt x="192" y="150"/>
                  </a:lnTo>
                  <a:close/>
                  <a:moveTo>
                    <a:pt x="48" y="92"/>
                  </a:moveTo>
                  <a:lnTo>
                    <a:pt x="193" y="92"/>
                  </a:lnTo>
                  <a:lnTo>
                    <a:pt x="191" y="79"/>
                  </a:lnTo>
                  <a:lnTo>
                    <a:pt x="187" y="68"/>
                  </a:lnTo>
                  <a:lnTo>
                    <a:pt x="182" y="58"/>
                  </a:lnTo>
                  <a:lnTo>
                    <a:pt x="177" y="51"/>
                  </a:lnTo>
                  <a:lnTo>
                    <a:pt x="170" y="46"/>
                  </a:lnTo>
                  <a:lnTo>
                    <a:pt x="165" y="41"/>
                  </a:lnTo>
                  <a:lnTo>
                    <a:pt x="159" y="38"/>
                  </a:lnTo>
                  <a:lnTo>
                    <a:pt x="152" y="35"/>
                  </a:lnTo>
                  <a:lnTo>
                    <a:pt x="145" y="33"/>
                  </a:lnTo>
                  <a:lnTo>
                    <a:pt x="137" y="31"/>
                  </a:lnTo>
                  <a:lnTo>
                    <a:pt x="130" y="30"/>
                  </a:lnTo>
                  <a:lnTo>
                    <a:pt x="122" y="30"/>
                  </a:lnTo>
                  <a:lnTo>
                    <a:pt x="114" y="30"/>
                  </a:lnTo>
                  <a:lnTo>
                    <a:pt x="107" y="31"/>
                  </a:lnTo>
                  <a:lnTo>
                    <a:pt x="100" y="32"/>
                  </a:lnTo>
                  <a:lnTo>
                    <a:pt x="94" y="34"/>
                  </a:lnTo>
                  <a:lnTo>
                    <a:pt x="88" y="36"/>
                  </a:lnTo>
                  <a:lnTo>
                    <a:pt x="81" y="39"/>
                  </a:lnTo>
                  <a:lnTo>
                    <a:pt x="76" y="42"/>
                  </a:lnTo>
                  <a:lnTo>
                    <a:pt x="71" y="47"/>
                  </a:lnTo>
                  <a:lnTo>
                    <a:pt x="66" y="51"/>
                  </a:lnTo>
                  <a:lnTo>
                    <a:pt x="62" y="56"/>
                  </a:lnTo>
                  <a:lnTo>
                    <a:pt x="58" y="60"/>
                  </a:lnTo>
                  <a:lnTo>
                    <a:pt x="55" y="67"/>
                  </a:lnTo>
                  <a:lnTo>
                    <a:pt x="52" y="72"/>
                  </a:lnTo>
                  <a:lnTo>
                    <a:pt x="51" y="78"/>
                  </a:lnTo>
                  <a:lnTo>
                    <a:pt x="48" y="84"/>
                  </a:lnTo>
                  <a:lnTo>
                    <a:pt x="48" y="9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3" name="Freeform 421"/>
            <p:cNvSpPr>
              <a:spLocks/>
            </p:cNvSpPr>
            <p:nvPr/>
          </p:nvSpPr>
          <p:spPr bwMode="auto">
            <a:xfrm>
              <a:off x="4103" y="3693"/>
              <a:ext cx="1226" cy="13"/>
            </a:xfrm>
            <a:custGeom>
              <a:avLst/>
              <a:gdLst>
                <a:gd name="T0" fmla="*/ 4903 w 4903"/>
                <a:gd name="T1" fmla="*/ 25 h 52"/>
                <a:gd name="T2" fmla="*/ 4871 w 4903"/>
                <a:gd name="T3" fmla="*/ 0 h 52"/>
                <a:gd name="T4" fmla="*/ 0 w 4903"/>
                <a:gd name="T5" fmla="*/ 0 h 52"/>
                <a:gd name="T6" fmla="*/ 0 w 4903"/>
                <a:gd name="T7" fmla="*/ 52 h 52"/>
                <a:gd name="T8" fmla="*/ 4871 w 4903"/>
                <a:gd name="T9" fmla="*/ 52 h 52"/>
                <a:gd name="T10" fmla="*/ 4903 w 4903"/>
                <a:gd name="T11" fmla="*/ 25 h 52"/>
                <a:gd name="T12" fmla="*/ 4871 w 4903"/>
                <a:gd name="T13" fmla="*/ 52 h 52"/>
                <a:gd name="T14" fmla="*/ 4903 w 4903"/>
                <a:gd name="T15" fmla="*/ 52 h 52"/>
                <a:gd name="T16" fmla="*/ 4903 w 4903"/>
                <a:gd name="T17"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3" h="52">
                  <a:moveTo>
                    <a:pt x="4903" y="25"/>
                  </a:moveTo>
                  <a:lnTo>
                    <a:pt x="4871" y="0"/>
                  </a:lnTo>
                  <a:lnTo>
                    <a:pt x="0" y="0"/>
                  </a:lnTo>
                  <a:lnTo>
                    <a:pt x="0" y="52"/>
                  </a:lnTo>
                  <a:lnTo>
                    <a:pt x="4871" y="52"/>
                  </a:lnTo>
                  <a:lnTo>
                    <a:pt x="4903" y="25"/>
                  </a:lnTo>
                  <a:lnTo>
                    <a:pt x="4871" y="52"/>
                  </a:lnTo>
                  <a:lnTo>
                    <a:pt x="4903" y="52"/>
                  </a:lnTo>
                  <a:lnTo>
                    <a:pt x="4903" y="2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4" name="Freeform 422"/>
            <p:cNvSpPr>
              <a:spLocks/>
            </p:cNvSpPr>
            <p:nvPr/>
          </p:nvSpPr>
          <p:spPr bwMode="auto">
            <a:xfrm>
              <a:off x="5313" y="3456"/>
              <a:ext cx="16" cy="244"/>
            </a:xfrm>
            <a:custGeom>
              <a:avLst/>
              <a:gdLst>
                <a:gd name="T0" fmla="*/ 30 w 62"/>
                <a:gd name="T1" fmla="*/ 0 h 974"/>
                <a:gd name="T2" fmla="*/ 0 w 62"/>
                <a:gd name="T3" fmla="*/ 27 h 974"/>
                <a:gd name="T4" fmla="*/ 0 w 62"/>
                <a:gd name="T5" fmla="*/ 974 h 974"/>
                <a:gd name="T6" fmla="*/ 62 w 62"/>
                <a:gd name="T7" fmla="*/ 974 h 974"/>
                <a:gd name="T8" fmla="*/ 62 w 62"/>
                <a:gd name="T9" fmla="*/ 27 h 974"/>
                <a:gd name="T10" fmla="*/ 30 w 62"/>
                <a:gd name="T11" fmla="*/ 0 h 974"/>
                <a:gd name="T12" fmla="*/ 62 w 62"/>
                <a:gd name="T13" fmla="*/ 27 h 974"/>
                <a:gd name="T14" fmla="*/ 62 w 62"/>
                <a:gd name="T15" fmla="*/ 0 h 974"/>
                <a:gd name="T16" fmla="*/ 30 w 62"/>
                <a:gd name="T17"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74">
                  <a:moveTo>
                    <a:pt x="30" y="0"/>
                  </a:moveTo>
                  <a:lnTo>
                    <a:pt x="0" y="27"/>
                  </a:lnTo>
                  <a:lnTo>
                    <a:pt x="0" y="974"/>
                  </a:lnTo>
                  <a:lnTo>
                    <a:pt x="62" y="974"/>
                  </a:lnTo>
                  <a:lnTo>
                    <a:pt x="62" y="27"/>
                  </a:lnTo>
                  <a:lnTo>
                    <a:pt x="30" y="0"/>
                  </a:lnTo>
                  <a:lnTo>
                    <a:pt x="62" y="27"/>
                  </a:lnTo>
                  <a:lnTo>
                    <a:pt x="62" y="0"/>
                  </a:lnTo>
                  <a:lnTo>
                    <a:pt x="3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5" name="Freeform 423"/>
            <p:cNvSpPr>
              <a:spLocks/>
            </p:cNvSpPr>
            <p:nvPr/>
          </p:nvSpPr>
          <p:spPr bwMode="auto">
            <a:xfrm>
              <a:off x="4095" y="3456"/>
              <a:ext cx="1226" cy="13"/>
            </a:xfrm>
            <a:custGeom>
              <a:avLst/>
              <a:gdLst>
                <a:gd name="T0" fmla="*/ 0 w 4903"/>
                <a:gd name="T1" fmla="*/ 27 h 52"/>
                <a:gd name="T2" fmla="*/ 32 w 4903"/>
                <a:gd name="T3" fmla="*/ 52 h 52"/>
                <a:gd name="T4" fmla="*/ 4903 w 4903"/>
                <a:gd name="T5" fmla="*/ 52 h 52"/>
                <a:gd name="T6" fmla="*/ 4903 w 4903"/>
                <a:gd name="T7" fmla="*/ 0 h 52"/>
                <a:gd name="T8" fmla="*/ 32 w 4903"/>
                <a:gd name="T9" fmla="*/ 0 h 52"/>
                <a:gd name="T10" fmla="*/ 0 w 4903"/>
                <a:gd name="T11" fmla="*/ 27 h 52"/>
                <a:gd name="T12" fmla="*/ 32 w 4903"/>
                <a:gd name="T13" fmla="*/ 0 h 52"/>
                <a:gd name="T14" fmla="*/ 0 w 4903"/>
                <a:gd name="T15" fmla="*/ 0 h 52"/>
                <a:gd name="T16" fmla="*/ 0 w 4903"/>
                <a:gd name="T17"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3" h="52">
                  <a:moveTo>
                    <a:pt x="0" y="27"/>
                  </a:moveTo>
                  <a:lnTo>
                    <a:pt x="32" y="52"/>
                  </a:lnTo>
                  <a:lnTo>
                    <a:pt x="4903" y="52"/>
                  </a:lnTo>
                  <a:lnTo>
                    <a:pt x="4903" y="0"/>
                  </a:lnTo>
                  <a:lnTo>
                    <a:pt x="32" y="0"/>
                  </a:lnTo>
                  <a:lnTo>
                    <a:pt x="0" y="27"/>
                  </a:lnTo>
                  <a:lnTo>
                    <a:pt x="32" y="0"/>
                  </a:lnTo>
                  <a:lnTo>
                    <a:pt x="0" y="0"/>
                  </a:lnTo>
                  <a:lnTo>
                    <a:pt x="0" y="27"/>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6" name="Freeform 424"/>
            <p:cNvSpPr>
              <a:spLocks/>
            </p:cNvSpPr>
            <p:nvPr/>
          </p:nvSpPr>
          <p:spPr bwMode="auto">
            <a:xfrm>
              <a:off x="4095" y="3463"/>
              <a:ext cx="16" cy="243"/>
            </a:xfrm>
            <a:custGeom>
              <a:avLst/>
              <a:gdLst>
                <a:gd name="T0" fmla="*/ 32 w 62"/>
                <a:gd name="T1" fmla="*/ 974 h 974"/>
                <a:gd name="T2" fmla="*/ 62 w 62"/>
                <a:gd name="T3" fmla="*/ 947 h 974"/>
                <a:gd name="T4" fmla="*/ 62 w 62"/>
                <a:gd name="T5" fmla="*/ 0 h 974"/>
                <a:gd name="T6" fmla="*/ 0 w 62"/>
                <a:gd name="T7" fmla="*/ 0 h 974"/>
                <a:gd name="T8" fmla="*/ 0 w 62"/>
                <a:gd name="T9" fmla="*/ 947 h 974"/>
                <a:gd name="T10" fmla="*/ 32 w 62"/>
                <a:gd name="T11" fmla="*/ 974 h 974"/>
                <a:gd name="T12" fmla="*/ 0 w 62"/>
                <a:gd name="T13" fmla="*/ 947 h 974"/>
                <a:gd name="T14" fmla="*/ 0 w 62"/>
                <a:gd name="T15" fmla="*/ 974 h 974"/>
                <a:gd name="T16" fmla="*/ 32 w 62"/>
                <a:gd name="T17" fmla="*/ 974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74">
                  <a:moveTo>
                    <a:pt x="32" y="974"/>
                  </a:moveTo>
                  <a:lnTo>
                    <a:pt x="62" y="947"/>
                  </a:lnTo>
                  <a:lnTo>
                    <a:pt x="62" y="0"/>
                  </a:lnTo>
                  <a:lnTo>
                    <a:pt x="0" y="0"/>
                  </a:lnTo>
                  <a:lnTo>
                    <a:pt x="0" y="947"/>
                  </a:lnTo>
                  <a:lnTo>
                    <a:pt x="32" y="974"/>
                  </a:lnTo>
                  <a:lnTo>
                    <a:pt x="0" y="947"/>
                  </a:lnTo>
                  <a:lnTo>
                    <a:pt x="0" y="974"/>
                  </a:lnTo>
                  <a:lnTo>
                    <a:pt x="32" y="97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7" name="Freeform 425"/>
            <p:cNvSpPr>
              <a:spLocks/>
            </p:cNvSpPr>
            <p:nvPr/>
          </p:nvSpPr>
          <p:spPr bwMode="auto">
            <a:xfrm>
              <a:off x="4250" y="3544"/>
              <a:ext cx="70" cy="74"/>
            </a:xfrm>
            <a:custGeom>
              <a:avLst/>
              <a:gdLst>
                <a:gd name="T0" fmla="*/ 0 w 281"/>
                <a:gd name="T1" fmla="*/ 297 h 297"/>
                <a:gd name="T2" fmla="*/ 0 w 281"/>
                <a:gd name="T3" fmla="*/ 0 h 297"/>
                <a:gd name="T4" fmla="*/ 47 w 281"/>
                <a:gd name="T5" fmla="*/ 0 h 297"/>
                <a:gd name="T6" fmla="*/ 47 w 281"/>
                <a:gd name="T7" fmla="*/ 122 h 297"/>
                <a:gd name="T8" fmla="*/ 234 w 281"/>
                <a:gd name="T9" fmla="*/ 122 h 297"/>
                <a:gd name="T10" fmla="*/ 234 w 281"/>
                <a:gd name="T11" fmla="*/ 0 h 297"/>
                <a:gd name="T12" fmla="*/ 281 w 281"/>
                <a:gd name="T13" fmla="*/ 0 h 297"/>
                <a:gd name="T14" fmla="*/ 281 w 281"/>
                <a:gd name="T15" fmla="*/ 297 h 297"/>
                <a:gd name="T16" fmla="*/ 234 w 281"/>
                <a:gd name="T17" fmla="*/ 297 h 297"/>
                <a:gd name="T18" fmla="*/ 234 w 281"/>
                <a:gd name="T19" fmla="*/ 157 h 297"/>
                <a:gd name="T20" fmla="*/ 47 w 281"/>
                <a:gd name="T21" fmla="*/ 157 h 297"/>
                <a:gd name="T22" fmla="*/ 47 w 281"/>
                <a:gd name="T23" fmla="*/ 297 h 297"/>
                <a:gd name="T24" fmla="*/ 0 w 281"/>
                <a:gd name="T25"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1" h="297">
                  <a:moveTo>
                    <a:pt x="0" y="297"/>
                  </a:moveTo>
                  <a:lnTo>
                    <a:pt x="0" y="0"/>
                  </a:lnTo>
                  <a:lnTo>
                    <a:pt x="47" y="0"/>
                  </a:lnTo>
                  <a:lnTo>
                    <a:pt x="47" y="122"/>
                  </a:lnTo>
                  <a:lnTo>
                    <a:pt x="234" y="122"/>
                  </a:lnTo>
                  <a:lnTo>
                    <a:pt x="234" y="0"/>
                  </a:lnTo>
                  <a:lnTo>
                    <a:pt x="281" y="0"/>
                  </a:lnTo>
                  <a:lnTo>
                    <a:pt x="281" y="297"/>
                  </a:lnTo>
                  <a:lnTo>
                    <a:pt x="234" y="297"/>
                  </a:lnTo>
                  <a:lnTo>
                    <a:pt x="234" y="157"/>
                  </a:lnTo>
                  <a:lnTo>
                    <a:pt x="47" y="157"/>
                  </a:lnTo>
                  <a:lnTo>
                    <a:pt x="47" y="297"/>
                  </a:lnTo>
                  <a:lnTo>
                    <a:pt x="0" y="297"/>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8" name="Freeform 426"/>
            <p:cNvSpPr>
              <a:spLocks noEditPoints="1"/>
            </p:cNvSpPr>
            <p:nvPr/>
          </p:nvSpPr>
          <p:spPr bwMode="auto">
            <a:xfrm>
              <a:off x="4335" y="3564"/>
              <a:ext cx="59" cy="55"/>
            </a:xfrm>
            <a:custGeom>
              <a:avLst/>
              <a:gdLst>
                <a:gd name="T0" fmla="*/ 238 w 239"/>
                <a:gd name="T1" fmla="*/ 155 h 224"/>
                <a:gd name="T2" fmla="*/ 232 w 239"/>
                <a:gd name="T3" fmla="*/ 170 h 224"/>
                <a:gd name="T4" fmla="*/ 223 w 239"/>
                <a:gd name="T5" fmla="*/ 184 h 224"/>
                <a:gd name="T6" fmla="*/ 211 w 239"/>
                <a:gd name="T7" fmla="*/ 197 h 224"/>
                <a:gd name="T8" fmla="*/ 198 w 239"/>
                <a:gd name="T9" fmla="*/ 206 h 224"/>
                <a:gd name="T10" fmla="*/ 182 w 239"/>
                <a:gd name="T11" fmla="*/ 215 h 224"/>
                <a:gd name="T12" fmla="*/ 164 w 239"/>
                <a:gd name="T13" fmla="*/ 220 h 224"/>
                <a:gd name="T14" fmla="*/ 145 w 239"/>
                <a:gd name="T15" fmla="*/ 223 h 224"/>
                <a:gd name="T16" fmla="*/ 124 w 239"/>
                <a:gd name="T17" fmla="*/ 224 h 224"/>
                <a:gd name="T18" fmla="*/ 97 w 239"/>
                <a:gd name="T19" fmla="*/ 223 h 224"/>
                <a:gd name="T20" fmla="*/ 73 w 239"/>
                <a:gd name="T21" fmla="*/ 217 h 224"/>
                <a:gd name="T22" fmla="*/ 51 w 239"/>
                <a:gd name="T23" fmla="*/ 208 h 224"/>
                <a:gd name="T24" fmla="*/ 33 w 239"/>
                <a:gd name="T25" fmla="*/ 196 h 224"/>
                <a:gd name="T26" fmla="*/ 19 w 239"/>
                <a:gd name="T27" fmla="*/ 180 h 224"/>
                <a:gd name="T28" fmla="*/ 9 w 239"/>
                <a:gd name="T29" fmla="*/ 161 h 224"/>
                <a:gd name="T30" fmla="*/ 3 w 239"/>
                <a:gd name="T31" fmla="*/ 139 h 224"/>
                <a:gd name="T32" fmla="*/ 0 w 239"/>
                <a:gd name="T33" fmla="*/ 114 h 224"/>
                <a:gd name="T34" fmla="*/ 3 w 239"/>
                <a:gd name="T35" fmla="*/ 88 h 224"/>
                <a:gd name="T36" fmla="*/ 9 w 239"/>
                <a:gd name="T37" fmla="*/ 66 h 224"/>
                <a:gd name="T38" fmla="*/ 19 w 239"/>
                <a:gd name="T39" fmla="*/ 46 h 224"/>
                <a:gd name="T40" fmla="*/ 33 w 239"/>
                <a:gd name="T41" fmla="*/ 31 h 224"/>
                <a:gd name="T42" fmla="*/ 52 w 239"/>
                <a:gd name="T43" fmla="*/ 17 h 224"/>
                <a:gd name="T44" fmla="*/ 73 w 239"/>
                <a:gd name="T45" fmla="*/ 7 h 224"/>
                <a:gd name="T46" fmla="*/ 96 w 239"/>
                <a:gd name="T47" fmla="*/ 2 h 224"/>
                <a:gd name="T48" fmla="*/ 121 w 239"/>
                <a:gd name="T49" fmla="*/ 0 h 224"/>
                <a:gd name="T50" fmla="*/ 146 w 239"/>
                <a:gd name="T51" fmla="*/ 2 h 224"/>
                <a:gd name="T52" fmla="*/ 168 w 239"/>
                <a:gd name="T53" fmla="*/ 7 h 224"/>
                <a:gd name="T54" fmla="*/ 188 w 239"/>
                <a:gd name="T55" fmla="*/ 17 h 224"/>
                <a:gd name="T56" fmla="*/ 206 w 239"/>
                <a:gd name="T57" fmla="*/ 30 h 224"/>
                <a:gd name="T58" fmla="*/ 220 w 239"/>
                <a:gd name="T59" fmla="*/ 45 h 224"/>
                <a:gd name="T60" fmla="*/ 230 w 239"/>
                <a:gd name="T61" fmla="*/ 65 h 224"/>
                <a:gd name="T62" fmla="*/ 237 w 239"/>
                <a:gd name="T63" fmla="*/ 87 h 224"/>
                <a:gd name="T64" fmla="*/ 239 w 239"/>
                <a:gd name="T65" fmla="*/ 112 h 224"/>
                <a:gd name="T66" fmla="*/ 239 w 239"/>
                <a:gd name="T67" fmla="*/ 122 h 224"/>
                <a:gd name="T68" fmla="*/ 46 w 239"/>
                <a:gd name="T69" fmla="*/ 130 h 224"/>
                <a:gd name="T70" fmla="*/ 50 w 239"/>
                <a:gd name="T71" fmla="*/ 146 h 224"/>
                <a:gd name="T72" fmla="*/ 56 w 239"/>
                <a:gd name="T73" fmla="*/ 159 h 224"/>
                <a:gd name="T74" fmla="*/ 65 w 239"/>
                <a:gd name="T75" fmla="*/ 170 h 224"/>
                <a:gd name="T76" fmla="*/ 75 w 239"/>
                <a:gd name="T77" fmla="*/ 180 h 224"/>
                <a:gd name="T78" fmla="*/ 88 w 239"/>
                <a:gd name="T79" fmla="*/ 187 h 224"/>
                <a:gd name="T80" fmla="*/ 101 w 239"/>
                <a:gd name="T81" fmla="*/ 191 h 224"/>
                <a:gd name="T82" fmla="*/ 116 w 239"/>
                <a:gd name="T83" fmla="*/ 195 h 224"/>
                <a:gd name="T84" fmla="*/ 135 w 239"/>
                <a:gd name="T85" fmla="*/ 193 h 224"/>
                <a:gd name="T86" fmla="*/ 157 w 239"/>
                <a:gd name="T87" fmla="*/ 188 h 224"/>
                <a:gd name="T88" fmla="*/ 173 w 239"/>
                <a:gd name="T89" fmla="*/ 178 h 224"/>
                <a:gd name="T90" fmla="*/ 187 w 239"/>
                <a:gd name="T91" fmla="*/ 161 h 224"/>
                <a:gd name="T92" fmla="*/ 49 w 239"/>
                <a:gd name="T93" fmla="*/ 92 h 224"/>
                <a:gd name="T94" fmla="*/ 191 w 239"/>
                <a:gd name="T95" fmla="*/ 79 h 224"/>
                <a:gd name="T96" fmla="*/ 182 w 239"/>
                <a:gd name="T97" fmla="*/ 59 h 224"/>
                <a:gd name="T98" fmla="*/ 171 w 239"/>
                <a:gd name="T99" fmla="*/ 46 h 224"/>
                <a:gd name="T100" fmla="*/ 159 w 239"/>
                <a:gd name="T101" fmla="*/ 38 h 224"/>
                <a:gd name="T102" fmla="*/ 145 w 239"/>
                <a:gd name="T103" fmla="*/ 33 h 224"/>
                <a:gd name="T104" fmla="*/ 130 w 239"/>
                <a:gd name="T105" fmla="*/ 31 h 224"/>
                <a:gd name="T106" fmla="*/ 115 w 239"/>
                <a:gd name="T107" fmla="*/ 31 h 224"/>
                <a:gd name="T108" fmla="*/ 101 w 239"/>
                <a:gd name="T109" fmla="*/ 33 h 224"/>
                <a:gd name="T110" fmla="*/ 88 w 239"/>
                <a:gd name="T111" fmla="*/ 37 h 224"/>
                <a:gd name="T112" fmla="*/ 77 w 239"/>
                <a:gd name="T113" fmla="*/ 43 h 224"/>
                <a:gd name="T114" fmla="*/ 66 w 239"/>
                <a:gd name="T115" fmla="*/ 52 h 224"/>
                <a:gd name="T116" fmla="*/ 58 w 239"/>
                <a:gd name="T117" fmla="*/ 61 h 224"/>
                <a:gd name="T118" fmla="*/ 52 w 239"/>
                <a:gd name="T119" fmla="*/ 73 h 224"/>
                <a:gd name="T120" fmla="*/ 49 w 239"/>
                <a:gd name="T121" fmla="*/ 8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4">
                  <a:moveTo>
                    <a:pt x="192" y="150"/>
                  </a:moveTo>
                  <a:lnTo>
                    <a:pt x="238" y="155"/>
                  </a:lnTo>
                  <a:lnTo>
                    <a:pt x="234" y="163"/>
                  </a:lnTo>
                  <a:lnTo>
                    <a:pt x="232" y="170"/>
                  </a:lnTo>
                  <a:lnTo>
                    <a:pt x="226" y="178"/>
                  </a:lnTo>
                  <a:lnTo>
                    <a:pt x="223" y="184"/>
                  </a:lnTo>
                  <a:lnTo>
                    <a:pt x="218" y="190"/>
                  </a:lnTo>
                  <a:lnTo>
                    <a:pt x="211" y="197"/>
                  </a:lnTo>
                  <a:lnTo>
                    <a:pt x="205" y="202"/>
                  </a:lnTo>
                  <a:lnTo>
                    <a:pt x="198" y="206"/>
                  </a:lnTo>
                  <a:lnTo>
                    <a:pt x="191" y="210"/>
                  </a:lnTo>
                  <a:lnTo>
                    <a:pt x="182" y="215"/>
                  </a:lnTo>
                  <a:lnTo>
                    <a:pt x="174" y="218"/>
                  </a:lnTo>
                  <a:lnTo>
                    <a:pt x="164" y="220"/>
                  </a:lnTo>
                  <a:lnTo>
                    <a:pt x="155" y="222"/>
                  </a:lnTo>
                  <a:lnTo>
                    <a:pt x="145" y="223"/>
                  </a:lnTo>
                  <a:lnTo>
                    <a:pt x="135" y="224"/>
                  </a:lnTo>
                  <a:lnTo>
                    <a:pt x="124" y="224"/>
                  </a:lnTo>
                  <a:lnTo>
                    <a:pt x="110" y="224"/>
                  </a:lnTo>
                  <a:lnTo>
                    <a:pt x="97" y="223"/>
                  </a:lnTo>
                  <a:lnTo>
                    <a:pt x="84" y="220"/>
                  </a:lnTo>
                  <a:lnTo>
                    <a:pt x="73" y="217"/>
                  </a:lnTo>
                  <a:lnTo>
                    <a:pt x="61" y="213"/>
                  </a:lnTo>
                  <a:lnTo>
                    <a:pt x="51" y="208"/>
                  </a:lnTo>
                  <a:lnTo>
                    <a:pt x="42" y="202"/>
                  </a:lnTo>
                  <a:lnTo>
                    <a:pt x="33" y="196"/>
                  </a:lnTo>
                  <a:lnTo>
                    <a:pt x="26" y="188"/>
                  </a:lnTo>
                  <a:lnTo>
                    <a:pt x="19" y="180"/>
                  </a:lnTo>
                  <a:lnTo>
                    <a:pt x="13" y="170"/>
                  </a:lnTo>
                  <a:lnTo>
                    <a:pt x="9" y="161"/>
                  </a:lnTo>
                  <a:lnTo>
                    <a:pt x="5" y="150"/>
                  </a:lnTo>
                  <a:lnTo>
                    <a:pt x="3" y="139"/>
                  </a:lnTo>
                  <a:lnTo>
                    <a:pt x="0" y="127"/>
                  </a:lnTo>
                  <a:lnTo>
                    <a:pt x="0" y="114"/>
                  </a:lnTo>
                  <a:lnTo>
                    <a:pt x="0" y="101"/>
                  </a:lnTo>
                  <a:lnTo>
                    <a:pt x="3" y="88"/>
                  </a:lnTo>
                  <a:lnTo>
                    <a:pt x="5" y="77"/>
                  </a:lnTo>
                  <a:lnTo>
                    <a:pt x="9" y="66"/>
                  </a:lnTo>
                  <a:lnTo>
                    <a:pt x="13" y="56"/>
                  </a:lnTo>
                  <a:lnTo>
                    <a:pt x="19" y="46"/>
                  </a:lnTo>
                  <a:lnTo>
                    <a:pt x="26" y="38"/>
                  </a:lnTo>
                  <a:lnTo>
                    <a:pt x="33" y="31"/>
                  </a:lnTo>
                  <a:lnTo>
                    <a:pt x="42" y="23"/>
                  </a:lnTo>
                  <a:lnTo>
                    <a:pt x="52" y="17"/>
                  </a:lnTo>
                  <a:lnTo>
                    <a:pt x="63" y="12"/>
                  </a:lnTo>
                  <a:lnTo>
                    <a:pt x="73" y="7"/>
                  </a:lnTo>
                  <a:lnTo>
                    <a:pt x="84" y="4"/>
                  </a:lnTo>
                  <a:lnTo>
                    <a:pt x="96" y="2"/>
                  </a:lnTo>
                  <a:lnTo>
                    <a:pt x="108" y="1"/>
                  </a:lnTo>
                  <a:lnTo>
                    <a:pt x="121" y="0"/>
                  </a:lnTo>
                  <a:lnTo>
                    <a:pt x="134" y="1"/>
                  </a:lnTo>
                  <a:lnTo>
                    <a:pt x="146" y="2"/>
                  </a:lnTo>
                  <a:lnTo>
                    <a:pt x="158" y="4"/>
                  </a:lnTo>
                  <a:lnTo>
                    <a:pt x="168" y="7"/>
                  </a:lnTo>
                  <a:lnTo>
                    <a:pt x="178" y="12"/>
                  </a:lnTo>
                  <a:lnTo>
                    <a:pt x="188" y="17"/>
                  </a:lnTo>
                  <a:lnTo>
                    <a:pt x="197" y="22"/>
                  </a:lnTo>
                  <a:lnTo>
                    <a:pt x="206" y="30"/>
                  </a:lnTo>
                  <a:lnTo>
                    <a:pt x="214" y="37"/>
                  </a:lnTo>
                  <a:lnTo>
                    <a:pt x="220" y="45"/>
                  </a:lnTo>
                  <a:lnTo>
                    <a:pt x="226" y="55"/>
                  </a:lnTo>
                  <a:lnTo>
                    <a:pt x="230" y="65"/>
                  </a:lnTo>
                  <a:lnTo>
                    <a:pt x="234" y="76"/>
                  </a:lnTo>
                  <a:lnTo>
                    <a:pt x="237" y="87"/>
                  </a:lnTo>
                  <a:lnTo>
                    <a:pt x="239" y="99"/>
                  </a:lnTo>
                  <a:lnTo>
                    <a:pt x="239" y="112"/>
                  </a:lnTo>
                  <a:lnTo>
                    <a:pt x="239" y="116"/>
                  </a:lnTo>
                  <a:lnTo>
                    <a:pt x="239" y="122"/>
                  </a:lnTo>
                  <a:lnTo>
                    <a:pt x="46" y="122"/>
                  </a:lnTo>
                  <a:lnTo>
                    <a:pt x="46" y="130"/>
                  </a:lnTo>
                  <a:lnTo>
                    <a:pt x="49" y="138"/>
                  </a:lnTo>
                  <a:lnTo>
                    <a:pt x="50" y="146"/>
                  </a:lnTo>
                  <a:lnTo>
                    <a:pt x="52" y="153"/>
                  </a:lnTo>
                  <a:lnTo>
                    <a:pt x="56" y="159"/>
                  </a:lnTo>
                  <a:lnTo>
                    <a:pt x="60" y="165"/>
                  </a:lnTo>
                  <a:lnTo>
                    <a:pt x="65" y="170"/>
                  </a:lnTo>
                  <a:lnTo>
                    <a:pt x="70" y="176"/>
                  </a:lnTo>
                  <a:lnTo>
                    <a:pt x="75" y="180"/>
                  </a:lnTo>
                  <a:lnTo>
                    <a:pt x="82" y="184"/>
                  </a:lnTo>
                  <a:lnTo>
                    <a:pt x="88" y="187"/>
                  </a:lnTo>
                  <a:lnTo>
                    <a:pt x="94" y="189"/>
                  </a:lnTo>
                  <a:lnTo>
                    <a:pt x="101" y="191"/>
                  </a:lnTo>
                  <a:lnTo>
                    <a:pt x="108" y="193"/>
                  </a:lnTo>
                  <a:lnTo>
                    <a:pt x="116" y="195"/>
                  </a:lnTo>
                  <a:lnTo>
                    <a:pt x="124" y="195"/>
                  </a:lnTo>
                  <a:lnTo>
                    <a:pt x="135" y="193"/>
                  </a:lnTo>
                  <a:lnTo>
                    <a:pt x="146" y="191"/>
                  </a:lnTo>
                  <a:lnTo>
                    <a:pt x="157" y="188"/>
                  </a:lnTo>
                  <a:lnTo>
                    <a:pt x="165" y="184"/>
                  </a:lnTo>
                  <a:lnTo>
                    <a:pt x="173" y="178"/>
                  </a:lnTo>
                  <a:lnTo>
                    <a:pt x="181" y="170"/>
                  </a:lnTo>
                  <a:lnTo>
                    <a:pt x="187" y="161"/>
                  </a:lnTo>
                  <a:lnTo>
                    <a:pt x="192" y="150"/>
                  </a:lnTo>
                  <a:close/>
                  <a:moveTo>
                    <a:pt x="49" y="92"/>
                  </a:moveTo>
                  <a:lnTo>
                    <a:pt x="192" y="92"/>
                  </a:lnTo>
                  <a:lnTo>
                    <a:pt x="191" y="79"/>
                  </a:lnTo>
                  <a:lnTo>
                    <a:pt x="187" y="68"/>
                  </a:lnTo>
                  <a:lnTo>
                    <a:pt x="182" y="59"/>
                  </a:lnTo>
                  <a:lnTo>
                    <a:pt x="176" y="52"/>
                  </a:lnTo>
                  <a:lnTo>
                    <a:pt x="171" y="46"/>
                  </a:lnTo>
                  <a:lnTo>
                    <a:pt x="165" y="42"/>
                  </a:lnTo>
                  <a:lnTo>
                    <a:pt x="159" y="38"/>
                  </a:lnTo>
                  <a:lnTo>
                    <a:pt x="151" y="36"/>
                  </a:lnTo>
                  <a:lnTo>
                    <a:pt x="145" y="33"/>
                  </a:lnTo>
                  <a:lnTo>
                    <a:pt x="138" y="32"/>
                  </a:lnTo>
                  <a:lnTo>
                    <a:pt x="130" y="31"/>
                  </a:lnTo>
                  <a:lnTo>
                    <a:pt x="122" y="31"/>
                  </a:lnTo>
                  <a:lnTo>
                    <a:pt x="115" y="31"/>
                  </a:lnTo>
                  <a:lnTo>
                    <a:pt x="107" y="32"/>
                  </a:lnTo>
                  <a:lnTo>
                    <a:pt x="101" y="33"/>
                  </a:lnTo>
                  <a:lnTo>
                    <a:pt x="94" y="35"/>
                  </a:lnTo>
                  <a:lnTo>
                    <a:pt x="88" y="37"/>
                  </a:lnTo>
                  <a:lnTo>
                    <a:pt x="82" y="40"/>
                  </a:lnTo>
                  <a:lnTo>
                    <a:pt x="77" y="43"/>
                  </a:lnTo>
                  <a:lnTo>
                    <a:pt x="71" y="47"/>
                  </a:lnTo>
                  <a:lnTo>
                    <a:pt x="66" y="52"/>
                  </a:lnTo>
                  <a:lnTo>
                    <a:pt x="61" y="56"/>
                  </a:lnTo>
                  <a:lnTo>
                    <a:pt x="58" y="61"/>
                  </a:lnTo>
                  <a:lnTo>
                    <a:pt x="55" y="66"/>
                  </a:lnTo>
                  <a:lnTo>
                    <a:pt x="52" y="73"/>
                  </a:lnTo>
                  <a:lnTo>
                    <a:pt x="50" y="78"/>
                  </a:lnTo>
                  <a:lnTo>
                    <a:pt x="49" y="85"/>
                  </a:lnTo>
                  <a:lnTo>
                    <a:pt x="49" y="9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9" name="Freeform 427"/>
            <p:cNvSpPr>
              <a:spLocks/>
            </p:cNvSpPr>
            <p:nvPr/>
          </p:nvSpPr>
          <p:spPr bwMode="auto">
            <a:xfrm>
              <a:off x="4400" y="3564"/>
              <a:ext cx="50" cy="55"/>
            </a:xfrm>
            <a:custGeom>
              <a:avLst/>
              <a:gdLst>
                <a:gd name="T0" fmla="*/ 101 w 199"/>
                <a:gd name="T1" fmla="*/ 94 h 224"/>
                <a:gd name="T2" fmla="*/ 125 w 199"/>
                <a:gd name="T3" fmla="*/ 89 h 224"/>
                <a:gd name="T4" fmla="*/ 139 w 199"/>
                <a:gd name="T5" fmla="*/ 78 h 224"/>
                <a:gd name="T6" fmla="*/ 144 w 199"/>
                <a:gd name="T7" fmla="*/ 62 h 224"/>
                <a:gd name="T8" fmla="*/ 138 w 199"/>
                <a:gd name="T9" fmla="*/ 43 h 224"/>
                <a:gd name="T10" fmla="*/ 119 w 199"/>
                <a:gd name="T11" fmla="*/ 33 h 224"/>
                <a:gd name="T12" fmla="*/ 92 w 199"/>
                <a:gd name="T13" fmla="*/ 31 h 224"/>
                <a:gd name="T14" fmla="*/ 70 w 199"/>
                <a:gd name="T15" fmla="*/ 39 h 224"/>
                <a:gd name="T16" fmla="*/ 54 w 199"/>
                <a:gd name="T17" fmla="*/ 58 h 224"/>
                <a:gd name="T18" fmla="*/ 14 w 199"/>
                <a:gd name="T19" fmla="*/ 46 h 224"/>
                <a:gd name="T20" fmla="*/ 30 w 199"/>
                <a:gd name="T21" fmla="*/ 24 h 224"/>
                <a:gd name="T22" fmla="*/ 48 w 199"/>
                <a:gd name="T23" fmla="*/ 12 h 224"/>
                <a:gd name="T24" fmla="*/ 68 w 199"/>
                <a:gd name="T25" fmla="*/ 4 h 224"/>
                <a:gd name="T26" fmla="*/ 113 w 199"/>
                <a:gd name="T27" fmla="*/ 0 h 224"/>
                <a:gd name="T28" fmla="*/ 139 w 199"/>
                <a:gd name="T29" fmla="*/ 5 h 224"/>
                <a:gd name="T30" fmla="*/ 161 w 199"/>
                <a:gd name="T31" fmla="*/ 15 h 224"/>
                <a:gd name="T32" fmla="*/ 178 w 199"/>
                <a:gd name="T33" fmla="*/ 29 h 224"/>
                <a:gd name="T34" fmla="*/ 188 w 199"/>
                <a:gd name="T35" fmla="*/ 45 h 224"/>
                <a:gd name="T36" fmla="*/ 190 w 199"/>
                <a:gd name="T37" fmla="*/ 64 h 224"/>
                <a:gd name="T38" fmla="*/ 186 w 199"/>
                <a:gd name="T39" fmla="*/ 82 h 224"/>
                <a:gd name="T40" fmla="*/ 174 w 199"/>
                <a:gd name="T41" fmla="*/ 97 h 224"/>
                <a:gd name="T42" fmla="*/ 169 w 199"/>
                <a:gd name="T43" fmla="*/ 110 h 224"/>
                <a:gd name="T44" fmla="*/ 189 w 199"/>
                <a:gd name="T45" fmla="*/ 127 h 224"/>
                <a:gd name="T46" fmla="*/ 198 w 199"/>
                <a:gd name="T47" fmla="*/ 150 h 224"/>
                <a:gd name="T48" fmla="*/ 198 w 199"/>
                <a:gd name="T49" fmla="*/ 174 h 224"/>
                <a:gd name="T50" fmla="*/ 189 w 199"/>
                <a:gd name="T51" fmla="*/ 191 h 224"/>
                <a:gd name="T52" fmla="*/ 174 w 199"/>
                <a:gd name="T53" fmla="*/ 206 h 224"/>
                <a:gd name="T54" fmla="*/ 152 w 199"/>
                <a:gd name="T55" fmla="*/ 218 h 224"/>
                <a:gd name="T56" fmla="*/ 124 w 199"/>
                <a:gd name="T57" fmla="*/ 223 h 224"/>
                <a:gd name="T58" fmla="*/ 92 w 199"/>
                <a:gd name="T59" fmla="*/ 224 h 224"/>
                <a:gd name="T60" fmla="*/ 63 w 199"/>
                <a:gd name="T61" fmla="*/ 220 h 224"/>
                <a:gd name="T62" fmla="*/ 39 w 199"/>
                <a:gd name="T63" fmla="*/ 211 h 224"/>
                <a:gd name="T64" fmla="*/ 21 w 199"/>
                <a:gd name="T65" fmla="*/ 199 h 224"/>
                <a:gd name="T66" fmla="*/ 7 w 199"/>
                <a:gd name="T67" fmla="*/ 181 h 224"/>
                <a:gd name="T68" fmla="*/ 0 w 199"/>
                <a:gd name="T69" fmla="*/ 159 h 224"/>
                <a:gd name="T70" fmla="*/ 49 w 199"/>
                <a:gd name="T71" fmla="*/ 170 h 224"/>
                <a:gd name="T72" fmla="*/ 73 w 199"/>
                <a:gd name="T73" fmla="*/ 188 h 224"/>
                <a:gd name="T74" fmla="*/ 104 w 199"/>
                <a:gd name="T75" fmla="*/ 195 h 224"/>
                <a:gd name="T76" fmla="*/ 133 w 199"/>
                <a:gd name="T77" fmla="*/ 189 h 224"/>
                <a:gd name="T78" fmla="*/ 151 w 199"/>
                <a:gd name="T79" fmla="*/ 172 h 224"/>
                <a:gd name="T80" fmla="*/ 155 w 199"/>
                <a:gd name="T81" fmla="*/ 153 h 224"/>
                <a:gd name="T82" fmla="*/ 146 w 199"/>
                <a:gd name="T83" fmla="*/ 137 h 224"/>
                <a:gd name="T84" fmla="*/ 132 w 199"/>
                <a:gd name="T85" fmla="*/ 126 h 224"/>
                <a:gd name="T86" fmla="*/ 89 w 199"/>
                <a:gd name="T87" fmla="*/ 1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9" h="224">
                  <a:moveTo>
                    <a:pt x="78" y="123"/>
                  </a:moveTo>
                  <a:lnTo>
                    <a:pt x="78" y="94"/>
                  </a:lnTo>
                  <a:lnTo>
                    <a:pt x="101" y="94"/>
                  </a:lnTo>
                  <a:lnTo>
                    <a:pt x="117" y="93"/>
                  </a:lnTo>
                  <a:lnTo>
                    <a:pt x="122" y="92"/>
                  </a:lnTo>
                  <a:lnTo>
                    <a:pt x="125" y="89"/>
                  </a:lnTo>
                  <a:lnTo>
                    <a:pt x="131" y="86"/>
                  </a:lnTo>
                  <a:lnTo>
                    <a:pt x="136" y="83"/>
                  </a:lnTo>
                  <a:lnTo>
                    <a:pt x="139" y="78"/>
                  </a:lnTo>
                  <a:lnTo>
                    <a:pt x="142" y="74"/>
                  </a:lnTo>
                  <a:lnTo>
                    <a:pt x="143" y="68"/>
                  </a:lnTo>
                  <a:lnTo>
                    <a:pt x="144" y="62"/>
                  </a:lnTo>
                  <a:lnTo>
                    <a:pt x="143" y="56"/>
                  </a:lnTo>
                  <a:lnTo>
                    <a:pt x="141" y="50"/>
                  </a:lnTo>
                  <a:lnTo>
                    <a:pt x="138" y="43"/>
                  </a:lnTo>
                  <a:lnTo>
                    <a:pt x="132" y="39"/>
                  </a:lnTo>
                  <a:lnTo>
                    <a:pt x="125" y="35"/>
                  </a:lnTo>
                  <a:lnTo>
                    <a:pt x="119" y="33"/>
                  </a:lnTo>
                  <a:lnTo>
                    <a:pt x="110" y="31"/>
                  </a:lnTo>
                  <a:lnTo>
                    <a:pt x="101" y="31"/>
                  </a:lnTo>
                  <a:lnTo>
                    <a:pt x="92" y="31"/>
                  </a:lnTo>
                  <a:lnTo>
                    <a:pt x="85" y="33"/>
                  </a:lnTo>
                  <a:lnTo>
                    <a:pt x="77" y="35"/>
                  </a:lnTo>
                  <a:lnTo>
                    <a:pt x="70" y="39"/>
                  </a:lnTo>
                  <a:lnTo>
                    <a:pt x="64" y="44"/>
                  </a:lnTo>
                  <a:lnTo>
                    <a:pt x="58" y="51"/>
                  </a:lnTo>
                  <a:lnTo>
                    <a:pt x="54" y="58"/>
                  </a:lnTo>
                  <a:lnTo>
                    <a:pt x="49" y="66"/>
                  </a:lnTo>
                  <a:lnTo>
                    <a:pt x="9" y="61"/>
                  </a:lnTo>
                  <a:lnTo>
                    <a:pt x="14" y="46"/>
                  </a:lnTo>
                  <a:lnTo>
                    <a:pt x="21" y="34"/>
                  </a:lnTo>
                  <a:lnTo>
                    <a:pt x="25" y="29"/>
                  </a:lnTo>
                  <a:lnTo>
                    <a:pt x="30" y="24"/>
                  </a:lnTo>
                  <a:lnTo>
                    <a:pt x="35" y="19"/>
                  </a:lnTo>
                  <a:lnTo>
                    <a:pt x="42" y="16"/>
                  </a:lnTo>
                  <a:lnTo>
                    <a:pt x="48" y="12"/>
                  </a:lnTo>
                  <a:lnTo>
                    <a:pt x="54" y="9"/>
                  </a:lnTo>
                  <a:lnTo>
                    <a:pt x="61" y="6"/>
                  </a:lnTo>
                  <a:lnTo>
                    <a:pt x="68" y="4"/>
                  </a:lnTo>
                  <a:lnTo>
                    <a:pt x="85" y="1"/>
                  </a:lnTo>
                  <a:lnTo>
                    <a:pt x="103" y="0"/>
                  </a:lnTo>
                  <a:lnTo>
                    <a:pt x="113" y="0"/>
                  </a:lnTo>
                  <a:lnTo>
                    <a:pt x="122" y="1"/>
                  </a:lnTo>
                  <a:lnTo>
                    <a:pt x="131" y="3"/>
                  </a:lnTo>
                  <a:lnTo>
                    <a:pt x="139" y="5"/>
                  </a:lnTo>
                  <a:lnTo>
                    <a:pt x="147" y="7"/>
                  </a:lnTo>
                  <a:lnTo>
                    <a:pt x="155" y="11"/>
                  </a:lnTo>
                  <a:lnTo>
                    <a:pt x="161" y="15"/>
                  </a:lnTo>
                  <a:lnTo>
                    <a:pt x="167" y="19"/>
                  </a:lnTo>
                  <a:lnTo>
                    <a:pt x="172" y="24"/>
                  </a:lnTo>
                  <a:lnTo>
                    <a:pt x="178" y="29"/>
                  </a:lnTo>
                  <a:lnTo>
                    <a:pt x="181" y="34"/>
                  </a:lnTo>
                  <a:lnTo>
                    <a:pt x="185" y="40"/>
                  </a:lnTo>
                  <a:lnTo>
                    <a:pt x="188" y="45"/>
                  </a:lnTo>
                  <a:lnTo>
                    <a:pt x="189" y="52"/>
                  </a:lnTo>
                  <a:lnTo>
                    <a:pt x="190" y="58"/>
                  </a:lnTo>
                  <a:lnTo>
                    <a:pt x="190" y="64"/>
                  </a:lnTo>
                  <a:lnTo>
                    <a:pt x="190" y="71"/>
                  </a:lnTo>
                  <a:lnTo>
                    <a:pt x="189" y="76"/>
                  </a:lnTo>
                  <a:lnTo>
                    <a:pt x="186" y="82"/>
                  </a:lnTo>
                  <a:lnTo>
                    <a:pt x="183" y="87"/>
                  </a:lnTo>
                  <a:lnTo>
                    <a:pt x="179" y="93"/>
                  </a:lnTo>
                  <a:lnTo>
                    <a:pt x="174" y="97"/>
                  </a:lnTo>
                  <a:lnTo>
                    <a:pt x="167" y="102"/>
                  </a:lnTo>
                  <a:lnTo>
                    <a:pt x="160" y="105"/>
                  </a:lnTo>
                  <a:lnTo>
                    <a:pt x="169" y="110"/>
                  </a:lnTo>
                  <a:lnTo>
                    <a:pt x="178" y="116"/>
                  </a:lnTo>
                  <a:lnTo>
                    <a:pt x="184" y="121"/>
                  </a:lnTo>
                  <a:lnTo>
                    <a:pt x="189" y="127"/>
                  </a:lnTo>
                  <a:lnTo>
                    <a:pt x="194" y="135"/>
                  </a:lnTo>
                  <a:lnTo>
                    <a:pt x="197" y="142"/>
                  </a:lnTo>
                  <a:lnTo>
                    <a:pt x="198" y="150"/>
                  </a:lnTo>
                  <a:lnTo>
                    <a:pt x="199" y="160"/>
                  </a:lnTo>
                  <a:lnTo>
                    <a:pt x="199" y="166"/>
                  </a:lnTo>
                  <a:lnTo>
                    <a:pt x="198" y="174"/>
                  </a:lnTo>
                  <a:lnTo>
                    <a:pt x="195" y="180"/>
                  </a:lnTo>
                  <a:lnTo>
                    <a:pt x="193" y="186"/>
                  </a:lnTo>
                  <a:lnTo>
                    <a:pt x="189" y="191"/>
                  </a:lnTo>
                  <a:lnTo>
                    <a:pt x="185" y="197"/>
                  </a:lnTo>
                  <a:lnTo>
                    <a:pt x="180" y="202"/>
                  </a:lnTo>
                  <a:lnTo>
                    <a:pt x="174" y="206"/>
                  </a:lnTo>
                  <a:lnTo>
                    <a:pt x="167" y="210"/>
                  </a:lnTo>
                  <a:lnTo>
                    <a:pt x="160" y="215"/>
                  </a:lnTo>
                  <a:lnTo>
                    <a:pt x="152" y="218"/>
                  </a:lnTo>
                  <a:lnTo>
                    <a:pt x="143" y="220"/>
                  </a:lnTo>
                  <a:lnTo>
                    <a:pt x="134" y="222"/>
                  </a:lnTo>
                  <a:lnTo>
                    <a:pt x="124" y="223"/>
                  </a:lnTo>
                  <a:lnTo>
                    <a:pt x="114" y="224"/>
                  </a:lnTo>
                  <a:lnTo>
                    <a:pt x="103" y="224"/>
                  </a:lnTo>
                  <a:lnTo>
                    <a:pt x="92" y="224"/>
                  </a:lnTo>
                  <a:lnTo>
                    <a:pt x="82" y="223"/>
                  </a:lnTo>
                  <a:lnTo>
                    <a:pt x="72" y="222"/>
                  </a:lnTo>
                  <a:lnTo>
                    <a:pt x="63" y="220"/>
                  </a:lnTo>
                  <a:lnTo>
                    <a:pt x="54" y="218"/>
                  </a:lnTo>
                  <a:lnTo>
                    <a:pt x="47" y="216"/>
                  </a:lnTo>
                  <a:lnTo>
                    <a:pt x="39" y="211"/>
                  </a:lnTo>
                  <a:lnTo>
                    <a:pt x="33" y="208"/>
                  </a:lnTo>
                  <a:lnTo>
                    <a:pt x="26" y="204"/>
                  </a:lnTo>
                  <a:lnTo>
                    <a:pt x="21" y="199"/>
                  </a:lnTo>
                  <a:lnTo>
                    <a:pt x="16" y="193"/>
                  </a:lnTo>
                  <a:lnTo>
                    <a:pt x="11" y="187"/>
                  </a:lnTo>
                  <a:lnTo>
                    <a:pt x="7" y="181"/>
                  </a:lnTo>
                  <a:lnTo>
                    <a:pt x="5" y="175"/>
                  </a:lnTo>
                  <a:lnTo>
                    <a:pt x="2" y="167"/>
                  </a:lnTo>
                  <a:lnTo>
                    <a:pt x="0" y="159"/>
                  </a:lnTo>
                  <a:lnTo>
                    <a:pt x="42" y="151"/>
                  </a:lnTo>
                  <a:lnTo>
                    <a:pt x="45" y="162"/>
                  </a:lnTo>
                  <a:lnTo>
                    <a:pt x="49" y="170"/>
                  </a:lnTo>
                  <a:lnTo>
                    <a:pt x="56" y="178"/>
                  </a:lnTo>
                  <a:lnTo>
                    <a:pt x="64" y="184"/>
                  </a:lnTo>
                  <a:lnTo>
                    <a:pt x="73" y="188"/>
                  </a:lnTo>
                  <a:lnTo>
                    <a:pt x="82" y="192"/>
                  </a:lnTo>
                  <a:lnTo>
                    <a:pt x="92" y="195"/>
                  </a:lnTo>
                  <a:lnTo>
                    <a:pt x="104" y="195"/>
                  </a:lnTo>
                  <a:lnTo>
                    <a:pt x="114" y="195"/>
                  </a:lnTo>
                  <a:lnTo>
                    <a:pt x="124" y="192"/>
                  </a:lnTo>
                  <a:lnTo>
                    <a:pt x="133" y="189"/>
                  </a:lnTo>
                  <a:lnTo>
                    <a:pt x="141" y="185"/>
                  </a:lnTo>
                  <a:lnTo>
                    <a:pt x="147" y="179"/>
                  </a:lnTo>
                  <a:lnTo>
                    <a:pt x="151" y="172"/>
                  </a:lnTo>
                  <a:lnTo>
                    <a:pt x="155" y="166"/>
                  </a:lnTo>
                  <a:lnTo>
                    <a:pt x="155" y="158"/>
                  </a:lnTo>
                  <a:lnTo>
                    <a:pt x="155" y="153"/>
                  </a:lnTo>
                  <a:lnTo>
                    <a:pt x="153" y="146"/>
                  </a:lnTo>
                  <a:lnTo>
                    <a:pt x="150" y="141"/>
                  </a:lnTo>
                  <a:lnTo>
                    <a:pt x="146" y="137"/>
                  </a:lnTo>
                  <a:lnTo>
                    <a:pt x="141" y="133"/>
                  </a:lnTo>
                  <a:lnTo>
                    <a:pt x="137" y="128"/>
                  </a:lnTo>
                  <a:lnTo>
                    <a:pt x="132" y="126"/>
                  </a:lnTo>
                  <a:lnTo>
                    <a:pt x="127" y="125"/>
                  </a:lnTo>
                  <a:lnTo>
                    <a:pt x="111" y="123"/>
                  </a:lnTo>
                  <a:lnTo>
                    <a:pt x="89" y="122"/>
                  </a:lnTo>
                  <a:lnTo>
                    <a:pt x="85" y="122"/>
                  </a:lnTo>
                  <a:lnTo>
                    <a:pt x="78" y="12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0" name="Freeform 428"/>
            <p:cNvSpPr>
              <a:spLocks/>
            </p:cNvSpPr>
            <p:nvPr/>
          </p:nvSpPr>
          <p:spPr bwMode="auto">
            <a:xfrm>
              <a:off x="4462" y="3565"/>
              <a:ext cx="53" cy="53"/>
            </a:xfrm>
            <a:custGeom>
              <a:avLst/>
              <a:gdLst>
                <a:gd name="T0" fmla="*/ 0 w 209"/>
                <a:gd name="T1" fmla="*/ 0 h 215"/>
                <a:gd name="T2" fmla="*/ 44 w 209"/>
                <a:gd name="T3" fmla="*/ 0 h 215"/>
                <a:gd name="T4" fmla="*/ 44 w 209"/>
                <a:gd name="T5" fmla="*/ 90 h 215"/>
                <a:gd name="T6" fmla="*/ 166 w 209"/>
                <a:gd name="T7" fmla="*/ 90 h 215"/>
                <a:gd name="T8" fmla="*/ 166 w 209"/>
                <a:gd name="T9" fmla="*/ 0 h 215"/>
                <a:gd name="T10" fmla="*/ 209 w 209"/>
                <a:gd name="T11" fmla="*/ 0 h 215"/>
                <a:gd name="T12" fmla="*/ 209 w 209"/>
                <a:gd name="T13" fmla="*/ 215 h 215"/>
                <a:gd name="T14" fmla="*/ 166 w 209"/>
                <a:gd name="T15" fmla="*/ 215 h 215"/>
                <a:gd name="T16" fmla="*/ 166 w 209"/>
                <a:gd name="T17" fmla="*/ 119 h 215"/>
                <a:gd name="T18" fmla="*/ 44 w 209"/>
                <a:gd name="T19" fmla="*/ 119 h 215"/>
                <a:gd name="T20" fmla="*/ 44 w 209"/>
                <a:gd name="T21" fmla="*/ 215 h 215"/>
                <a:gd name="T22" fmla="*/ 0 w 209"/>
                <a:gd name="T23" fmla="*/ 215 h 215"/>
                <a:gd name="T24" fmla="*/ 0 w 209"/>
                <a:gd name="T2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215">
                  <a:moveTo>
                    <a:pt x="0" y="0"/>
                  </a:moveTo>
                  <a:lnTo>
                    <a:pt x="44" y="0"/>
                  </a:lnTo>
                  <a:lnTo>
                    <a:pt x="44" y="90"/>
                  </a:lnTo>
                  <a:lnTo>
                    <a:pt x="166" y="90"/>
                  </a:lnTo>
                  <a:lnTo>
                    <a:pt x="166" y="0"/>
                  </a:lnTo>
                  <a:lnTo>
                    <a:pt x="209" y="0"/>
                  </a:lnTo>
                  <a:lnTo>
                    <a:pt x="209" y="215"/>
                  </a:lnTo>
                  <a:lnTo>
                    <a:pt x="166" y="215"/>
                  </a:lnTo>
                  <a:lnTo>
                    <a:pt x="166" y="119"/>
                  </a:lnTo>
                  <a:lnTo>
                    <a:pt x="44" y="119"/>
                  </a:lnTo>
                  <a:lnTo>
                    <a:pt x="44"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1" name="Freeform 429"/>
            <p:cNvSpPr>
              <a:spLocks noEditPoints="1"/>
            </p:cNvSpPr>
            <p:nvPr/>
          </p:nvSpPr>
          <p:spPr bwMode="auto">
            <a:xfrm>
              <a:off x="4527" y="3564"/>
              <a:ext cx="60" cy="55"/>
            </a:xfrm>
            <a:custGeom>
              <a:avLst/>
              <a:gdLst>
                <a:gd name="T0" fmla="*/ 160 w 239"/>
                <a:gd name="T1" fmla="*/ 208 h 224"/>
                <a:gd name="T2" fmla="*/ 126 w 239"/>
                <a:gd name="T3" fmla="*/ 221 h 224"/>
                <a:gd name="T4" fmla="*/ 89 w 239"/>
                <a:gd name="T5" fmla="*/ 224 h 224"/>
                <a:gd name="T6" fmla="*/ 60 w 239"/>
                <a:gd name="T7" fmla="*/ 222 h 224"/>
                <a:gd name="T8" fmla="*/ 36 w 239"/>
                <a:gd name="T9" fmla="*/ 215 h 224"/>
                <a:gd name="T10" fmla="*/ 18 w 239"/>
                <a:gd name="T11" fmla="*/ 203 h 224"/>
                <a:gd name="T12" fmla="*/ 7 w 239"/>
                <a:gd name="T13" fmla="*/ 187 h 224"/>
                <a:gd name="T14" fmla="*/ 2 w 239"/>
                <a:gd name="T15" fmla="*/ 169 h 224"/>
                <a:gd name="T16" fmla="*/ 3 w 239"/>
                <a:gd name="T17" fmla="*/ 148 h 224"/>
                <a:gd name="T18" fmla="*/ 14 w 239"/>
                <a:gd name="T19" fmla="*/ 128 h 224"/>
                <a:gd name="T20" fmla="*/ 32 w 239"/>
                <a:gd name="T21" fmla="*/ 114 h 224"/>
                <a:gd name="T22" fmla="*/ 55 w 239"/>
                <a:gd name="T23" fmla="*/ 104 h 224"/>
                <a:gd name="T24" fmla="*/ 80 w 239"/>
                <a:gd name="T25" fmla="*/ 99 h 224"/>
                <a:gd name="T26" fmla="*/ 127 w 239"/>
                <a:gd name="T27" fmla="*/ 94 h 224"/>
                <a:gd name="T28" fmla="*/ 181 w 239"/>
                <a:gd name="T29" fmla="*/ 83 h 224"/>
                <a:gd name="T30" fmla="*/ 181 w 239"/>
                <a:gd name="T31" fmla="*/ 64 h 224"/>
                <a:gd name="T32" fmla="*/ 169 w 239"/>
                <a:gd name="T33" fmla="*/ 43 h 224"/>
                <a:gd name="T34" fmla="*/ 154 w 239"/>
                <a:gd name="T35" fmla="*/ 35 h 224"/>
                <a:gd name="T36" fmla="*/ 118 w 239"/>
                <a:gd name="T37" fmla="*/ 31 h 224"/>
                <a:gd name="T38" fmla="*/ 82 w 239"/>
                <a:gd name="T39" fmla="*/ 36 h 224"/>
                <a:gd name="T40" fmla="*/ 60 w 239"/>
                <a:gd name="T41" fmla="*/ 52 h 224"/>
                <a:gd name="T42" fmla="*/ 8 w 239"/>
                <a:gd name="T43" fmla="*/ 66 h 224"/>
                <a:gd name="T44" fmla="*/ 22 w 239"/>
                <a:gd name="T45" fmla="*/ 37 h 224"/>
                <a:gd name="T46" fmla="*/ 43 w 239"/>
                <a:gd name="T47" fmla="*/ 17 h 224"/>
                <a:gd name="T48" fmla="*/ 79 w 239"/>
                <a:gd name="T49" fmla="*/ 4 h 224"/>
                <a:gd name="T50" fmla="*/ 125 w 239"/>
                <a:gd name="T51" fmla="*/ 0 h 224"/>
                <a:gd name="T52" fmla="*/ 168 w 239"/>
                <a:gd name="T53" fmla="*/ 4 h 224"/>
                <a:gd name="T54" fmla="*/ 197 w 239"/>
                <a:gd name="T55" fmla="*/ 14 h 224"/>
                <a:gd name="T56" fmla="*/ 214 w 239"/>
                <a:gd name="T57" fmla="*/ 29 h 224"/>
                <a:gd name="T58" fmla="*/ 224 w 239"/>
                <a:gd name="T59" fmla="*/ 47 h 224"/>
                <a:gd name="T60" fmla="*/ 225 w 239"/>
                <a:gd name="T61" fmla="*/ 71 h 224"/>
                <a:gd name="T62" fmla="*/ 225 w 239"/>
                <a:gd name="T63" fmla="*/ 153 h 224"/>
                <a:gd name="T64" fmla="*/ 228 w 239"/>
                <a:gd name="T65" fmla="*/ 193 h 224"/>
                <a:gd name="T66" fmla="*/ 235 w 239"/>
                <a:gd name="T67" fmla="*/ 213 h 224"/>
                <a:gd name="T68" fmla="*/ 191 w 239"/>
                <a:gd name="T69" fmla="*/ 213 h 224"/>
                <a:gd name="T70" fmla="*/ 184 w 239"/>
                <a:gd name="T71" fmla="*/ 193 h 224"/>
                <a:gd name="T72" fmla="*/ 151 w 239"/>
                <a:gd name="T73" fmla="*/ 119 h 224"/>
                <a:gd name="T74" fmla="*/ 97 w 239"/>
                <a:gd name="T75" fmla="*/ 127 h 224"/>
                <a:gd name="T76" fmla="*/ 71 w 239"/>
                <a:gd name="T77" fmla="*/ 133 h 224"/>
                <a:gd name="T78" fmla="*/ 57 w 239"/>
                <a:gd name="T79" fmla="*/ 141 h 224"/>
                <a:gd name="T80" fmla="*/ 49 w 239"/>
                <a:gd name="T81" fmla="*/ 153 h 224"/>
                <a:gd name="T82" fmla="*/ 49 w 239"/>
                <a:gd name="T83" fmla="*/ 169 h 224"/>
                <a:gd name="T84" fmla="*/ 61 w 239"/>
                <a:gd name="T85" fmla="*/ 186 h 224"/>
                <a:gd name="T86" fmla="*/ 88 w 239"/>
                <a:gd name="T87" fmla="*/ 196 h 224"/>
                <a:gd name="T88" fmla="*/ 123 w 239"/>
                <a:gd name="T89" fmla="*/ 193 h 224"/>
                <a:gd name="T90" fmla="*/ 154 w 239"/>
                <a:gd name="T91" fmla="*/ 182 h 224"/>
                <a:gd name="T92" fmla="*/ 174 w 239"/>
                <a:gd name="T93" fmla="*/ 162 h 224"/>
                <a:gd name="T94" fmla="*/ 181 w 239"/>
                <a:gd name="T95" fmla="*/ 13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9" h="224">
                  <a:moveTo>
                    <a:pt x="184" y="193"/>
                  </a:moveTo>
                  <a:lnTo>
                    <a:pt x="173" y="201"/>
                  </a:lnTo>
                  <a:lnTo>
                    <a:pt x="160" y="208"/>
                  </a:lnTo>
                  <a:lnTo>
                    <a:pt x="149" y="213"/>
                  </a:lnTo>
                  <a:lnTo>
                    <a:pt x="137" y="218"/>
                  </a:lnTo>
                  <a:lnTo>
                    <a:pt x="126" y="221"/>
                  </a:lnTo>
                  <a:lnTo>
                    <a:pt x="115" y="223"/>
                  </a:lnTo>
                  <a:lnTo>
                    <a:pt x="102" y="224"/>
                  </a:lnTo>
                  <a:lnTo>
                    <a:pt x="89" y="224"/>
                  </a:lnTo>
                  <a:lnTo>
                    <a:pt x="79" y="224"/>
                  </a:lnTo>
                  <a:lnTo>
                    <a:pt x="69" y="223"/>
                  </a:lnTo>
                  <a:lnTo>
                    <a:pt x="60" y="222"/>
                  </a:lnTo>
                  <a:lnTo>
                    <a:pt x="51" y="220"/>
                  </a:lnTo>
                  <a:lnTo>
                    <a:pt x="43" y="218"/>
                  </a:lnTo>
                  <a:lnTo>
                    <a:pt x="36" y="215"/>
                  </a:lnTo>
                  <a:lnTo>
                    <a:pt x="29" y="211"/>
                  </a:lnTo>
                  <a:lnTo>
                    <a:pt x="23" y="207"/>
                  </a:lnTo>
                  <a:lnTo>
                    <a:pt x="18" y="203"/>
                  </a:lnTo>
                  <a:lnTo>
                    <a:pt x="14" y="198"/>
                  </a:lnTo>
                  <a:lnTo>
                    <a:pt x="9" y="192"/>
                  </a:lnTo>
                  <a:lnTo>
                    <a:pt x="7" y="187"/>
                  </a:lnTo>
                  <a:lnTo>
                    <a:pt x="4" y="182"/>
                  </a:lnTo>
                  <a:lnTo>
                    <a:pt x="3" y="176"/>
                  </a:lnTo>
                  <a:lnTo>
                    <a:pt x="2" y="169"/>
                  </a:lnTo>
                  <a:lnTo>
                    <a:pt x="0" y="163"/>
                  </a:lnTo>
                  <a:lnTo>
                    <a:pt x="2" y="156"/>
                  </a:lnTo>
                  <a:lnTo>
                    <a:pt x="3" y="148"/>
                  </a:lnTo>
                  <a:lnTo>
                    <a:pt x="5" y="141"/>
                  </a:lnTo>
                  <a:lnTo>
                    <a:pt x="9" y="135"/>
                  </a:lnTo>
                  <a:lnTo>
                    <a:pt x="14" y="128"/>
                  </a:lnTo>
                  <a:lnTo>
                    <a:pt x="19" y="122"/>
                  </a:lnTo>
                  <a:lnTo>
                    <a:pt x="26" y="118"/>
                  </a:lnTo>
                  <a:lnTo>
                    <a:pt x="32" y="114"/>
                  </a:lnTo>
                  <a:lnTo>
                    <a:pt x="40" y="109"/>
                  </a:lnTo>
                  <a:lnTo>
                    <a:pt x="47" y="106"/>
                  </a:lnTo>
                  <a:lnTo>
                    <a:pt x="55" y="104"/>
                  </a:lnTo>
                  <a:lnTo>
                    <a:pt x="64" y="101"/>
                  </a:lnTo>
                  <a:lnTo>
                    <a:pt x="71" y="100"/>
                  </a:lnTo>
                  <a:lnTo>
                    <a:pt x="80" y="99"/>
                  </a:lnTo>
                  <a:lnTo>
                    <a:pt x="90" y="97"/>
                  </a:lnTo>
                  <a:lnTo>
                    <a:pt x="103" y="96"/>
                  </a:lnTo>
                  <a:lnTo>
                    <a:pt x="127" y="94"/>
                  </a:lnTo>
                  <a:lnTo>
                    <a:pt x="149" y="91"/>
                  </a:lnTo>
                  <a:lnTo>
                    <a:pt x="167" y="87"/>
                  </a:lnTo>
                  <a:lnTo>
                    <a:pt x="181" y="83"/>
                  </a:lnTo>
                  <a:lnTo>
                    <a:pt x="181" y="77"/>
                  </a:lnTo>
                  <a:lnTo>
                    <a:pt x="182" y="74"/>
                  </a:lnTo>
                  <a:lnTo>
                    <a:pt x="181" y="64"/>
                  </a:lnTo>
                  <a:lnTo>
                    <a:pt x="178" y="55"/>
                  </a:lnTo>
                  <a:lnTo>
                    <a:pt x="174" y="48"/>
                  </a:lnTo>
                  <a:lnTo>
                    <a:pt x="169" y="43"/>
                  </a:lnTo>
                  <a:lnTo>
                    <a:pt x="164" y="40"/>
                  </a:lnTo>
                  <a:lnTo>
                    <a:pt x="159" y="37"/>
                  </a:lnTo>
                  <a:lnTo>
                    <a:pt x="154" y="35"/>
                  </a:lnTo>
                  <a:lnTo>
                    <a:pt x="148" y="34"/>
                  </a:lnTo>
                  <a:lnTo>
                    <a:pt x="135" y="32"/>
                  </a:lnTo>
                  <a:lnTo>
                    <a:pt x="118" y="31"/>
                  </a:lnTo>
                  <a:lnTo>
                    <a:pt x="104" y="31"/>
                  </a:lnTo>
                  <a:lnTo>
                    <a:pt x="92" y="33"/>
                  </a:lnTo>
                  <a:lnTo>
                    <a:pt x="82" y="36"/>
                  </a:lnTo>
                  <a:lnTo>
                    <a:pt x="73" y="39"/>
                  </a:lnTo>
                  <a:lnTo>
                    <a:pt x="66" y="44"/>
                  </a:lnTo>
                  <a:lnTo>
                    <a:pt x="60" y="52"/>
                  </a:lnTo>
                  <a:lnTo>
                    <a:pt x="55" y="61"/>
                  </a:lnTo>
                  <a:lnTo>
                    <a:pt x="51" y="72"/>
                  </a:lnTo>
                  <a:lnTo>
                    <a:pt x="8" y="66"/>
                  </a:lnTo>
                  <a:lnTo>
                    <a:pt x="12" y="56"/>
                  </a:lnTo>
                  <a:lnTo>
                    <a:pt x="15" y="45"/>
                  </a:lnTo>
                  <a:lnTo>
                    <a:pt x="22" y="37"/>
                  </a:lnTo>
                  <a:lnTo>
                    <a:pt x="28" y="30"/>
                  </a:lnTo>
                  <a:lnTo>
                    <a:pt x="35" y="23"/>
                  </a:lnTo>
                  <a:lnTo>
                    <a:pt x="43" y="17"/>
                  </a:lnTo>
                  <a:lnTo>
                    <a:pt x="55" y="12"/>
                  </a:lnTo>
                  <a:lnTo>
                    <a:pt x="66" y="7"/>
                  </a:lnTo>
                  <a:lnTo>
                    <a:pt x="79" y="4"/>
                  </a:lnTo>
                  <a:lnTo>
                    <a:pt x="94" y="2"/>
                  </a:lnTo>
                  <a:lnTo>
                    <a:pt x="109" y="1"/>
                  </a:lnTo>
                  <a:lnTo>
                    <a:pt x="125" y="0"/>
                  </a:lnTo>
                  <a:lnTo>
                    <a:pt x="141" y="1"/>
                  </a:lnTo>
                  <a:lnTo>
                    <a:pt x="155" y="2"/>
                  </a:lnTo>
                  <a:lnTo>
                    <a:pt x="168" y="4"/>
                  </a:lnTo>
                  <a:lnTo>
                    <a:pt x="179" y="6"/>
                  </a:lnTo>
                  <a:lnTo>
                    <a:pt x="188" y="11"/>
                  </a:lnTo>
                  <a:lnTo>
                    <a:pt x="197" y="14"/>
                  </a:lnTo>
                  <a:lnTo>
                    <a:pt x="203" y="18"/>
                  </a:lnTo>
                  <a:lnTo>
                    <a:pt x="210" y="23"/>
                  </a:lnTo>
                  <a:lnTo>
                    <a:pt x="214" y="29"/>
                  </a:lnTo>
                  <a:lnTo>
                    <a:pt x="217" y="34"/>
                  </a:lnTo>
                  <a:lnTo>
                    <a:pt x="221" y="41"/>
                  </a:lnTo>
                  <a:lnTo>
                    <a:pt x="224" y="47"/>
                  </a:lnTo>
                  <a:lnTo>
                    <a:pt x="224" y="54"/>
                  </a:lnTo>
                  <a:lnTo>
                    <a:pt x="225" y="61"/>
                  </a:lnTo>
                  <a:lnTo>
                    <a:pt x="225" y="71"/>
                  </a:lnTo>
                  <a:lnTo>
                    <a:pt x="225" y="81"/>
                  </a:lnTo>
                  <a:lnTo>
                    <a:pt x="225" y="129"/>
                  </a:lnTo>
                  <a:lnTo>
                    <a:pt x="225" y="153"/>
                  </a:lnTo>
                  <a:lnTo>
                    <a:pt x="226" y="171"/>
                  </a:lnTo>
                  <a:lnTo>
                    <a:pt x="228" y="185"/>
                  </a:lnTo>
                  <a:lnTo>
                    <a:pt x="228" y="193"/>
                  </a:lnTo>
                  <a:lnTo>
                    <a:pt x="230" y="201"/>
                  </a:lnTo>
                  <a:lnTo>
                    <a:pt x="233" y="207"/>
                  </a:lnTo>
                  <a:lnTo>
                    <a:pt x="235" y="213"/>
                  </a:lnTo>
                  <a:lnTo>
                    <a:pt x="239" y="220"/>
                  </a:lnTo>
                  <a:lnTo>
                    <a:pt x="193" y="220"/>
                  </a:lnTo>
                  <a:lnTo>
                    <a:pt x="191" y="213"/>
                  </a:lnTo>
                  <a:lnTo>
                    <a:pt x="188" y="207"/>
                  </a:lnTo>
                  <a:lnTo>
                    <a:pt x="186" y="201"/>
                  </a:lnTo>
                  <a:lnTo>
                    <a:pt x="184" y="193"/>
                  </a:lnTo>
                  <a:close/>
                  <a:moveTo>
                    <a:pt x="181" y="112"/>
                  </a:moveTo>
                  <a:lnTo>
                    <a:pt x="168" y="116"/>
                  </a:lnTo>
                  <a:lnTo>
                    <a:pt x="151" y="119"/>
                  </a:lnTo>
                  <a:lnTo>
                    <a:pt x="131" y="123"/>
                  </a:lnTo>
                  <a:lnTo>
                    <a:pt x="109" y="125"/>
                  </a:lnTo>
                  <a:lnTo>
                    <a:pt x="97" y="127"/>
                  </a:lnTo>
                  <a:lnTo>
                    <a:pt x="87" y="129"/>
                  </a:lnTo>
                  <a:lnTo>
                    <a:pt x="78" y="130"/>
                  </a:lnTo>
                  <a:lnTo>
                    <a:pt x="71" y="133"/>
                  </a:lnTo>
                  <a:lnTo>
                    <a:pt x="66" y="135"/>
                  </a:lnTo>
                  <a:lnTo>
                    <a:pt x="61" y="138"/>
                  </a:lnTo>
                  <a:lnTo>
                    <a:pt x="57" y="141"/>
                  </a:lnTo>
                  <a:lnTo>
                    <a:pt x="54" y="145"/>
                  </a:lnTo>
                  <a:lnTo>
                    <a:pt x="51" y="148"/>
                  </a:lnTo>
                  <a:lnTo>
                    <a:pt x="49" y="153"/>
                  </a:lnTo>
                  <a:lnTo>
                    <a:pt x="49" y="158"/>
                  </a:lnTo>
                  <a:lnTo>
                    <a:pt x="47" y="162"/>
                  </a:lnTo>
                  <a:lnTo>
                    <a:pt x="49" y="169"/>
                  </a:lnTo>
                  <a:lnTo>
                    <a:pt x="51" y="176"/>
                  </a:lnTo>
                  <a:lnTo>
                    <a:pt x="55" y="181"/>
                  </a:lnTo>
                  <a:lnTo>
                    <a:pt x="61" y="186"/>
                  </a:lnTo>
                  <a:lnTo>
                    <a:pt x="69" y="190"/>
                  </a:lnTo>
                  <a:lnTo>
                    <a:pt x="78" y="193"/>
                  </a:lnTo>
                  <a:lnTo>
                    <a:pt x="88" y="196"/>
                  </a:lnTo>
                  <a:lnTo>
                    <a:pt x="99" y="196"/>
                  </a:lnTo>
                  <a:lnTo>
                    <a:pt x="112" y="196"/>
                  </a:lnTo>
                  <a:lnTo>
                    <a:pt x="123" y="193"/>
                  </a:lnTo>
                  <a:lnTo>
                    <a:pt x="135" y="190"/>
                  </a:lnTo>
                  <a:lnTo>
                    <a:pt x="145" y="187"/>
                  </a:lnTo>
                  <a:lnTo>
                    <a:pt x="154" y="182"/>
                  </a:lnTo>
                  <a:lnTo>
                    <a:pt x="162" y="176"/>
                  </a:lnTo>
                  <a:lnTo>
                    <a:pt x="169" y="169"/>
                  </a:lnTo>
                  <a:lnTo>
                    <a:pt x="174" y="162"/>
                  </a:lnTo>
                  <a:lnTo>
                    <a:pt x="177" y="155"/>
                  </a:lnTo>
                  <a:lnTo>
                    <a:pt x="179" y="146"/>
                  </a:lnTo>
                  <a:lnTo>
                    <a:pt x="181" y="137"/>
                  </a:lnTo>
                  <a:lnTo>
                    <a:pt x="181" y="125"/>
                  </a:lnTo>
                  <a:lnTo>
                    <a:pt x="181"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2" name="Freeform 430"/>
            <p:cNvSpPr>
              <a:spLocks/>
            </p:cNvSpPr>
            <p:nvPr/>
          </p:nvSpPr>
          <p:spPr bwMode="auto">
            <a:xfrm>
              <a:off x="4594" y="3565"/>
              <a:ext cx="52" cy="53"/>
            </a:xfrm>
            <a:custGeom>
              <a:avLst/>
              <a:gdLst>
                <a:gd name="T0" fmla="*/ 0 w 210"/>
                <a:gd name="T1" fmla="*/ 0 h 215"/>
                <a:gd name="T2" fmla="*/ 43 w 210"/>
                <a:gd name="T3" fmla="*/ 0 h 215"/>
                <a:gd name="T4" fmla="*/ 43 w 210"/>
                <a:gd name="T5" fmla="*/ 40 h 215"/>
                <a:gd name="T6" fmla="*/ 43 w 210"/>
                <a:gd name="T7" fmla="*/ 53 h 215"/>
                <a:gd name="T8" fmla="*/ 44 w 210"/>
                <a:gd name="T9" fmla="*/ 63 h 215"/>
                <a:gd name="T10" fmla="*/ 46 w 210"/>
                <a:gd name="T11" fmla="*/ 72 h 215"/>
                <a:gd name="T12" fmla="*/ 47 w 210"/>
                <a:gd name="T13" fmla="*/ 79 h 215"/>
                <a:gd name="T14" fmla="*/ 49 w 210"/>
                <a:gd name="T15" fmla="*/ 84 h 215"/>
                <a:gd name="T16" fmla="*/ 53 w 210"/>
                <a:gd name="T17" fmla="*/ 90 h 215"/>
                <a:gd name="T18" fmla="*/ 58 w 210"/>
                <a:gd name="T19" fmla="*/ 95 h 215"/>
                <a:gd name="T20" fmla="*/ 65 w 210"/>
                <a:gd name="T21" fmla="*/ 99 h 215"/>
                <a:gd name="T22" fmla="*/ 72 w 210"/>
                <a:gd name="T23" fmla="*/ 103 h 215"/>
                <a:gd name="T24" fmla="*/ 81 w 210"/>
                <a:gd name="T25" fmla="*/ 105 h 215"/>
                <a:gd name="T26" fmla="*/ 91 w 210"/>
                <a:gd name="T27" fmla="*/ 108 h 215"/>
                <a:gd name="T28" fmla="*/ 102 w 210"/>
                <a:gd name="T29" fmla="*/ 109 h 215"/>
                <a:gd name="T30" fmla="*/ 114 w 210"/>
                <a:gd name="T31" fmla="*/ 108 h 215"/>
                <a:gd name="T32" fmla="*/ 129 w 210"/>
                <a:gd name="T33" fmla="*/ 105 h 215"/>
                <a:gd name="T34" fmla="*/ 147 w 210"/>
                <a:gd name="T35" fmla="*/ 102 h 215"/>
                <a:gd name="T36" fmla="*/ 166 w 210"/>
                <a:gd name="T37" fmla="*/ 97 h 215"/>
                <a:gd name="T38" fmla="*/ 166 w 210"/>
                <a:gd name="T39" fmla="*/ 0 h 215"/>
                <a:gd name="T40" fmla="*/ 210 w 210"/>
                <a:gd name="T41" fmla="*/ 0 h 215"/>
                <a:gd name="T42" fmla="*/ 210 w 210"/>
                <a:gd name="T43" fmla="*/ 215 h 215"/>
                <a:gd name="T44" fmla="*/ 166 w 210"/>
                <a:gd name="T45" fmla="*/ 215 h 215"/>
                <a:gd name="T46" fmla="*/ 166 w 210"/>
                <a:gd name="T47" fmla="*/ 129 h 215"/>
                <a:gd name="T48" fmla="*/ 146 w 210"/>
                <a:gd name="T49" fmla="*/ 133 h 215"/>
                <a:gd name="T50" fmla="*/ 127 w 210"/>
                <a:gd name="T51" fmla="*/ 136 h 215"/>
                <a:gd name="T52" fmla="*/ 108 w 210"/>
                <a:gd name="T53" fmla="*/ 138 h 215"/>
                <a:gd name="T54" fmla="*/ 90 w 210"/>
                <a:gd name="T55" fmla="*/ 138 h 215"/>
                <a:gd name="T56" fmla="*/ 76 w 210"/>
                <a:gd name="T57" fmla="*/ 138 h 215"/>
                <a:gd name="T58" fmla="*/ 62 w 210"/>
                <a:gd name="T59" fmla="*/ 136 h 215"/>
                <a:gd name="T60" fmla="*/ 49 w 210"/>
                <a:gd name="T61" fmla="*/ 132 h 215"/>
                <a:gd name="T62" fmla="*/ 38 w 210"/>
                <a:gd name="T63" fmla="*/ 126 h 215"/>
                <a:gd name="T64" fmla="*/ 28 w 210"/>
                <a:gd name="T65" fmla="*/ 119 h 215"/>
                <a:gd name="T66" fmla="*/ 19 w 210"/>
                <a:gd name="T67" fmla="*/ 113 h 215"/>
                <a:gd name="T68" fmla="*/ 13 w 210"/>
                <a:gd name="T69" fmla="*/ 104 h 215"/>
                <a:gd name="T70" fmla="*/ 8 w 210"/>
                <a:gd name="T71" fmla="*/ 96 h 215"/>
                <a:gd name="T72" fmla="*/ 4 w 210"/>
                <a:gd name="T73" fmla="*/ 87 h 215"/>
                <a:gd name="T74" fmla="*/ 1 w 210"/>
                <a:gd name="T75" fmla="*/ 77 h 215"/>
                <a:gd name="T76" fmla="*/ 0 w 210"/>
                <a:gd name="T77" fmla="*/ 67 h 215"/>
                <a:gd name="T78" fmla="*/ 0 w 210"/>
                <a:gd name="T79" fmla="*/ 56 h 215"/>
                <a:gd name="T80" fmla="*/ 0 w 210"/>
                <a:gd name="T8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215">
                  <a:moveTo>
                    <a:pt x="0" y="0"/>
                  </a:moveTo>
                  <a:lnTo>
                    <a:pt x="43" y="0"/>
                  </a:lnTo>
                  <a:lnTo>
                    <a:pt x="43" y="40"/>
                  </a:lnTo>
                  <a:lnTo>
                    <a:pt x="43" y="53"/>
                  </a:lnTo>
                  <a:lnTo>
                    <a:pt x="44" y="63"/>
                  </a:lnTo>
                  <a:lnTo>
                    <a:pt x="46" y="72"/>
                  </a:lnTo>
                  <a:lnTo>
                    <a:pt x="47" y="79"/>
                  </a:lnTo>
                  <a:lnTo>
                    <a:pt x="49" y="84"/>
                  </a:lnTo>
                  <a:lnTo>
                    <a:pt x="53" y="90"/>
                  </a:lnTo>
                  <a:lnTo>
                    <a:pt x="58" y="95"/>
                  </a:lnTo>
                  <a:lnTo>
                    <a:pt x="65" y="99"/>
                  </a:lnTo>
                  <a:lnTo>
                    <a:pt x="72" y="103"/>
                  </a:lnTo>
                  <a:lnTo>
                    <a:pt x="81" y="105"/>
                  </a:lnTo>
                  <a:lnTo>
                    <a:pt x="91" y="108"/>
                  </a:lnTo>
                  <a:lnTo>
                    <a:pt x="102" y="109"/>
                  </a:lnTo>
                  <a:lnTo>
                    <a:pt x="114" y="108"/>
                  </a:lnTo>
                  <a:lnTo>
                    <a:pt x="129" y="105"/>
                  </a:lnTo>
                  <a:lnTo>
                    <a:pt x="147" y="102"/>
                  </a:lnTo>
                  <a:lnTo>
                    <a:pt x="166" y="97"/>
                  </a:lnTo>
                  <a:lnTo>
                    <a:pt x="166" y="0"/>
                  </a:lnTo>
                  <a:lnTo>
                    <a:pt x="210" y="0"/>
                  </a:lnTo>
                  <a:lnTo>
                    <a:pt x="210" y="215"/>
                  </a:lnTo>
                  <a:lnTo>
                    <a:pt x="166" y="215"/>
                  </a:lnTo>
                  <a:lnTo>
                    <a:pt x="166" y="129"/>
                  </a:lnTo>
                  <a:lnTo>
                    <a:pt x="146" y="133"/>
                  </a:lnTo>
                  <a:lnTo>
                    <a:pt x="127" y="136"/>
                  </a:lnTo>
                  <a:lnTo>
                    <a:pt x="108" y="138"/>
                  </a:lnTo>
                  <a:lnTo>
                    <a:pt x="90" y="138"/>
                  </a:lnTo>
                  <a:lnTo>
                    <a:pt x="76" y="138"/>
                  </a:lnTo>
                  <a:lnTo>
                    <a:pt x="62" y="136"/>
                  </a:lnTo>
                  <a:lnTo>
                    <a:pt x="49" y="132"/>
                  </a:lnTo>
                  <a:lnTo>
                    <a:pt x="38" y="126"/>
                  </a:lnTo>
                  <a:lnTo>
                    <a:pt x="28" y="119"/>
                  </a:lnTo>
                  <a:lnTo>
                    <a:pt x="19" y="113"/>
                  </a:lnTo>
                  <a:lnTo>
                    <a:pt x="13" y="104"/>
                  </a:lnTo>
                  <a:lnTo>
                    <a:pt x="8" y="96"/>
                  </a:lnTo>
                  <a:lnTo>
                    <a:pt x="4" y="87"/>
                  </a:lnTo>
                  <a:lnTo>
                    <a:pt x="1" y="77"/>
                  </a:lnTo>
                  <a:lnTo>
                    <a:pt x="0" y="67"/>
                  </a:lnTo>
                  <a:lnTo>
                    <a:pt x="0" y="56"/>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3" name="Freeform 431"/>
            <p:cNvSpPr>
              <a:spLocks/>
            </p:cNvSpPr>
            <p:nvPr/>
          </p:nvSpPr>
          <p:spPr bwMode="auto">
            <a:xfrm>
              <a:off x="4663" y="3565"/>
              <a:ext cx="53" cy="53"/>
            </a:xfrm>
            <a:custGeom>
              <a:avLst/>
              <a:gdLst>
                <a:gd name="T0" fmla="*/ 0 w 213"/>
                <a:gd name="T1" fmla="*/ 0 h 215"/>
                <a:gd name="T2" fmla="*/ 44 w 213"/>
                <a:gd name="T3" fmla="*/ 0 h 215"/>
                <a:gd name="T4" fmla="*/ 44 w 213"/>
                <a:gd name="T5" fmla="*/ 163 h 215"/>
                <a:gd name="T6" fmla="*/ 166 w 213"/>
                <a:gd name="T7" fmla="*/ 0 h 215"/>
                <a:gd name="T8" fmla="*/ 213 w 213"/>
                <a:gd name="T9" fmla="*/ 0 h 215"/>
                <a:gd name="T10" fmla="*/ 213 w 213"/>
                <a:gd name="T11" fmla="*/ 215 h 215"/>
                <a:gd name="T12" fmla="*/ 168 w 213"/>
                <a:gd name="T13" fmla="*/ 215 h 215"/>
                <a:gd name="T14" fmla="*/ 168 w 213"/>
                <a:gd name="T15" fmla="*/ 52 h 215"/>
                <a:gd name="T16" fmla="*/ 47 w 213"/>
                <a:gd name="T17" fmla="*/ 215 h 215"/>
                <a:gd name="T18" fmla="*/ 0 w 213"/>
                <a:gd name="T19" fmla="*/ 215 h 215"/>
                <a:gd name="T20" fmla="*/ 0 w 213"/>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15">
                  <a:moveTo>
                    <a:pt x="0" y="0"/>
                  </a:moveTo>
                  <a:lnTo>
                    <a:pt x="44" y="0"/>
                  </a:lnTo>
                  <a:lnTo>
                    <a:pt x="44" y="163"/>
                  </a:lnTo>
                  <a:lnTo>
                    <a:pt x="166" y="0"/>
                  </a:lnTo>
                  <a:lnTo>
                    <a:pt x="213" y="0"/>
                  </a:lnTo>
                  <a:lnTo>
                    <a:pt x="213" y="215"/>
                  </a:lnTo>
                  <a:lnTo>
                    <a:pt x="168" y="215"/>
                  </a:lnTo>
                  <a:lnTo>
                    <a:pt x="168" y="52"/>
                  </a:lnTo>
                  <a:lnTo>
                    <a:pt x="47"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4" name="Freeform 432"/>
            <p:cNvSpPr>
              <a:spLocks/>
            </p:cNvSpPr>
            <p:nvPr/>
          </p:nvSpPr>
          <p:spPr bwMode="auto">
            <a:xfrm>
              <a:off x="4727" y="3565"/>
              <a:ext cx="52" cy="53"/>
            </a:xfrm>
            <a:custGeom>
              <a:avLst/>
              <a:gdLst>
                <a:gd name="T0" fmla="*/ 0 w 211"/>
                <a:gd name="T1" fmla="*/ 0 h 215"/>
                <a:gd name="T2" fmla="*/ 211 w 211"/>
                <a:gd name="T3" fmla="*/ 0 h 215"/>
                <a:gd name="T4" fmla="*/ 211 w 211"/>
                <a:gd name="T5" fmla="*/ 30 h 215"/>
                <a:gd name="T6" fmla="*/ 127 w 211"/>
                <a:gd name="T7" fmla="*/ 30 h 215"/>
                <a:gd name="T8" fmla="*/ 127 w 211"/>
                <a:gd name="T9" fmla="*/ 215 h 215"/>
                <a:gd name="T10" fmla="*/ 84 w 211"/>
                <a:gd name="T11" fmla="*/ 215 h 215"/>
                <a:gd name="T12" fmla="*/ 84 w 211"/>
                <a:gd name="T13" fmla="*/ 30 h 215"/>
                <a:gd name="T14" fmla="*/ 0 w 211"/>
                <a:gd name="T15" fmla="*/ 30 h 215"/>
                <a:gd name="T16" fmla="*/ 0 w 211"/>
                <a:gd name="T1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5">
                  <a:moveTo>
                    <a:pt x="0" y="0"/>
                  </a:moveTo>
                  <a:lnTo>
                    <a:pt x="211" y="0"/>
                  </a:lnTo>
                  <a:lnTo>
                    <a:pt x="211" y="30"/>
                  </a:lnTo>
                  <a:lnTo>
                    <a:pt x="127" y="30"/>
                  </a:lnTo>
                  <a:lnTo>
                    <a:pt x="127" y="215"/>
                  </a:lnTo>
                  <a:lnTo>
                    <a:pt x="84" y="215"/>
                  </a:lnTo>
                  <a:lnTo>
                    <a:pt x="84" y="30"/>
                  </a:lnTo>
                  <a:lnTo>
                    <a:pt x="0" y="30"/>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5" name="Freeform 433"/>
            <p:cNvSpPr>
              <a:spLocks noEditPoints="1"/>
            </p:cNvSpPr>
            <p:nvPr/>
          </p:nvSpPr>
          <p:spPr bwMode="auto">
            <a:xfrm>
              <a:off x="4785" y="3564"/>
              <a:ext cx="59" cy="55"/>
            </a:xfrm>
            <a:custGeom>
              <a:avLst/>
              <a:gdLst>
                <a:gd name="T0" fmla="*/ 238 w 239"/>
                <a:gd name="T1" fmla="*/ 155 h 224"/>
                <a:gd name="T2" fmla="*/ 231 w 239"/>
                <a:gd name="T3" fmla="*/ 170 h 224"/>
                <a:gd name="T4" fmla="*/ 222 w 239"/>
                <a:gd name="T5" fmla="*/ 184 h 224"/>
                <a:gd name="T6" fmla="*/ 211 w 239"/>
                <a:gd name="T7" fmla="*/ 197 h 224"/>
                <a:gd name="T8" fmla="*/ 198 w 239"/>
                <a:gd name="T9" fmla="*/ 206 h 224"/>
                <a:gd name="T10" fmla="*/ 182 w 239"/>
                <a:gd name="T11" fmla="*/ 215 h 224"/>
                <a:gd name="T12" fmla="*/ 165 w 239"/>
                <a:gd name="T13" fmla="*/ 220 h 224"/>
                <a:gd name="T14" fmla="*/ 145 w 239"/>
                <a:gd name="T15" fmla="*/ 223 h 224"/>
                <a:gd name="T16" fmla="*/ 123 w 239"/>
                <a:gd name="T17" fmla="*/ 224 h 224"/>
                <a:gd name="T18" fmla="*/ 97 w 239"/>
                <a:gd name="T19" fmla="*/ 223 h 224"/>
                <a:gd name="T20" fmla="*/ 73 w 239"/>
                <a:gd name="T21" fmla="*/ 217 h 224"/>
                <a:gd name="T22" fmla="*/ 52 w 239"/>
                <a:gd name="T23" fmla="*/ 208 h 224"/>
                <a:gd name="T24" fmla="*/ 33 w 239"/>
                <a:gd name="T25" fmla="*/ 196 h 224"/>
                <a:gd name="T26" fmla="*/ 19 w 239"/>
                <a:gd name="T27" fmla="*/ 180 h 224"/>
                <a:gd name="T28" fmla="*/ 9 w 239"/>
                <a:gd name="T29" fmla="*/ 161 h 224"/>
                <a:gd name="T30" fmla="*/ 3 w 239"/>
                <a:gd name="T31" fmla="*/ 139 h 224"/>
                <a:gd name="T32" fmla="*/ 0 w 239"/>
                <a:gd name="T33" fmla="*/ 114 h 224"/>
                <a:gd name="T34" fmla="*/ 3 w 239"/>
                <a:gd name="T35" fmla="*/ 88 h 224"/>
                <a:gd name="T36" fmla="*/ 9 w 239"/>
                <a:gd name="T37" fmla="*/ 66 h 224"/>
                <a:gd name="T38" fmla="*/ 19 w 239"/>
                <a:gd name="T39" fmla="*/ 46 h 224"/>
                <a:gd name="T40" fmla="*/ 35 w 239"/>
                <a:gd name="T41" fmla="*/ 31 h 224"/>
                <a:gd name="T42" fmla="*/ 52 w 239"/>
                <a:gd name="T43" fmla="*/ 17 h 224"/>
                <a:gd name="T44" fmla="*/ 73 w 239"/>
                <a:gd name="T45" fmla="*/ 7 h 224"/>
                <a:gd name="T46" fmla="*/ 95 w 239"/>
                <a:gd name="T47" fmla="*/ 2 h 224"/>
                <a:gd name="T48" fmla="*/ 121 w 239"/>
                <a:gd name="T49" fmla="*/ 0 h 224"/>
                <a:gd name="T50" fmla="*/ 146 w 239"/>
                <a:gd name="T51" fmla="*/ 2 h 224"/>
                <a:gd name="T52" fmla="*/ 169 w 239"/>
                <a:gd name="T53" fmla="*/ 7 h 224"/>
                <a:gd name="T54" fmla="*/ 188 w 239"/>
                <a:gd name="T55" fmla="*/ 17 h 224"/>
                <a:gd name="T56" fmla="*/ 206 w 239"/>
                <a:gd name="T57" fmla="*/ 30 h 224"/>
                <a:gd name="T58" fmla="*/ 221 w 239"/>
                <a:gd name="T59" fmla="*/ 45 h 224"/>
                <a:gd name="T60" fmla="*/ 231 w 239"/>
                <a:gd name="T61" fmla="*/ 65 h 224"/>
                <a:gd name="T62" fmla="*/ 238 w 239"/>
                <a:gd name="T63" fmla="*/ 87 h 224"/>
                <a:gd name="T64" fmla="*/ 239 w 239"/>
                <a:gd name="T65" fmla="*/ 112 h 224"/>
                <a:gd name="T66" fmla="*/ 239 w 239"/>
                <a:gd name="T67" fmla="*/ 122 h 224"/>
                <a:gd name="T68" fmla="*/ 47 w 239"/>
                <a:gd name="T69" fmla="*/ 130 h 224"/>
                <a:gd name="T70" fmla="*/ 50 w 239"/>
                <a:gd name="T71" fmla="*/ 146 h 224"/>
                <a:gd name="T72" fmla="*/ 56 w 239"/>
                <a:gd name="T73" fmla="*/ 159 h 224"/>
                <a:gd name="T74" fmla="*/ 65 w 239"/>
                <a:gd name="T75" fmla="*/ 170 h 224"/>
                <a:gd name="T76" fmla="*/ 75 w 239"/>
                <a:gd name="T77" fmla="*/ 180 h 224"/>
                <a:gd name="T78" fmla="*/ 88 w 239"/>
                <a:gd name="T79" fmla="*/ 187 h 224"/>
                <a:gd name="T80" fmla="*/ 102 w 239"/>
                <a:gd name="T81" fmla="*/ 191 h 224"/>
                <a:gd name="T82" fmla="*/ 116 w 239"/>
                <a:gd name="T83" fmla="*/ 195 h 224"/>
                <a:gd name="T84" fmla="*/ 136 w 239"/>
                <a:gd name="T85" fmla="*/ 193 h 224"/>
                <a:gd name="T86" fmla="*/ 156 w 239"/>
                <a:gd name="T87" fmla="*/ 188 h 224"/>
                <a:gd name="T88" fmla="*/ 173 w 239"/>
                <a:gd name="T89" fmla="*/ 178 h 224"/>
                <a:gd name="T90" fmla="*/ 187 w 239"/>
                <a:gd name="T91" fmla="*/ 161 h 224"/>
                <a:gd name="T92" fmla="*/ 48 w 239"/>
                <a:gd name="T93" fmla="*/ 92 h 224"/>
                <a:gd name="T94" fmla="*/ 191 w 239"/>
                <a:gd name="T95" fmla="*/ 79 h 224"/>
                <a:gd name="T96" fmla="*/ 182 w 239"/>
                <a:gd name="T97" fmla="*/ 59 h 224"/>
                <a:gd name="T98" fmla="*/ 170 w 239"/>
                <a:gd name="T99" fmla="*/ 46 h 224"/>
                <a:gd name="T100" fmla="*/ 159 w 239"/>
                <a:gd name="T101" fmla="*/ 38 h 224"/>
                <a:gd name="T102" fmla="*/ 145 w 239"/>
                <a:gd name="T103" fmla="*/ 33 h 224"/>
                <a:gd name="T104" fmla="*/ 130 w 239"/>
                <a:gd name="T105" fmla="*/ 31 h 224"/>
                <a:gd name="T106" fmla="*/ 115 w 239"/>
                <a:gd name="T107" fmla="*/ 31 h 224"/>
                <a:gd name="T108" fmla="*/ 101 w 239"/>
                <a:gd name="T109" fmla="*/ 33 h 224"/>
                <a:gd name="T110" fmla="*/ 88 w 239"/>
                <a:gd name="T111" fmla="*/ 37 h 224"/>
                <a:gd name="T112" fmla="*/ 76 w 239"/>
                <a:gd name="T113" fmla="*/ 43 h 224"/>
                <a:gd name="T114" fmla="*/ 66 w 239"/>
                <a:gd name="T115" fmla="*/ 52 h 224"/>
                <a:gd name="T116" fmla="*/ 59 w 239"/>
                <a:gd name="T117" fmla="*/ 61 h 224"/>
                <a:gd name="T118" fmla="*/ 52 w 239"/>
                <a:gd name="T119" fmla="*/ 73 h 224"/>
                <a:gd name="T120" fmla="*/ 48 w 239"/>
                <a:gd name="T121" fmla="*/ 8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4">
                  <a:moveTo>
                    <a:pt x="192" y="150"/>
                  </a:moveTo>
                  <a:lnTo>
                    <a:pt x="238" y="155"/>
                  </a:lnTo>
                  <a:lnTo>
                    <a:pt x="235" y="163"/>
                  </a:lnTo>
                  <a:lnTo>
                    <a:pt x="231" y="170"/>
                  </a:lnTo>
                  <a:lnTo>
                    <a:pt x="228" y="178"/>
                  </a:lnTo>
                  <a:lnTo>
                    <a:pt x="222" y="184"/>
                  </a:lnTo>
                  <a:lnTo>
                    <a:pt x="217" y="190"/>
                  </a:lnTo>
                  <a:lnTo>
                    <a:pt x="211" y="197"/>
                  </a:lnTo>
                  <a:lnTo>
                    <a:pt x="205" y="202"/>
                  </a:lnTo>
                  <a:lnTo>
                    <a:pt x="198" y="206"/>
                  </a:lnTo>
                  <a:lnTo>
                    <a:pt x="191" y="210"/>
                  </a:lnTo>
                  <a:lnTo>
                    <a:pt x="182" y="215"/>
                  </a:lnTo>
                  <a:lnTo>
                    <a:pt x="174" y="218"/>
                  </a:lnTo>
                  <a:lnTo>
                    <a:pt x="165" y="220"/>
                  </a:lnTo>
                  <a:lnTo>
                    <a:pt x="155" y="222"/>
                  </a:lnTo>
                  <a:lnTo>
                    <a:pt x="145" y="223"/>
                  </a:lnTo>
                  <a:lnTo>
                    <a:pt x="135" y="224"/>
                  </a:lnTo>
                  <a:lnTo>
                    <a:pt x="123" y="224"/>
                  </a:lnTo>
                  <a:lnTo>
                    <a:pt x="109" y="224"/>
                  </a:lnTo>
                  <a:lnTo>
                    <a:pt x="97" y="223"/>
                  </a:lnTo>
                  <a:lnTo>
                    <a:pt x="84" y="220"/>
                  </a:lnTo>
                  <a:lnTo>
                    <a:pt x="73" y="217"/>
                  </a:lnTo>
                  <a:lnTo>
                    <a:pt x="62" y="213"/>
                  </a:lnTo>
                  <a:lnTo>
                    <a:pt x="52" y="208"/>
                  </a:lnTo>
                  <a:lnTo>
                    <a:pt x="42" y="202"/>
                  </a:lnTo>
                  <a:lnTo>
                    <a:pt x="33" y="196"/>
                  </a:lnTo>
                  <a:lnTo>
                    <a:pt x="26" y="188"/>
                  </a:lnTo>
                  <a:lnTo>
                    <a:pt x="19" y="180"/>
                  </a:lnTo>
                  <a:lnTo>
                    <a:pt x="13" y="170"/>
                  </a:lnTo>
                  <a:lnTo>
                    <a:pt x="9" y="161"/>
                  </a:lnTo>
                  <a:lnTo>
                    <a:pt x="5" y="150"/>
                  </a:lnTo>
                  <a:lnTo>
                    <a:pt x="3" y="139"/>
                  </a:lnTo>
                  <a:lnTo>
                    <a:pt x="1" y="127"/>
                  </a:lnTo>
                  <a:lnTo>
                    <a:pt x="0" y="114"/>
                  </a:lnTo>
                  <a:lnTo>
                    <a:pt x="1" y="101"/>
                  </a:lnTo>
                  <a:lnTo>
                    <a:pt x="3" y="88"/>
                  </a:lnTo>
                  <a:lnTo>
                    <a:pt x="5" y="77"/>
                  </a:lnTo>
                  <a:lnTo>
                    <a:pt x="9" y="66"/>
                  </a:lnTo>
                  <a:lnTo>
                    <a:pt x="13" y="56"/>
                  </a:lnTo>
                  <a:lnTo>
                    <a:pt x="19" y="46"/>
                  </a:lnTo>
                  <a:lnTo>
                    <a:pt x="26" y="38"/>
                  </a:lnTo>
                  <a:lnTo>
                    <a:pt x="35" y="31"/>
                  </a:lnTo>
                  <a:lnTo>
                    <a:pt x="42" y="23"/>
                  </a:lnTo>
                  <a:lnTo>
                    <a:pt x="52" y="17"/>
                  </a:lnTo>
                  <a:lnTo>
                    <a:pt x="62" y="12"/>
                  </a:lnTo>
                  <a:lnTo>
                    <a:pt x="73" y="7"/>
                  </a:lnTo>
                  <a:lnTo>
                    <a:pt x="84" y="4"/>
                  </a:lnTo>
                  <a:lnTo>
                    <a:pt x="95" y="2"/>
                  </a:lnTo>
                  <a:lnTo>
                    <a:pt x="108" y="1"/>
                  </a:lnTo>
                  <a:lnTo>
                    <a:pt x="121" y="0"/>
                  </a:lnTo>
                  <a:lnTo>
                    <a:pt x="134" y="1"/>
                  </a:lnTo>
                  <a:lnTo>
                    <a:pt x="146" y="2"/>
                  </a:lnTo>
                  <a:lnTo>
                    <a:pt x="158" y="4"/>
                  </a:lnTo>
                  <a:lnTo>
                    <a:pt x="169" y="7"/>
                  </a:lnTo>
                  <a:lnTo>
                    <a:pt x="179" y="12"/>
                  </a:lnTo>
                  <a:lnTo>
                    <a:pt x="188" y="17"/>
                  </a:lnTo>
                  <a:lnTo>
                    <a:pt x="197" y="22"/>
                  </a:lnTo>
                  <a:lnTo>
                    <a:pt x="206" y="30"/>
                  </a:lnTo>
                  <a:lnTo>
                    <a:pt x="214" y="37"/>
                  </a:lnTo>
                  <a:lnTo>
                    <a:pt x="221" y="45"/>
                  </a:lnTo>
                  <a:lnTo>
                    <a:pt x="226" y="55"/>
                  </a:lnTo>
                  <a:lnTo>
                    <a:pt x="231" y="65"/>
                  </a:lnTo>
                  <a:lnTo>
                    <a:pt x="234" y="76"/>
                  </a:lnTo>
                  <a:lnTo>
                    <a:pt x="238" y="87"/>
                  </a:lnTo>
                  <a:lnTo>
                    <a:pt x="239" y="99"/>
                  </a:lnTo>
                  <a:lnTo>
                    <a:pt x="239" y="112"/>
                  </a:lnTo>
                  <a:lnTo>
                    <a:pt x="239" y="116"/>
                  </a:lnTo>
                  <a:lnTo>
                    <a:pt x="239" y="122"/>
                  </a:lnTo>
                  <a:lnTo>
                    <a:pt x="46" y="122"/>
                  </a:lnTo>
                  <a:lnTo>
                    <a:pt x="47" y="130"/>
                  </a:lnTo>
                  <a:lnTo>
                    <a:pt x="48" y="138"/>
                  </a:lnTo>
                  <a:lnTo>
                    <a:pt x="50" y="146"/>
                  </a:lnTo>
                  <a:lnTo>
                    <a:pt x="54" y="153"/>
                  </a:lnTo>
                  <a:lnTo>
                    <a:pt x="56" y="159"/>
                  </a:lnTo>
                  <a:lnTo>
                    <a:pt x="60" y="165"/>
                  </a:lnTo>
                  <a:lnTo>
                    <a:pt x="65" y="170"/>
                  </a:lnTo>
                  <a:lnTo>
                    <a:pt x="70" y="176"/>
                  </a:lnTo>
                  <a:lnTo>
                    <a:pt x="75" y="180"/>
                  </a:lnTo>
                  <a:lnTo>
                    <a:pt x="82" y="184"/>
                  </a:lnTo>
                  <a:lnTo>
                    <a:pt x="88" y="187"/>
                  </a:lnTo>
                  <a:lnTo>
                    <a:pt x="94" y="189"/>
                  </a:lnTo>
                  <a:lnTo>
                    <a:pt x="102" y="191"/>
                  </a:lnTo>
                  <a:lnTo>
                    <a:pt x="108" y="193"/>
                  </a:lnTo>
                  <a:lnTo>
                    <a:pt x="116" y="195"/>
                  </a:lnTo>
                  <a:lnTo>
                    <a:pt x="123" y="195"/>
                  </a:lnTo>
                  <a:lnTo>
                    <a:pt x="136" y="193"/>
                  </a:lnTo>
                  <a:lnTo>
                    <a:pt x="146" y="191"/>
                  </a:lnTo>
                  <a:lnTo>
                    <a:pt x="156" y="188"/>
                  </a:lnTo>
                  <a:lnTo>
                    <a:pt x="165" y="184"/>
                  </a:lnTo>
                  <a:lnTo>
                    <a:pt x="173" y="178"/>
                  </a:lnTo>
                  <a:lnTo>
                    <a:pt x="181" y="170"/>
                  </a:lnTo>
                  <a:lnTo>
                    <a:pt x="187" y="161"/>
                  </a:lnTo>
                  <a:lnTo>
                    <a:pt x="192" y="150"/>
                  </a:lnTo>
                  <a:close/>
                  <a:moveTo>
                    <a:pt x="48" y="92"/>
                  </a:moveTo>
                  <a:lnTo>
                    <a:pt x="193" y="92"/>
                  </a:lnTo>
                  <a:lnTo>
                    <a:pt x="191" y="79"/>
                  </a:lnTo>
                  <a:lnTo>
                    <a:pt x="187" y="68"/>
                  </a:lnTo>
                  <a:lnTo>
                    <a:pt x="182" y="59"/>
                  </a:lnTo>
                  <a:lnTo>
                    <a:pt x="177" y="52"/>
                  </a:lnTo>
                  <a:lnTo>
                    <a:pt x="170" y="46"/>
                  </a:lnTo>
                  <a:lnTo>
                    <a:pt x="165" y="42"/>
                  </a:lnTo>
                  <a:lnTo>
                    <a:pt x="159" y="38"/>
                  </a:lnTo>
                  <a:lnTo>
                    <a:pt x="153" y="36"/>
                  </a:lnTo>
                  <a:lnTo>
                    <a:pt x="145" y="33"/>
                  </a:lnTo>
                  <a:lnTo>
                    <a:pt x="137" y="32"/>
                  </a:lnTo>
                  <a:lnTo>
                    <a:pt x="130" y="31"/>
                  </a:lnTo>
                  <a:lnTo>
                    <a:pt x="122" y="31"/>
                  </a:lnTo>
                  <a:lnTo>
                    <a:pt x="115" y="31"/>
                  </a:lnTo>
                  <a:lnTo>
                    <a:pt x="107" y="32"/>
                  </a:lnTo>
                  <a:lnTo>
                    <a:pt x="101" y="33"/>
                  </a:lnTo>
                  <a:lnTo>
                    <a:pt x="94" y="35"/>
                  </a:lnTo>
                  <a:lnTo>
                    <a:pt x="88" y="37"/>
                  </a:lnTo>
                  <a:lnTo>
                    <a:pt x="82" y="40"/>
                  </a:lnTo>
                  <a:lnTo>
                    <a:pt x="76" y="43"/>
                  </a:lnTo>
                  <a:lnTo>
                    <a:pt x="71" y="47"/>
                  </a:lnTo>
                  <a:lnTo>
                    <a:pt x="66" y="52"/>
                  </a:lnTo>
                  <a:lnTo>
                    <a:pt x="62" y="56"/>
                  </a:lnTo>
                  <a:lnTo>
                    <a:pt x="59" y="61"/>
                  </a:lnTo>
                  <a:lnTo>
                    <a:pt x="55" y="66"/>
                  </a:lnTo>
                  <a:lnTo>
                    <a:pt x="52" y="73"/>
                  </a:lnTo>
                  <a:lnTo>
                    <a:pt x="51" y="78"/>
                  </a:lnTo>
                  <a:lnTo>
                    <a:pt x="48" y="85"/>
                  </a:lnTo>
                  <a:lnTo>
                    <a:pt x="48" y="9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6" name="Freeform 434"/>
            <p:cNvSpPr>
              <a:spLocks/>
            </p:cNvSpPr>
            <p:nvPr/>
          </p:nvSpPr>
          <p:spPr bwMode="auto">
            <a:xfrm>
              <a:off x="4847" y="3565"/>
              <a:ext cx="63" cy="54"/>
            </a:xfrm>
            <a:custGeom>
              <a:avLst/>
              <a:gdLst>
                <a:gd name="T0" fmla="*/ 48 w 253"/>
                <a:gd name="T1" fmla="*/ 0 h 216"/>
                <a:gd name="T2" fmla="*/ 253 w 253"/>
                <a:gd name="T3" fmla="*/ 0 h 216"/>
                <a:gd name="T4" fmla="*/ 253 w 253"/>
                <a:gd name="T5" fmla="*/ 215 h 216"/>
                <a:gd name="T6" fmla="*/ 208 w 253"/>
                <a:gd name="T7" fmla="*/ 215 h 216"/>
                <a:gd name="T8" fmla="*/ 208 w 253"/>
                <a:gd name="T9" fmla="*/ 30 h 216"/>
                <a:gd name="T10" fmla="*/ 93 w 253"/>
                <a:gd name="T11" fmla="*/ 30 h 216"/>
                <a:gd name="T12" fmla="*/ 93 w 253"/>
                <a:gd name="T13" fmla="*/ 137 h 216"/>
                <a:gd name="T14" fmla="*/ 93 w 253"/>
                <a:gd name="T15" fmla="*/ 154 h 216"/>
                <a:gd name="T16" fmla="*/ 92 w 253"/>
                <a:gd name="T17" fmla="*/ 167 h 216"/>
                <a:gd name="T18" fmla="*/ 92 w 253"/>
                <a:gd name="T19" fmla="*/ 179 h 216"/>
                <a:gd name="T20" fmla="*/ 90 w 253"/>
                <a:gd name="T21" fmla="*/ 186 h 216"/>
                <a:gd name="T22" fmla="*/ 88 w 253"/>
                <a:gd name="T23" fmla="*/ 192 h 216"/>
                <a:gd name="T24" fmla="*/ 84 w 253"/>
                <a:gd name="T25" fmla="*/ 197 h 216"/>
                <a:gd name="T26" fmla="*/ 80 w 253"/>
                <a:gd name="T27" fmla="*/ 202 h 216"/>
                <a:gd name="T28" fmla="*/ 74 w 253"/>
                <a:gd name="T29" fmla="*/ 207 h 216"/>
                <a:gd name="T30" fmla="*/ 66 w 253"/>
                <a:gd name="T31" fmla="*/ 211 h 216"/>
                <a:gd name="T32" fmla="*/ 57 w 253"/>
                <a:gd name="T33" fmla="*/ 214 h 216"/>
                <a:gd name="T34" fmla="*/ 47 w 253"/>
                <a:gd name="T35" fmla="*/ 216 h 216"/>
                <a:gd name="T36" fmla="*/ 36 w 253"/>
                <a:gd name="T37" fmla="*/ 216 h 216"/>
                <a:gd name="T38" fmla="*/ 19 w 253"/>
                <a:gd name="T39" fmla="*/ 216 h 216"/>
                <a:gd name="T40" fmla="*/ 0 w 253"/>
                <a:gd name="T41" fmla="*/ 215 h 216"/>
                <a:gd name="T42" fmla="*/ 0 w 253"/>
                <a:gd name="T43" fmla="*/ 184 h 216"/>
                <a:gd name="T44" fmla="*/ 19 w 253"/>
                <a:gd name="T45" fmla="*/ 184 h 216"/>
                <a:gd name="T46" fmla="*/ 31 w 253"/>
                <a:gd name="T47" fmla="*/ 183 h 216"/>
                <a:gd name="T48" fmla="*/ 40 w 253"/>
                <a:gd name="T49" fmla="*/ 182 h 216"/>
                <a:gd name="T50" fmla="*/ 43 w 253"/>
                <a:gd name="T51" fmla="*/ 179 h 216"/>
                <a:gd name="T52" fmla="*/ 47 w 253"/>
                <a:gd name="T53" fmla="*/ 175 h 216"/>
                <a:gd name="T54" fmla="*/ 47 w 253"/>
                <a:gd name="T55" fmla="*/ 171 h 216"/>
                <a:gd name="T56" fmla="*/ 48 w 253"/>
                <a:gd name="T57" fmla="*/ 163 h 216"/>
                <a:gd name="T58" fmla="*/ 48 w 253"/>
                <a:gd name="T59" fmla="*/ 154 h 216"/>
                <a:gd name="T60" fmla="*/ 48 w 253"/>
                <a:gd name="T61" fmla="*/ 141 h 216"/>
                <a:gd name="T62" fmla="*/ 48 w 253"/>
                <a:gd name="T63"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3" h="216">
                  <a:moveTo>
                    <a:pt x="48" y="0"/>
                  </a:moveTo>
                  <a:lnTo>
                    <a:pt x="253" y="0"/>
                  </a:lnTo>
                  <a:lnTo>
                    <a:pt x="253" y="215"/>
                  </a:lnTo>
                  <a:lnTo>
                    <a:pt x="208" y="215"/>
                  </a:lnTo>
                  <a:lnTo>
                    <a:pt x="208" y="30"/>
                  </a:lnTo>
                  <a:lnTo>
                    <a:pt x="93" y="30"/>
                  </a:lnTo>
                  <a:lnTo>
                    <a:pt x="93" y="137"/>
                  </a:lnTo>
                  <a:lnTo>
                    <a:pt x="93" y="154"/>
                  </a:lnTo>
                  <a:lnTo>
                    <a:pt x="92" y="167"/>
                  </a:lnTo>
                  <a:lnTo>
                    <a:pt x="92" y="179"/>
                  </a:lnTo>
                  <a:lnTo>
                    <a:pt x="90" y="186"/>
                  </a:lnTo>
                  <a:lnTo>
                    <a:pt x="88" y="192"/>
                  </a:lnTo>
                  <a:lnTo>
                    <a:pt x="84" y="197"/>
                  </a:lnTo>
                  <a:lnTo>
                    <a:pt x="80" y="202"/>
                  </a:lnTo>
                  <a:lnTo>
                    <a:pt x="74" y="207"/>
                  </a:lnTo>
                  <a:lnTo>
                    <a:pt x="66" y="211"/>
                  </a:lnTo>
                  <a:lnTo>
                    <a:pt x="57" y="214"/>
                  </a:lnTo>
                  <a:lnTo>
                    <a:pt x="47" y="216"/>
                  </a:lnTo>
                  <a:lnTo>
                    <a:pt x="36" y="216"/>
                  </a:lnTo>
                  <a:lnTo>
                    <a:pt x="19" y="216"/>
                  </a:lnTo>
                  <a:lnTo>
                    <a:pt x="0" y="215"/>
                  </a:lnTo>
                  <a:lnTo>
                    <a:pt x="0" y="184"/>
                  </a:lnTo>
                  <a:lnTo>
                    <a:pt x="19" y="184"/>
                  </a:lnTo>
                  <a:lnTo>
                    <a:pt x="31" y="183"/>
                  </a:lnTo>
                  <a:lnTo>
                    <a:pt x="40" y="182"/>
                  </a:lnTo>
                  <a:lnTo>
                    <a:pt x="43" y="179"/>
                  </a:lnTo>
                  <a:lnTo>
                    <a:pt x="47" y="175"/>
                  </a:lnTo>
                  <a:lnTo>
                    <a:pt x="47" y="171"/>
                  </a:lnTo>
                  <a:lnTo>
                    <a:pt x="48" y="163"/>
                  </a:lnTo>
                  <a:lnTo>
                    <a:pt x="48" y="154"/>
                  </a:lnTo>
                  <a:lnTo>
                    <a:pt x="48" y="141"/>
                  </a:lnTo>
                  <a:lnTo>
                    <a:pt x="48"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7" name="Freeform 435"/>
            <p:cNvSpPr>
              <a:spLocks noEditPoints="1"/>
            </p:cNvSpPr>
            <p:nvPr/>
          </p:nvSpPr>
          <p:spPr bwMode="auto">
            <a:xfrm>
              <a:off x="4926" y="3565"/>
              <a:ext cx="54" cy="53"/>
            </a:xfrm>
            <a:custGeom>
              <a:avLst/>
              <a:gdLst>
                <a:gd name="T0" fmla="*/ 0 w 213"/>
                <a:gd name="T1" fmla="*/ 0 h 215"/>
                <a:gd name="T2" fmla="*/ 44 w 213"/>
                <a:gd name="T3" fmla="*/ 0 h 215"/>
                <a:gd name="T4" fmla="*/ 44 w 213"/>
                <a:gd name="T5" fmla="*/ 83 h 215"/>
                <a:gd name="T6" fmla="*/ 100 w 213"/>
                <a:gd name="T7" fmla="*/ 83 h 215"/>
                <a:gd name="T8" fmla="*/ 113 w 213"/>
                <a:gd name="T9" fmla="*/ 84 h 215"/>
                <a:gd name="T10" fmla="*/ 125 w 213"/>
                <a:gd name="T11" fmla="*/ 84 h 215"/>
                <a:gd name="T12" fmla="*/ 137 w 213"/>
                <a:gd name="T13" fmla="*/ 87 h 215"/>
                <a:gd name="T14" fmla="*/ 148 w 213"/>
                <a:gd name="T15" fmla="*/ 89 h 215"/>
                <a:gd name="T16" fmla="*/ 157 w 213"/>
                <a:gd name="T17" fmla="*/ 91 h 215"/>
                <a:gd name="T18" fmla="*/ 167 w 213"/>
                <a:gd name="T19" fmla="*/ 94 h 215"/>
                <a:gd name="T20" fmla="*/ 175 w 213"/>
                <a:gd name="T21" fmla="*/ 97 h 215"/>
                <a:gd name="T22" fmla="*/ 184 w 213"/>
                <a:gd name="T23" fmla="*/ 101 h 215"/>
                <a:gd name="T24" fmla="*/ 190 w 213"/>
                <a:gd name="T25" fmla="*/ 105 h 215"/>
                <a:gd name="T26" fmla="*/ 196 w 213"/>
                <a:gd name="T27" fmla="*/ 111 h 215"/>
                <a:gd name="T28" fmla="*/ 202 w 213"/>
                <a:gd name="T29" fmla="*/ 116 h 215"/>
                <a:gd name="T30" fmla="*/ 205 w 213"/>
                <a:gd name="T31" fmla="*/ 122 h 215"/>
                <a:gd name="T32" fmla="*/ 208 w 213"/>
                <a:gd name="T33" fmla="*/ 129 h 215"/>
                <a:gd name="T34" fmla="*/ 210 w 213"/>
                <a:gd name="T35" fmla="*/ 135 h 215"/>
                <a:gd name="T36" fmla="*/ 212 w 213"/>
                <a:gd name="T37" fmla="*/ 142 h 215"/>
                <a:gd name="T38" fmla="*/ 213 w 213"/>
                <a:gd name="T39" fmla="*/ 150 h 215"/>
                <a:gd name="T40" fmla="*/ 212 w 213"/>
                <a:gd name="T41" fmla="*/ 156 h 215"/>
                <a:gd name="T42" fmla="*/ 212 w 213"/>
                <a:gd name="T43" fmla="*/ 162 h 215"/>
                <a:gd name="T44" fmla="*/ 209 w 213"/>
                <a:gd name="T45" fmla="*/ 169 h 215"/>
                <a:gd name="T46" fmla="*/ 207 w 213"/>
                <a:gd name="T47" fmla="*/ 175 h 215"/>
                <a:gd name="T48" fmla="*/ 203 w 213"/>
                <a:gd name="T49" fmla="*/ 180 h 215"/>
                <a:gd name="T50" fmla="*/ 199 w 213"/>
                <a:gd name="T51" fmla="*/ 185 h 215"/>
                <a:gd name="T52" fmla="*/ 194 w 213"/>
                <a:gd name="T53" fmla="*/ 191 h 215"/>
                <a:gd name="T54" fmla="*/ 188 w 213"/>
                <a:gd name="T55" fmla="*/ 196 h 215"/>
                <a:gd name="T56" fmla="*/ 181 w 213"/>
                <a:gd name="T57" fmla="*/ 200 h 215"/>
                <a:gd name="T58" fmla="*/ 174 w 213"/>
                <a:gd name="T59" fmla="*/ 204 h 215"/>
                <a:gd name="T60" fmla="*/ 166 w 213"/>
                <a:gd name="T61" fmla="*/ 207 h 215"/>
                <a:gd name="T62" fmla="*/ 156 w 213"/>
                <a:gd name="T63" fmla="*/ 210 h 215"/>
                <a:gd name="T64" fmla="*/ 146 w 213"/>
                <a:gd name="T65" fmla="*/ 212 h 215"/>
                <a:gd name="T66" fmla="*/ 134 w 213"/>
                <a:gd name="T67" fmla="*/ 214 h 215"/>
                <a:gd name="T68" fmla="*/ 123 w 213"/>
                <a:gd name="T69" fmla="*/ 214 h 215"/>
                <a:gd name="T70" fmla="*/ 110 w 213"/>
                <a:gd name="T71" fmla="*/ 215 h 215"/>
                <a:gd name="T72" fmla="*/ 0 w 213"/>
                <a:gd name="T73" fmla="*/ 215 h 215"/>
                <a:gd name="T74" fmla="*/ 0 w 213"/>
                <a:gd name="T75" fmla="*/ 0 h 215"/>
                <a:gd name="T76" fmla="*/ 44 w 213"/>
                <a:gd name="T77" fmla="*/ 184 h 215"/>
                <a:gd name="T78" fmla="*/ 90 w 213"/>
                <a:gd name="T79" fmla="*/ 184 h 215"/>
                <a:gd name="T80" fmla="*/ 109 w 213"/>
                <a:gd name="T81" fmla="*/ 184 h 215"/>
                <a:gd name="T82" fmla="*/ 125 w 213"/>
                <a:gd name="T83" fmla="*/ 182 h 215"/>
                <a:gd name="T84" fmla="*/ 139 w 213"/>
                <a:gd name="T85" fmla="*/ 180 h 215"/>
                <a:gd name="T86" fmla="*/ 150 w 213"/>
                <a:gd name="T87" fmla="*/ 176 h 215"/>
                <a:gd name="T88" fmla="*/ 153 w 213"/>
                <a:gd name="T89" fmla="*/ 174 h 215"/>
                <a:gd name="T90" fmla="*/ 157 w 213"/>
                <a:gd name="T91" fmla="*/ 172 h 215"/>
                <a:gd name="T92" fmla="*/ 161 w 213"/>
                <a:gd name="T93" fmla="*/ 169 h 215"/>
                <a:gd name="T94" fmla="*/ 163 w 213"/>
                <a:gd name="T95" fmla="*/ 165 h 215"/>
                <a:gd name="T96" fmla="*/ 166 w 213"/>
                <a:gd name="T97" fmla="*/ 158 h 215"/>
                <a:gd name="T98" fmla="*/ 167 w 213"/>
                <a:gd name="T99" fmla="*/ 150 h 215"/>
                <a:gd name="T100" fmla="*/ 166 w 213"/>
                <a:gd name="T101" fmla="*/ 143 h 215"/>
                <a:gd name="T102" fmla="*/ 163 w 213"/>
                <a:gd name="T103" fmla="*/ 137 h 215"/>
                <a:gd name="T104" fmla="*/ 160 w 213"/>
                <a:gd name="T105" fmla="*/ 131 h 215"/>
                <a:gd name="T106" fmla="*/ 155 w 213"/>
                <a:gd name="T107" fmla="*/ 124 h 215"/>
                <a:gd name="T108" fmla="*/ 151 w 213"/>
                <a:gd name="T109" fmla="*/ 122 h 215"/>
                <a:gd name="T110" fmla="*/ 146 w 213"/>
                <a:gd name="T111" fmla="*/ 120 h 215"/>
                <a:gd name="T112" fmla="*/ 139 w 213"/>
                <a:gd name="T113" fmla="*/ 118 h 215"/>
                <a:gd name="T114" fmla="*/ 133 w 213"/>
                <a:gd name="T115" fmla="*/ 117 h 215"/>
                <a:gd name="T116" fmla="*/ 116 w 213"/>
                <a:gd name="T117" fmla="*/ 115 h 215"/>
                <a:gd name="T118" fmla="*/ 96 w 213"/>
                <a:gd name="T119" fmla="*/ 114 h 215"/>
                <a:gd name="T120" fmla="*/ 44 w 213"/>
                <a:gd name="T121" fmla="*/ 114 h 215"/>
                <a:gd name="T122" fmla="*/ 44 w 213"/>
                <a:gd name="T123" fmla="*/ 18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3" h="215">
                  <a:moveTo>
                    <a:pt x="0" y="0"/>
                  </a:moveTo>
                  <a:lnTo>
                    <a:pt x="44" y="0"/>
                  </a:lnTo>
                  <a:lnTo>
                    <a:pt x="44" y="83"/>
                  </a:lnTo>
                  <a:lnTo>
                    <a:pt x="100" y="83"/>
                  </a:lnTo>
                  <a:lnTo>
                    <a:pt x="113" y="84"/>
                  </a:lnTo>
                  <a:lnTo>
                    <a:pt x="125" y="84"/>
                  </a:lnTo>
                  <a:lnTo>
                    <a:pt x="137" y="87"/>
                  </a:lnTo>
                  <a:lnTo>
                    <a:pt x="148" y="89"/>
                  </a:lnTo>
                  <a:lnTo>
                    <a:pt x="157" y="91"/>
                  </a:lnTo>
                  <a:lnTo>
                    <a:pt x="167" y="94"/>
                  </a:lnTo>
                  <a:lnTo>
                    <a:pt x="175" y="97"/>
                  </a:lnTo>
                  <a:lnTo>
                    <a:pt x="184" y="101"/>
                  </a:lnTo>
                  <a:lnTo>
                    <a:pt x="190" y="105"/>
                  </a:lnTo>
                  <a:lnTo>
                    <a:pt x="196" y="111"/>
                  </a:lnTo>
                  <a:lnTo>
                    <a:pt x="202" y="116"/>
                  </a:lnTo>
                  <a:lnTo>
                    <a:pt x="205" y="122"/>
                  </a:lnTo>
                  <a:lnTo>
                    <a:pt x="208" y="129"/>
                  </a:lnTo>
                  <a:lnTo>
                    <a:pt x="210" y="135"/>
                  </a:lnTo>
                  <a:lnTo>
                    <a:pt x="212" y="142"/>
                  </a:lnTo>
                  <a:lnTo>
                    <a:pt x="213" y="150"/>
                  </a:lnTo>
                  <a:lnTo>
                    <a:pt x="212" y="156"/>
                  </a:lnTo>
                  <a:lnTo>
                    <a:pt x="212" y="162"/>
                  </a:lnTo>
                  <a:lnTo>
                    <a:pt x="209" y="169"/>
                  </a:lnTo>
                  <a:lnTo>
                    <a:pt x="207" y="175"/>
                  </a:lnTo>
                  <a:lnTo>
                    <a:pt x="203" y="180"/>
                  </a:lnTo>
                  <a:lnTo>
                    <a:pt x="199" y="185"/>
                  </a:lnTo>
                  <a:lnTo>
                    <a:pt x="194" y="191"/>
                  </a:lnTo>
                  <a:lnTo>
                    <a:pt x="188" y="196"/>
                  </a:lnTo>
                  <a:lnTo>
                    <a:pt x="181" y="200"/>
                  </a:lnTo>
                  <a:lnTo>
                    <a:pt x="174" y="204"/>
                  </a:lnTo>
                  <a:lnTo>
                    <a:pt x="166" y="207"/>
                  </a:lnTo>
                  <a:lnTo>
                    <a:pt x="156" y="210"/>
                  </a:lnTo>
                  <a:lnTo>
                    <a:pt x="146" y="212"/>
                  </a:lnTo>
                  <a:lnTo>
                    <a:pt x="134" y="214"/>
                  </a:lnTo>
                  <a:lnTo>
                    <a:pt x="123" y="214"/>
                  </a:lnTo>
                  <a:lnTo>
                    <a:pt x="110" y="215"/>
                  </a:lnTo>
                  <a:lnTo>
                    <a:pt x="0" y="215"/>
                  </a:lnTo>
                  <a:lnTo>
                    <a:pt x="0" y="0"/>
                  </a:lnTo>
                  <a:close/>
                  <a:moveTo>
                    <a:pt x="44" y="184"/>
                  </a:moveTo>
                  <a:lnTo>
                    <a:pt x="90" y="184"/>
                  </a:lnTo>
                  <a:lnTo>
                    <a:pt x="109" y="184"/>
                  </a:lnTo>
                  <a:lnTo>
                    <a:pt x="125" y="182"/>
                  </a:lnTo>
                  <a:lnTo>
                    <a:pt x="139" y="180"/>
                  </a:lnTo>
                  <a:lnTo>
                    <a:pt x="150" y="176"/>
                  </a:lnTo>
                  <a:lnTo>
                    <a:pt x="153" y="174"/>
                  </a:lnTo>
                  <a:lnTo>
                    <a:pt x="157" y="172"/>
                  </a:lnTo>
                  <a:lnTo>
                    <a:pt x="161" y="169"/>
                  </a:lnTo>
                  <a:lnTo>
                    <a:pt x="163" y="165"/>
                  </a:lnTo>
                  <a:lnTo>
                    <a:pt x="166" y="158"/>
                  </a:lnTo>
                  <a:lnTo>
                    <a:pt x="167" y="150"/>
                  </a:lnTo>
                  <a:lnTo>
                    <a:pt x="166" y="143"/>
                  </a:lnTo>
                  <a:lnTo>
                    <a:pt x="163" y="137"/>
                  </a:lnTo>
                  <a:lnTo>
                    <a:pt x="160" y="131"/>
                  </a:lnTo>
                  <a:lnTo>
                    <a:pt x="155" y="124"/>
                  </a:lnTo>
                  <a:lnTo>
                    <a:pt x="151" y="122"/>
                  </a:lnTo>
                  <a:lnTo>
                    <a:pt x="146" y="120"/>
                  </a:lnTo>
                  <a:lnTo>
                    <a:pt x="139" y="118"/>
                  </a:lnTo>
                  <a:lnTo>
                    <a:pt x="133" y="117"/>
                  </a:lnTo>
                  <a:lnTo>
                    <a:pt x="116" y="115"/>
                  </a:lnTo>
                  <a:lnTo>
                    <a:pt x="96" y="114"/>
                  </a:lnTo>
                  <a:lnTo>
                    <a:pt x="44" y="114"/>
                  </a:lnTo>
                  <a:lnTo>
                    <a:pt x="44" y="18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8" name="Freeform 436"/>
            <p:cNvSpPr>
              <a:spLocks/>
            </p:cNvSpPr>
            <p:nvPr/>
          </p:nvSpPr>
          <p:spPr bwMode="auto">
            <a:xfrm>
              <a:off x="4992" y="3565"/>
              <a:ext cx="52" cy="53"/>
            </a:xfrm>
            <a:custGeom>
              <a:avLst/>
              <a:gdLst>
                <a:gd name="T0" fmla="*/ 0 w 210"/>
                <a:gd name="T1" fmla="*/ 0 h 215"/>
                <a:gd name="T2" fmla="*/ 45 w 210"/>
                <a:gd name="T3" fmla="*/ 0 h 215"/>
                <a:gd name="T4" fmla="*/ 45 w 210"/>
                <a:gd name="T5" fmla="*/ 90 h 215"/>
                <a:gd name="T6" fmla="*/ 165 w 210"/>
                <a:gd name="T7" fmla="*/ 90 h 215"/>
                <a:gd name="T8" fmla="*/ 165 w 210"/>
                <a:gd name="T9" fmla="*/ 0 h 215"/>
                <a:gd name="T10" fmla="*/ 210 w 210"/>
                <a:gd name="T11" fmla="*/ 0 h 215"/>
                <a:gd name="T12" fmla="*/ 210 w 210"/>
                <a:gd name="T13" fmla="*/ 215 h 215"/>
                <a:gd name="T14" fmla="*/ 165 w 210"/>
                <a:gd name="T15" fmla="*/ 215 h 215"/>
                <a:gd name="T16" fmla="*/ 165 w 210"/>
                <a:gd name="T17" fmla="*/ 119 h 215"/>
                <a:gd name="T18" fmla="*/ 45 w 210"/>
                <a:gd name="T19" fmla="*/ 119 h 215"/>
                <a:gd name="T20" fmla="*/ 45 w 210"/>
                <a:gd name="T21" fmla="*/ 215 h 215"/>
                <a:gd name="T22" fmla="*/ 0 w 210"/>
                <a:gd name="T23" fmla="*/ 215 h 215"/>
                <a:gd name="T24" fmla="*/ 0 w 210"/>
                <a:gd name="T2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5">
                  <a:moveTo>
                    <a:pt x="0" y="0"/>
                  </a:moveTo>
                  <a:lnTo>
                    <a:pt x="45" y="0"/>
                  </a:lnTo>
                  <a:lnTo>
                    <a:pt x="45" y="90"/>
                  </a:lnTo>
                  <a:lnTo>
                    <a:pt x="165" y="90"/>
                  </a:lnTo>
                  <a:lnTo>
                    <a:pt x="165" y="0"/>
                  </a:lnTo>
                  <a:lnTo>
                    <a:pt x="210" y="0"/>
                  </a:lnTo>
                  <a:lnTo>
                    <a:pt x="210" y="215"/>
                  </a:lnTo>
                  <a:lnTo>
                    <a:pt x="165" y="215"/>
                  </a:lnTo>
                  <a:lnTo>
                    <a:pt x="165" y="119"/>
                  </a:lnTo>
                  <a:lnTo>
                    <a:pt x="45" y="119"/>
                  </a:lnTo>
                  <a:lnTo>
                    <a:pt x="45" y="215"/>
                  </a:lnTo>
                  <a:lnTo>
                    <a:pt x="0" y="215"/>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9" name="Freeform 437"/>
            <p:cNvSpPr>
              <a:spLocks noEditPoints="1"/>
            </p:cNvSpPr>
            <p:nvPr/>
          </p:nvSpPr>
          <p:spPr bwMode="auto">
            <a:xfrm>
              <a:off x="5057" y="3564"/>
              <a:ext cx="60" cy="55"/>
            </a:xfrm>
            <a:custGeom>
              <a:avLst/>
              <a:gdLst>
                <a:gd name="T0" fmla="*/ 160 w 238"/>
                <a:gd name="T1" fmla="*/ 208 h 224"/>
                <a:gd name="T2" fmla="*/ 125 w 238"/>
                <a:gd name="T3" fmla="*/ 221 h 224"/>
                <a:gd name="T4" fmla="*/ 89 w 238"/>
                <a:gd name="T5" fmla="*/ 224 h 224"/>
                <a:gd name="T6" fmla="*/ 59 w 238"/>
                <a:gd name="T7" fmla="*/ 222 h 224"/>
                <a:gd name="T8" fmla="*/ 35 w 238"/>
                <a:gd name="T9" fmla="*/ 215 h 224"/>
                <a:gd name="T10" fmla="*/ 17 w 238"/>
                <a:gd name="T11" fmla="*/ 203 h 224"/>
                <a:gd name="T12" fmla="*/ 6 w 238"/>
                <a:gd name="T13" fmla="*/ 187 h 224"/>
                <a:gd name="T14" fmla="*/ 1 w 238"/>
                <a:gd name="T15" fmla="*/ 169 h 224"/>
                <a:gd name="T16" fmla="*/ 2 w 238"/>
                <a:gd name="T17" fmla="*/ 148 h 224"/>
                <a:gd name="T18" fmla="*/ 14 w 238"/>
                <a:gd name="T19" fmla="*/ 128 h 224"/>
                <a:gd name="T20" fmla="*/ 31 w 238"/>
                <a:gd name="T21" fmla="*/ 114 h 224"/>
                <a:gd name="T22" fmla="*/ 54 w 238"/>
                <a:gd name="T23" fmla="*/ 104 h 224"/>
                <a:gd name="T24" fmla="*/ 80 w 238"/>
                <a:gd name="T25" fmla="*/ 99 h 224"/>
                <a:gd name="T26" fmla="*/ 127 w 238"/>
                <a:gd name="T27" fmla="*/ 94 h 224"/>
                <a:gd name="T28" fmla="*/ 180 w 238"/>
                <a:gd name="T29" fmla="*/ 83 h 224"/>
                <a:gd name="T30" fmla="*/ 180 w 238"/>
                <a:gd name="T31" fmla="*/ 64 h 224"/>
                <a:gd name="T32" fmla="*/ 169 w 238"/>
                <a:gd name="T33" fmla="*/ 43 h 224"/>
                <a:gd name="T34" fmla="*/ 153 w 238"/>
                <a:gd name="T35" fmla="*/ 35 h 224"/>
                <a:gd name="T36" fmla="*/ 118 w 238"/>
                <a:gd name="T37" fmla="*/ 31 h 224"/>
                <a:gd name="T38" fmla="*/ 81 w 238"/>
                <a:gd name="T39" fmla="*/ 36 h 224"/>
                <a:gd name="T40" fmla="*/ 59 w 238"/>
                <a:gd name="T41" fmla="*/ 52 h 224"/>
                <a:gd name="T42" fmla="*/ 7 w 238"/>
                <a:gd name="T43" fmla="*/ 66 h 224"/>
                <a:gd name="T44" fmla="*/ 20 w 238"/>
                <a:gd name="T45" fmla="*/ 37 h 224"/>
                <a:gd name="T46" fmla="*/ 43 w 238"/>
                <a:gd name="T47" fmla="*/ 17 h 224"/>
                <a:gd name="T48" fmla="*/ 78 w 238"/>
                <a:gd name="T49" fmla="*/ 4 h 224"/>
                <a:gd name="T50" fmla="*/ 124 w 238"/>
                <a:gd name="T51" fmla="*/ 0 h 224"/>
                <a:gd name="T52" fmla="*/ 167 w 238"/>
                <a:gd name="T53" fmla="*/ 4 h 224"/>
                <a:gd name="T54" fmla="*/ 196 w 238"/>
                <a:gd name="T55" fmla="*/ 14 h 224"/>
                <a:gd name="T56" fmla="*/ 213 w 238"/>
                <a:gd name="T57" fmla="*/ 29 h 224"/>
                <a:gd name="T58" fmla="*/ 222 w 238"/>
                <a:gd name="T59" fmla="*/ 47 h 224"/>
                <a:gd name="T60" fmla="*/ 224 w 238"/>
                <a:gd name="T61" fmla="*/ 71 h 224"/>
                <a:gd name="T62" fmla="*/ 224 w 238"/>
                <a:gd name="T63" fmla="*/ 153 h 224"/>
                <a:gd name="T64" fmla="*/ 227 w 238"/>
                <a:gd name="T65" fmla="*/ 193 h 224"/>
                <a:gd name="T66" fmla="*/ 235 w 238"/>
                <a:gd name="T67" fmla="*/ 213 h 224"/>
                <a:gd name="T68" fmla="*/ 190 w 238"/>
                <a:gd name="T69" fmla="*/ 213 h 224"/>
                <a:gd name="T70" fmla="*/ 184 w 238"/>
                <a:gd name="T71" fmla="*/ 193 h 224"/>
                <a:gd name="T72" fmla="*/ 151 w 238"/>
                <a:gd name="T73" fmla="*/ 119 h 224"/>
                <a:gd name="T74" fmla="*/ 96 w 238"/>
                <a:gd name="T75" fmla="*/ 127 h 224"/>
                <a:gd name="T76" fmla="*/ 71 w 238"/>
                <a:gd name="T77" fmla="*/ 133 h 224"/>
                <a:gd name="T78" fmla="*/ 57 w 238"/>
                <a:gd name="T79" fmla="*/ 141 h 224"/>
                <a:gd name="T80" fmla="*/ 48 w 238"/>
                <a:gd name="T81" fmla="*/ 153 h 224"/>
                <a:gd name="T82" fmla="*/ 48 w 238"/>
                <a:gd name="T83" fmla="*/ 169 h 224"/>
                <a:gd name="T84" fmla="*/ 61 w 238"/>
                <a:gd name="T85" fmla="*/ 186 h 224"/>
                <a:gd name="T86" fmla="*/ 87 w 238"/>
                <a:gd name="T87" fmla="*/ 196 h 224"/>
                <a:gd name="T88" fmla="*/ 123 w 238"/>
                <a:gd name="T89" fmla="*/ 193 h 224"/>
                <a:gd name="T90" fmla="*/ 153 w 238"/>
                <a:gd name="T91" fmla="*/ 182 h 224"/>
                <a:gd name="T92" fmla="*/ 174 w 238"/>
                <a:gd name="T93" fmla="*/ 162 h 224"/>
                <a:gd name="T94" fmla="*/ 180 w 238"/>
                <a:gd name="T95" fmla="*/ 13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24">
                  <a:moveTo>
                    <a:pt x="184" y="193"/>
                  </a:moveTo>
                  <a:lnTo>
                    <a:pt x="172" y="201"/>
                  </a:lnTo>
                  <a:lnTo>
                    <a:pt x="160" y="208"/>
                  </a:lnTo>
                  <a:lnTo>
                    <a:pt x="148" y="213"/>
                  </a:lnTo>
                  <a:lnTo>
                    <a:pt x="137" y="218"/>
                  </a:lnTo>
                  <a:lnTo>
                    <a:pt x="125" y="221"/>
                  </a:lnTo>
                  <a:lnTo>
                    <a:pt x="114" y="223"/>
                  </a:lnTo>
                  <a:lnTo>
                    <a:pt x="101" y="224"/>
                  </a:lnTo>
                  <a:lnTo>
                    <a:pt x="89" y="224"/>
                  </a:lnTo>
                  <a:lnTo>
                    <a:pt x="78" y="224"/>
                  </a:lnTo>
                  <a:lnTo>
                    <a:pt x="68" y="223"/>
                  </a:lnTo>
                  <a:lnTo>
                    <a:pt x="59" y="222"/>
                  </a:lnTo>
                  <a:lnTo>
                    <a:pt x="50" y="220"/>
                  </a:lnTo>
                  <a:lnTo>
                    <a:pt x="43" y="218"/>
                  </a:lnTo>
                  <a:lnTo>
                    <a:pt x="35" y="215"/>
                  </a:lnTo>
                  <a:lnTo>
                    <a:pt x="29" y="211"/>
                  </a:lnTo>
                  <a:lnTo>
                    <a:pt x="22" y="207"/>
                  </a:lnTo>
                  <a:lnTo>
                    <a:pt x="17" y="203"/>
                  </a:lnTo>
                  <a:lnTo>
                    <a:pt x="12" y="198"/>
                  </a:lnTo>
                  <a:lnTo>
                    <a:pt x="9" y="192"/>
                  </a:lnTo>
                  <a:lnTo>
                    <a:pt x="6" y="187"/>
                  </a:lnTo>
                  <a:lnTo>
                    <a:pt x="3" y="182"/>
                  </a:lnTo>
                  <a:lnTo>
                    <a:pt x="1" y="176"/>
                  </a:lnTo>
                  <a:lnTo>
                    <a:pt x="1" y="169"/>
                  </a:lnTo>
                  <a:lnTo>
                    <a:pt x="0" y="163"/>
                  </a:lnTo>
                  <a:lnTo>
                    <a:pt x="1" y="156"/>
                  </a:lnTo>
                  <a:lnTo>
                    <a:pt x="2" y="148"/>
                  </a:lnTo>
                  <a:lnTo>
                    <a:pt x="5" y="141"/>
                  </a:lnTo>
                  <a:lnTo>
                    <a:pt x="9" y="135"/>
                  </a:lnTo>
                  <a:lnTo>
                    <a:pt x="14" y="128"/>
                  </a:lnTo>
                  <a:lnTo>
                    <a:pt x="19" y="122"/>
                  </a:lnTo>
                  <a:lnTo>
                    <a:pt x="25" y="118"/>
                  </a:lnTo>
                  <a:lnTo>
                    <a:pt x="31" y="114"/>
                  </a:lnTo>
                  <a:lnTo>
                    <a:pt x="39" y="109"/>
                  </a:lnTo>
                  <a:lnTo>
                    <a:pt x="47" y="106"/>
                  </a:lnTo>
                  <a:lnTo>
                    <a:pt x="54" y="104"/>
                  </a:lnTo>
                  <a:lnTo>
                    <a:pt x="63" y="101"/>
                  </a:lnTo>
                  <a:lnTo>
                    <a:pt x="71" y="100"/>
                  </a:lnTo>
                  <a:lnTo>
                    <a:pt x="80" y="99"/>
                  </a:lnTo>
                  <a:lnTo>
                    <a:pt x="90" y="97"/>
                  </a:lnTo>
                  <a:lnTo>
                    <a:pt x="102" y="96"/>
                  </a:lnTo>
                  <a:lnTo>
                    <a:pt x="127" y="94"/>
                  </a:lnTo>
                  <a:lnTo>
                    <a:pt x="148" y="91"/>
                  </a:lnTo>
                  <a:lnTo>
                    <a:pt x="166" y="87"/>
                  </a:lnTo>
                  <a:lnTo>
                    <a:pt x="180" y="83"/>
                  </a:lnTo>
                  <a:lnTo>
                    <a:pt x="180" y="77"/>
                  </a:lnTo>
                  <a:lnTo>
                    <a:pt x="180" y="74"/>
                  </a:lnTo>
                  <a:lnTo>
                    <a:pt x="180" y="64"/>
                  </a:lnTo>
                  <a:lnTo>
                    <a:pt x="177" y="55"/>
                  </a:lnTo>
                  <a:lnTo>
                    <a:pt x="174" y="48"/>
                  </a:lnTo>
                  <a:lnTo>
                    <a:pt x="169" y="43"/>
                  </a:lnTo>
                  <a:lnTo>
                    <a:pt x="163" y="40"/>
                  </a:lnTo>
                  <a:lnTo>
                    <a:pt x="158" y="37"/>
                  </a:lnTo>
                  <a:lnTo>
                    <a:pt x="153" y="35"/>
                  </a:lnTo>
                  <a:lnTo>
                    <a:pt x="147" y="34"/>
                  </a:lnTo>
                  <a:lnTo>
                    <a:pt x="133" y="32"/>
                  </a:lnTo>
                  <a:lnTo>
                    <a:pt x="118" y="31"/>
                  </a:lnTo>
                  <a:lnTo>
                    <a:pt x="104" y="31"/>
                  </a:lnTo>
                  <a:lnTo>
                    <a:pt x="91" y="33"/>
                  </a:lnTo>
                  <a:lnTo>
                    <a:pt x="81" y="36"/>
                  </a:lnTo>
                  <a:lnTo>
                    <a:pt x="72" y="39"/>
                  </a:lnTo>
                  <a:lnTo>
                    <a:pt x="66" y="44"/>
                  </a:lnTo>
                  <a:lnTo>
                    <a:pt x="59" y="52"/>
                  </a:lnTo>
                  <a:lnTo>
                    <a:pt x="54" y="61"/>
                  </a:lnTo>
                  <a:lnTo>
                    <a:pt x="50" y="72"/>
                  </a:lnTo>
                  <a:lnTo>
                    <a:pt x="7" y="66"/>
                  </a:lnTo>
                  <a:lnTo>
                    <a:pt x="11" y="56"/>
                  </a:lnTo>
                  <a:lnTo>
                    <a:pt x="15" y="45"/>
                  </a:lnTo>
                  <a:lnTo>
                    <a:pt x="20" y="37"/>
                  </a:lnTo>
                  <a:lnTo>
                    <a:pt x="26" y="30"/>
                  </a:lnTo>
                  <a:lnTo>
                    <a:pt x="34" y="23"/>
                  </a:lnTo>
                  <a:lnTo>
                    <a:pt x="43" y="17"/>
                  </a:lnTo>
                  <a:lnTo>
                    <a:pt x="54" y="12"/>
                  </a:lnTo>
                  <a:lnTo>
                    <a:pt x="66" y="7"/>
                  </a:lnTo>
                  <a:lnTo>
                    <a:pt x="78" y="4"/>
                  </a:lnTo>
                  <a:lnTo>
                    <a:pt x="92" y="2"/>
                  </a:lnTo>
                  <a:lnTo>
                    <a:pt x="108" y="1"/>
                  </a:lnTo>
                  <a:lnTo>
                    <a:pt x="124" y="0"/>
                  </a:lnTo>
                  <a:lnTo>
                    <a:pt x="141" y="1"/>
                  </a:lnTo>
                  <a:lnTo>
                    <a:pt x="155" y="2"/>
                  </a:lnTo>
                  <a:lnTo>
                    <a:pt x="167" y="4"/>
                  </a:lnTo>
                  <a:lnTo>
                    <a:pt x="179" y="6"/>
                  </a:lnTo>
                  <a:lnTo>
                    <a:pt x="188" y="11"/>
                  </a:lnTo>
                  <a:lnTo>
                    <a:pt x="196" y="14"/>
                  </a:lnTo>
                  <a:lnTo>
                    <a:pt x="203" y="18"/>
                  </a:lnTo>
                  <a:lnTo>
                    <a:pt x="209" y="23"/>
                  </a:lnTo>
                  <a:lnTo>
                    <a:pt x="213" y="29"/>
                  </a:lnTo>
                  <a:lnTo>
                    <a:pt x="217" y="34"/>
                  </a:lnTo>
                  <a:lnTo>
                    <a:pt x="221" y="41"/>
                  </a:lnTo>
                  <a:lnTo>
                    <a:pt x="222" y="47"/>
                  </a:lnTo>
                  <a:lnTo>
                    <a:pt x="223" y="54"/>
                  </a:lnTo>
                  <a:lnTo>
                    <a:pt x="224" y="61"/>
                  </a:lnTo>
                  <a:lnTo>
                    <a:pt x="224" y="71"/>
                  </a:lnTo>
                  <a:lnTo>
                    <a:pt x="224" y="81"/>
                  </a:lnTo>
                  <a:lnTo>
                    <a:pt x="224" y="129"/>
                  </a:lnTo>
                  <a:lnTo>
                    <a:pt x="224" y="153"/>
                  </a:lnTo>
                  <a:lnTo>
                    <a:pt x="226" y="171"/>
                  </a:lnTo>
                  <a:lnTo>
                    <a:pt x="226" y="185"/>
                  </a:lnTo>
                  <a:lnTo>
                    <a:pt x="227" y="193"/>
                  </a:lnTo>
                  <a:lnTo>
                    <a:pt x="229" y="201"/>
                  </a:lnTo>
                  <a:lnTo>
                    <a:pt x="232" y="207"/>
                  </a:lnTo>
                  <a:lnTo>
                    <a:pt x="235" y="213"/>
                  </a:lnTo>
                  <a:lnTo>
                    <a:pt x="238" y="220"/>
                  </a:lnTo>
                  <a:lnTo>
                    <a:pt x="193" y="220"/>
                  </a:lnTo>
                  <a:lnTo>
                    <a:pt x="190" y="213"/>
                  </a:lnTo>
                  <a:lnTo>
                    <a:pt x="188" y="207"/>
                  </a:lnTo>
                  <a:lnTo>
                    <a:pt x="185" y="201"/>
                  </a:lnTo>
                  <a:lnTo>
                    <a:pt x="184" y="193"/>
                  </a:lnTo>
                  <a:close/>
                  <a:moveTo>
                    <a:pt x="180" y="112"/>
                  </a:moveTo>
                  <a:lnTo>
                    <a:pt x="167" y="116"/>
                  </a:lnTo>
                  <a:lnTo>
                    <a:pt x="151" y="119"/>
                  </a:lnTo>
                  <a:lnTo>
                    <a:pt x="130" y="123"/>
                  </a:lnTo>
                  <a:lnTo>
                    <a:pt x="109" y="125"/>
                  </a:lnTo>
                  <a:lnTo>
                    <a:pt x="96" y="127"/>
                  </a:lnTo>
                  <a:lnTo>
                    <a:pt x="86" y="129"/>
                  </a:lnTo>
                  <a:lnTo>
                    <a:pt x="77" y="130"/>
                  </a:lnTo>
                  <a:lnTo>
                    <a:pt x="71" y="133"/>
                  </a:lnTo>
                  <a:lnTo>
                    <a:pt x="64" y="135"/>
                  </a:lnTo>
                  <a:lnTo>
                    <a:pt x="61" y="138"/>
                  </a:lnTo>
                  <a:lnTo>
                    <a:pt x="57" y="141"/>
                  </a:lnTo>
                  <a:lnTo>
                    <a:pt x="53" y="145"/>
                  </a:lnTo>
                  <a:lnTo>
                    <a:pt x="50" y="148"/>
                  </a:lnTo>
                  <a:lnTo>
                    <a:pt x="48" y="153"/>
                  </a:lnTo>
                  <a:lnTo>
                    <a:pt x="47" y="158"/>
                  </a:lnTo>
                  <a:lnTo>
                    <a:pt x="47" y="162"/>
                  </a:lnTo>
                  <a:lnTo>
                    <a:pt x="48" y="169"/>
                  </a:lnTo>
                  <a:lnTo>
                    <a:pt x="50" y="176"/>
                  </a:lnTo>
                  <a:lnTo>
                    <a:pt x="54" y="181"/>
                  </a:lnTo>
                  <a:lnTo>
                    <a:pt x="61" y="186"/>
                  </a:lnTo>
                  <a:lnTo>
                    <a:pt x="67" y="190"/>
                  </a:lnTo>
                  <a:lnTo>
                    <a:pt x="76" y="193"/>
                  </a:lnTo>
                  <a:lnTo>
                    <a:pt x="87" y="196"/>
                  </a:lnTo>
                  <a:lnTo>
                    <a:pt x="99" y="196"/>
                  </a:lnTo>
                  <a:lnTo>
                    <a:pt x="111" y="196"/>
                  </a:lnTo>
                  <a:lnTo>
                    <a:pt x="123" y="193"/>
                  </a:lnTo>
                  <a:lnTo>
                    <a:pt x="134" y="190"/>
                  </a:lnTo>
                  <a:lnTo>
                    <a:pt x="144" y="187"/>
                  </a:lnTo>
                  <a:lnTo>
                    <a:pt x="153" y="182"/>
                  </a:lnTo>
                  <a:lnTo>
                    <a:pt x="161" y="176"/>
                  </a:lnTo>
                  <a:lnTo>
                    <a:pt x="167" y="169"/>
                  </a:lnTo>
                  <a:lnTo>
                    <a:pt x="174" y="162"/>
                  </a:lnTo>
                  <a:lnTo>
                    <a:pt x="176" y="155"/>
                  </a:lnTo>
                  <a:lnTo>
                    <a:pt x="179" y="146"/>
                  </a:lnTo>
                  <a:lnTo>
                    <a:pt x="180" y="137"/>
                  </a:lnTo>
                  <a:lnTo>
                    <a:pt x="180" y="125"/>
                  </a:lnTo>
                  <a:lnTo>
                    <a:pt x="180"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0" name="Freeform 438"/>
            <p:cNvSpPr>
              <a:spLocks noEditPoints="1"/>
            </p:cNvSpPr>
            <p:nvPr/>
          </p:nvSpPr>
          <p:spPr bwMode="auto">
            <a:xfrm>
              <a:off x="5124" y="3565"/>
              <a:ext cx="57" cy="53"/>
            </a:xfrm>
            <a:custGeom>
              <a:avLst/>
              <a:gdLst>
                <a:gd name="T0" fmla="*/ 228 w 228"/>
                <a:gd name="T1" fmla="*/ 215 h 215"/>
                <a:gd name="T2" fmla="*/ 185 w 228"/>
                <a:gd name="T3" fmla="*/ 131 h 215"/>
                <a:gd name="T4" fmla="*/ 148 w 228"/>
                <a:gd name="T5" fmla="*/ 132 h 215"/>
                <a:gd name="T6" fmla="*/ 132 w 228"/>
                <a:gd name="T7" fmla="*/ 134 h 215"/>
                <a:gd name="T8" fmla="*/ 119 w 228"/>
                <a:gd name="T9" fmla="*/ 140 h 215"/>
                <a:gd name="T10" fmla="*/ 102 w 228"/>
                <a:gd name="T11" fmla="*/ 156 h 215"/>
                <a:gd name="T12" fmla="*/ 54 w 228"/>
                <a:gd name="T13" fmla="*/ 215 h 215"/>
                <a:gd name="T14" fmla="*/ 47 w 228"/>
                <a:gd name="T15" fmla="*/ 157 h 215"/>
                <a:gd name="T16" fmla="*/ 68 w 228"/>
                <a:gd name="T17" fmla="*/ 136 h 215"/>
                <a:gd name="T18" fmla="*/ 80 w 228"/>
                <a:gd name="T19" fmla="*/ 130 h 215"/>
                <a:gd name="T20" fmla="*/ 90 w 228"/>
                <a:gd name="T21" fmla="*/ 126 h 215"/>
                <a:gd name="T22" fmla="*/ 72 w 228"/>
                <a:gd name="T23" fmla="*/ 124 h 215"/>
                <a:gd name="T24" fmla="*/ 57 w 228"/>
                <a:gd name="T25" fmla="*/ 119 h 215"/>
                <a:gd name="T26" fmla="*/ 44 w 228"/>
                <a:gd name="T27" fmla="*/ 113 h 215"/>
                <a:gd name="T28" fmla="*/ 34 w 228"/>
                <a:gd name="T29" fmla="*/ 104 h 215"/>
                <a:gd name="T30" fmla="*/ 20 w 228"/>
                <a:gd name="T31" fmla="*/ 84 h 215"/>
                <a:gd name="T32" fmla="*/ 16 w 228"/>
                <a:gd name="T33" fmla="*/ 62 h 215"/>
                <a:gd name="T34" fmla="*/ 17 w 228"/>
                <a:gd name="T35" fmla="*/ 50 h 215"/>
                <a:gd name="T36" fmla="*/ 21 w 228"/>
                <a:gd name="T37" fmla="*/ 37 h 215"/>
                <a:gd name="T38" fmla="*/ 29 w 228"/>
                <a:gd name="T39" fmla="*/ 27 h 215"/>
                <a:gd name="T40" fmla="*/ 40 w 228"/>
                <a:gd name="T41" fmla="*/ 17 h 215"/>
                <a:gd name="T42" fmla="*/ 53 w 228"/>
                <a:gd name="T43" fmla="*/ 10 h 215"/>
                <a:gd name="T44" fmla="*/ 68 w 228"/>
                <a:gd name="T45" fmla="*/ 5 h 215"/>
                <a:gd name="T46" fmla="*/ 87 w 228"/>
                <a:gd name="T47" fmla="*/ 1 h 215"/>
                <a:gd name="T48" fmla="*/ 109 w 228"/>
                <a:gd name="T49" fmla="*/ 0 h 215"/>
                <a:gd name="T50" fmla="*/ 185 w 228"/>
                <a:gd name="T51" fmla="*/ 30 h 215"/>
                <a:gd name="T52" fmla="*/ 105 w 228"/>
                <a:gd name="T53" fmla="*/ 31 h 215"/>
                <a:gd name="T54" fmla="*/ 85 w 228"/>
                <a:gd name="T55" fmla="*/ 34 h 215"/>
                <a:gd name="T56" fmla="*/ 75 w 228"/>
                <a:gd name="T57" fmla="*/ 38 h 215"/>
                <a:gd name="T58" fmla="*/ 67 w 228"/>
                <a:gd name="T59" fmla="*/ 46 h 215"/>
                <a:gd name="T60" fmla="*/ 62 w 228"/>
                <a:gd name="T61" fmla="*/ 57 h 215"/>
                <a:gd name="T62" fmla="*/ 62 w 228"/>
                <a:gd name="T63" fmla="*/ 73 h 215"/>
                <a:gd name="T64" fmla="*/ 67 w 228"/>
                <a:gd name="T65" fmla="*/ 83 h 215"/>
                <a:gd name="T66" fmla="*/ 73 w 228"/>
                <a:gd name="T67" fmla="*/ 90 h 215"/>
                <a:gd name="T68" fmla="*/ 87 w 228"/>
                <a:gd name="T69" fmla="*/ 96 h 215"/>
                <a:gd name="T70" fmla="*/ 116 w 228"/>
                <a:gd name="T71" fmla="*/ 100 h 215"/>
                <a:gd name="T72" fmla="*/ 185 w 228"/>
                <a:gd name="T73" fmla="*/ 10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15">
                  <a:moveTo>
                    <a:pt x="228" y="0"/>
                  </a:moveTo>
                  <a:lnTo>
                    <a:pt x="228" y="215"/>
                  </a:lnTo>
                  <a:lnTo>
                    <a:pt x="185" y="215"/>
                  </a:lnTo>
                  <a:lnTo>
                    <a:pt x="185" y="131"/>
                  </a:lnTo>
                  <a:lnTo>
                    <a:pt x="160" y="131"/>
                  </a:lnTo>
                  <a:lnTo>
                    <a:pt x="148" y="132"/>
                  </a:lnTo>
                  <a:lnTo>
                    <a:pt x="139" y="132"/>
                  </a:lnTo>
                  <a:lnTo>
                    <a:pt x="132" y="134"/>
                  </a:lnTo>
                  <a:lnTo>
                    <a:pt x="125" y="136"/>
                  </a:lnTo>
                  <a:lnTo>
                    <a:pt x="119" y="140"/>
                  </a:lnTo>
                  <a:lnTo>
                    <a:pt x="111" y="146"/>
                  </a:lnTo>
                  <a:lnTo>
                    <a:pt x="102" y="156"/>
                  </a:lnTo>
                  <a:lnTo>
                    <a:pt x="92" y="167"/>
                  </a:lnTo>
                  <a:lnTo>
                    <a:pt x="54" y="215"/>
                  </a:lnTo>
                  <a:lnTo>
                    <a:pt x="0" y="215"/>
                  </a:lnTo>
                  <a:lnTo>
                    <a:pt x="47" y="157"/>
                  </a:lnTo>
                  <a:lnTo>
                    <a:pt x="58" y="145"/>
                  </a:lnTo>
                  <a:lnTo>
                    <a:pt x="68" y="136"/>
                  </a:lnTo>
                  <a:lnTo>
                    <a:pt x="73" y="133"/>
                  </a:lnTo>
                  <a:lnTo>
                    <a:pt x="80" y="130"/>
                  </a:lnTo>
                  <a:lnTo>
                    <a:pt x="85" y="129"/>
                  </a:lnTo>
                  <a:lnTo>
                    <a:pt x="90" y="126"/>
                  </a:lnTo>
                  <a:lnTo>
                    <a:pt x="81" y="125"/>
                  </a:lnTo>
                  <a:lnTo>
                    <a:pt x="72" y="124"/>
                  </a:lnTo>
                  <a:lnTo>
                    <a:pt x="64" y="121"/>
                  </a:lnTo>
                  <a:lnTo>
                    <a:pt x="57" y="119"/>
                  </a:lnTo>
                  <a:lnTo>
                    <a:pt x="50" y="116"/>
                  </a:lnTo>
                  <a:lnTo>
                    <a:pt x="44" y="113"/>
                  </a:lnTo>
                  <a:lnTo>
                    <a:pt x="39" y="109"/>
                  </a:lnTo>
                  <a:lnTo>
                    <a:pt x="34" y="104"/>
                  </a:lnTo>
                  <a:lnTo>
                    <a:pt x="26" y="95"/>
                  </a:lnTo>
                  <a:lnTo>
                    <a:pt x="20" y="84"/>
                  </a:lnTo>
                  <a:lnTo>
                    <a:pt x="17" y="74"/>
                  </a:lnTo>
                  <a:lnTo>
                    <a:pt x="16" y="62"/>
                  </a:lnTo>
                  <a:lnTo>
                    <a:pt x="16" y="56"/>
                  </a:lnTo>
                  <a:lnTo>
                    <a:pt x="17" y="50"/>
                  </a:lnTo>
                  <a:lnTo>
                    <a:pt x="19" y="43"/>
                  </a:lnTo>
                  <a:lnTo>
                    <a:pt x="21" y="37"/>
                  </a:lnTo>
                  <a:lnTo>
                    <a:pt x="25" y="32"/>
                  </a:lnTo>
                  <a:lnTo>
                    <a:pt x="29" y="27"/>
                  </a:lnTo>
                  <a:lnTo>
                    <a:pt x="34" y="22"/>
                  </a:lnTo>
                  <a:lnTo>
                    <a:pt x="40" y="17"/>
                  </a:lnTo>
                  <a:lnTo>
                    <a:pt x="45" y="13"/>
                  </a:lnTo>
                  <a:lnTo>
                    <a:pt x="53" y="10"/>
                  </a:lnTo>
                  <a:lnTo>
                    <a:pt x="61" y="7"/>
                  </a:lnTo>
                  <a:lnTo>
                    <a:pt x="68" y="5"/>
                  </a:lnTo>
                  <a:lnTo>
                    <a:pt x="77" y="2"/>
                  </a:lnTo>
                  <a:lnTo>
                    <a:pt x="87" y="1"/>
                  </a:lnTo>
                  <a:lnTo>
                    <a:pt x="97" y="0"/>
                  </a:lnTo>
                  <a:lnTo>
                    <a:pt x="109" y="0"/>
                  </a:lnTo>
                  <a:lnTo>
                    <a:pt x="228" y="0"/>
                  </a:lnTo>
                  <a:close/>
                  <a:moveTo>
                    <a:pt x="185" y="30"/>
                  </a:moveTo>
                  <a:lnTo>
                    <a:pt x="123" y="30"/>
                  </a:lnTo>
                  <a:lnTo>
                    <a:pt x="105" y="31"/>
                  </a:lnTo>
                  <a:lnTo>
                    <a:pt x="90" y="33"/>
                  </a:lnTo>
                  <a:lnTo>
                    <a:pt x="85" y="34"/>
                  </a:lnTo>
                  <a:lnTo>
                    <a:pt x="80" y="36"/>
                  </a:lnTo>
                  <a:lnTo>
                    <a:pt x="75" y="38"/>
                  </a:lnTo>
                  <a:lnTo>
                    <a:pt x="72" y="40"/>
                  </a:lnTo>
                  <a:lnTo>
                    <a:pt x="67" y="46"/>
                  </a:lnTo>
                  <a:lnTo>
                    <a:pt x="63" y="51"/>
                  </a:lnTo>
                  <a:lnTo>
                    <a:pt x="62" y="57"/>
                  </a:lnTo>
                  <a:lnTo>
                    <a:pt x="61" y="63"/>
                  </a:lnTo>
                  <a:lnTo>
                    <a:pt x="62" y="73"/>
                  </a:lnTo>
                  <a:lnTo>
                    <a:pt x="64" y="80"/>
                  </a:lnTo>
                  <a:lnTo>
                    <a:pt x="67" y="83"/>
                  </a:lnTo>
                  <a:lnTo>
                    <a:pt x="69" y="87"/>
                  </a:lnTo>
                  <a:lnTo>
                    <a:pt x="73" y="90"/>
                  </a:lnTo>
                  <a:lnTo>
                    <a:pt x="77" y="92"/>
                  </a:lnTo>
                  <a:lnTo>
                    <a:pt x="87" y="96"/>
                  </a:lnTo>
                  <a:lnTo>
                    <a:pt x="100" y="99"/>
                  </a:lnTo>
                  <a:lnTo>
                    <a:pt x="116" y="100"/>
                  </a:lnTo>
                  <a:lnTo>
                    <a:pt x="137" y="101"/>
                  </a:lnTo>
                  <a:lnTo>
                    <a:pt x="185" y="101"/>
                  </a:lnTo>
                  <a:lnTo>
                    <a:pt x="185" y="3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1" name="Freeform 439"/>
            <p:cNvSpPr>
              <a:spLocks/>
            </p:cNvSpPr>
            <p:nvPr/>
          </p:nvSpPr>
          <p:spPr bwMode="auto">
            <a:xfrm>
              <a:off x="4103" y="3986"/>
              <a:ext cx="1226" cy="13"/>
            </a:xfrm>
            <a:custGeom>
              <a:avLst/>
              <a:gdLst>
                <a:gd name="T0" fmla="*/ 4903 w 4903"/>
                <a:gd name="T1" fmla="*/ 25 h 51"/>
                <a:gd name="T2" fmla="*/ 4871 w 4903"/>
                <a:gd name="T3" fmla="*/ 0 h 51"/>
                <a:gd name="T4" fmla="*/ 0 w 4903"/>
                <a:gd name="T5" fmla="*/ 0 h 51"/>
                <a:gd name="T6" fmla="*/ 0 w 4903"/>
                <a:gd name="T7" fmla="*/ 51 h 51"/>
                <a:gd name="T8" fmla="*/ 4871 w 4903"/>
                <a:gd name="T9" fmla="*/ 51 h 51"/>
                <a:gd name="T10" fmla="*/ 4903 w 4903"/>
                <a:gd name="T11" fmla="*/ 25 h 51"/>
                <a:gd name="T12" fmla="*/ 4871 w 4903"/>
                <a:gd name="T13" fmla="*/ 51 h 51"/>
                <a:gd name="T14" fmla="*/ 4903 w 4903"/>
                <a:gd name="T15" fmla="*/ 51 h 51"/>
                <a:gd name="T16" fmla="*/ 4903 w 4903"/>
                <a:gd name="T1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3" h="51">
                  <a:moveTo>
                    <a:pt x="4903" y="25"/>
                  </a:moveTo>
                  <a:lnTo>
                    <a:pt x="4871" y="0"/>
                  </a:lnTo>
                  <a:lnTo>
                    <a:pt x="0" y="0"/>
                  </a:lnTo>
                  <a:lnTo>
                    <a:pt x="0" y="51"/>
                  </a:lnTo>
                  <a:lnTo>
                    <a:pt x="4871" y="51"/>
                  </a:lnTo>
                  <a:lnTo>
                    <a:pt x="4903" y="25"/>
                  </a:lnTo>
                  <a:lnTo>
                    <a:pt x="4871" y="51"/>
                  </a:lnTo>
                  <a:lnTo>
                    <a:pt x="4903" y="51"/>
                  </a:lnTo>
                  <a:lnTo>
                    <a:pt x="4903" y="2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2" name="Freeform 440"/>
            <p:cNvSpPr>
              <a:spLocks/>
            </p:cNvSpPr>
            <p:nvPr/>
          </p:nvSpPr>
          <p:spPr bwMode="auto">
            <a:xfrm>
              <a:off x="5313" y="3749"/>
              <a:ext cx="16" cy="244"/>
            </a:xfrm>
            <a:custGeom>
              <a:avLst/>
              <a:gdLst>
                <a:gd name="T0" fmla="*/ 30 w 62"/>
                <a:gd name="T1" fmla="*/ 0 h 974"/>
                <a:gd name="T2" fmla="*/ 0 w 62"/>
                <a:gd name="T3" fmla="*/ 26 h 974"/>
                <a:gd name="T4" fmla="*/ 0 w 62"/>
                <a:gd name="T5" fmla="*/ 974 h 974"/>
                <a:gd name="T6" fmla="*/ 62 w 62"/>
                <a:gd name="T7" fmla="*/ 974 h 974"/>
                <a:gd name="T8" fmla="*/ 62 w 62"/>
                <a:gd name="T9" fmla="*/ 26 h 974"/>
                <a:gd name="T10" fmla="*/ 30 w 62"/>
                <a:gd name="T11" fmla="*/ 0 h 974"/>
                <a:gd name="T12" fmla="*/ 62 w 62"/>
                <a:gd name="T13" fmla="*/ 26 h 974"/>
                <a:gd name="T14" fmla="*/ 62 w 62"/>
                <a:gd name="T15" fmla="*/ 0 h 974"/>
                <a:gd name="T16" fmla="*/ 30 w 62"/>
                <a:gd name="T17"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74">
                  <a:moveTo>
                    <a:pt x="30" y="0"/>
                  </a:moveTo>
                  <a:lnTo>
                    <a:pt x="0" y="26"/>
                  </a:lnTo>
                  <a:lnTo>
                    <a:pt x="0" y="974"/>
                  </a:lnTo>
                  <a:lnTo>
                    <a:pt x="62" y="974"/>
                  </a:lnTo>
                  <a:lnTo>
                    <a:pt x="62" y="26"/>
                  </a:lnTo>
                  <a:lnTo>
                    <a:pt x="30" y="0"/>
                  </a:lnTo>
                  <a:lnTo>
                    <a:pt x="62" y="26"/>
                  </a:lnTo>
                  <a:lnTo>
                    <a:pt x="62" y="0"/>
                  </a:lnTo>
                  <a:lnTo>
                    <a:pt x="3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3" name="Freeform 441"/>
            <p:cNvSpPr>
              <a:spLocks/>
            </p:cNvSpPr>
            <p:nvPr/>
          </p:nvSpPr>
          <p:spPr bwMode="auto">
            <a:xfrm>
              <a:off x="4095" y="3749"/>
              <a:ext cx="1226" cy="13"/>
            </a:xfrm>
            <a:custGeom>
              <a:avLst/>
              <a:gdLst>
                <a:gd name="T0" fmla="*/ 0 w 4903"/>
                <a:gd name="T1" fmla="*/ 26 h 51"/>
                <a:gd name="T2" fmla="*/ 32 w 4903"/>
                <a:gd name="T3" fmla="*/ 51 h 51"/>
                <a:gd name="T4" fmla="*/ 4903 w 4903"/>
                <a:gd name="T5" fmla="*/ 51 h 51"/>
                <a:gd name="T6" fmla="*/ 4903 w 4903"/>
                <a:gd name="T7" fmla="*/ 0 h 51"/>
                <a:gd name="T8" fmla="*/ 32 w 4903"/>
                <a:gd name="T9" fmla="*/ 0 h 51"/>
                <a:gd name="T10" fmla="*/ 0 w 4903"/>
                <a:gd name="T11" fmla="*/ 26 h 51"/>
                <a:gd name="T12" fmla="*/ 32 w 4903"/>
                <a:gd name="T13" fmla="*/ 0 h 51"/>
                <a:gd name="T14" fmla="*/ 0 w 4903"/>
                <a:gd name="T15" fmla="*/ 0 h 51"/>
                <a:gd name="T16" fmla="*/ 0 w 4903"/>
                <a:gd name="T17" fmla="*/ 2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3" h="51">
                  <a:moveTo>
                    <a:pt x="0" y="26"/>
                  </a:moveTo>
                  <a:lnTo>
                    <a:pt x="32" y="51"/>
                  </a:lnTo>
                  <a:lnTo>
                    <a:pt x="4903" y="51"/>
                  </a:lnTo>
                  <a:lnTo>
                    <a:pt x="4903" y="0"/>
                  </a:lnTo>
                  <a:lnTo>
                    <a:pt x="32" y="0"/>
                  </a:lnTo>
                  <a:lnTo>
                    <a:pt x="0" y="26"/>
                  </a:lnTo>
                  <a:lnTo>
                    <a:pt x="32" y="0"/>
                  </a:lnTo>
                  <a:lnTo>
                    <a:pt x="0" y="0"/>
                  </a:lnTo>
                  <a:lnTo>
                    <a:pt x="0" y="26"/>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4" name="Freeform 442"/>
            <p:cNvSpPr>
              <a:spLocks/>
            </p:cNvSpPr>
            <p:nvPr/>
          </p:nvSpPr>
          <p:spPr bwMode="auto">
            <a:xfrm>
              <a:off x="4095" y="3756"/>
              <a:ext cx="16" cy="243"/>
            </a:xfrm>
            <a:custGeom>
              <a:avLst/>
              <a:gdLst>
                <a:gd name="T0" fmla="*/ 32 w 62"/>
                <a:gd name="T1" fmla="*/ 974 h 974"/>
                <a:gd name="T2" fmla="*/ 62 w 62"/>
                <a:gd name="T3" fmla="*/ 948 h 974"/>
                <a:gd name="T4" fmla="*/ 62 w 62"/>
                <a:gd name="T5" fmla="*/ 0 h 974"/>
                <a:gd name="T6" fmla="*/ 0 w 62"/>
                <a:gd name="T7" fmla="*/ 0 h 974"/>
                <a:gd name="T8" fmla="*/ 0 w 62"/>
                <a:gd name="T9" fmla="*/ 948 h 974"/>
                <a:gd name="T10" fmla="*/ 32 w 62"/>
                <a:gd name="T11" fmla="*/ 974 h 974"/>
                <a:gd name="T12" fmla="*/ 0 w 62"/>
                <a:gd name="T13" fmla="*/ 948 h 974"/>
                <a:gd name="T14" fmla="*/ 0 w 62"/>
                <a:gd name="T15" fmla="*/ 974 h 974"/>
                <a:gd name="T16" fmla="*/ 32 w 62"/>
                <a:gd name="T17" fmla="*/ 974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74">
                  <a:moveTo>
                    <a:pt x="32" y="974"/>
                  </a:moveTo>
                  <a:lnTo>
                    <a:pt x="62" y="948"/>
                  </a:lnTo>
                  <a:lnTo>
                    <a:pt x="62" y="0"/>
                  </a:lnTo>
                  <a:lnTo>
                    <a:pt x="0" y="0"/>
                  </a:lnTo>
                  <a:lnTo>
                    <a:pt x="0" y="948"/>
                  </a:lnTo>
                  <a:lnTo>
                    <a:pt x="32" y="974"/>
                  </a:lnTo>
                  <a:lnTo>
                    <a:pt x="0" y="948"/>
                  </a:lnTo>
                  <a:lnTo>
                    <a:pt x="0" y="974"/>
                  </a:lnTo>
                  <a:lnTo>
                    <a:pt x="32" y="97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5" name="Freeform 443"/>
            <p:cNvSpPr>
              <a:spLocks/>
            </p:cNvSpPr>
            <p:nvPr/>
          </p:nvSpPr>
          <p:spPr bwMode="auto">
            <a:xfrm>
              <a:off x="4469" y="3835"/>
              <a:ext cx="79" cy="77"/>
            </a:xfrm>
            <a:custGeom>
              <a:avLst/>
              <a:gdLst>
                <a:gd name="T0" fmla="*/ 312 w 316"/>
                <a:gd name="T1" fmla="*/ 218 h 305"/>
                <a:gd name="T2" fmla="*/ 294 w 316"/>
                <a:gd name="T3" fmla="*/ 250 h 305"/>
                <a:gd name="T4" fmla="*/ 272 w 316"/>
                <a:gd name="T5" fmla="*/ 274 h 305"/>
                <a:gd name="T6" fmla="*/ 242 w 316"/>
                <a:gd name="T7" fmla="*/ 292 h 305"/>
                <a:gd name="T8" fmla="*/ 207 w 316"/>
                <a:gd name="T9" fmla="*/ 302 h 305"/>
                <a:gd name="T10" fmla="*/ 167 w 316"/>
                <a:gd name="T11" fmla="*/ 305 h 305"/>
                <a:gd name="T12" fmla="*/ 127 w 316"/>
                <a:gd name="T13" fmla="*/ 303 h 305"/>
                <a:gd name="T14" fmla="*/ 94 w 316"/>
                <a:gd name="T15" fmla="*/ 295 h 305"/>
                <a:gd name="T16" fmla="*/ 65 w 316"/>
                <a:gd name="T17" fmla="*/ 281 h 305"/>
                <a:gd name="T18" fmla="*/ 42 w 316"/>
                <a:gd name="T19" fmla="*/ 262 h 305"/>
                <a:gd name="T20" fmla="*/ 24 w 316"/>
                <a:gd name="T21" fmla="*/ 239 h 305"/>
                <a:gd name="T22" fmla="*/ 5 w 316"/>
                <a:gd name="T23" fmla="*/ 192 h 305"/>
                <a:gd name="T24" fmla="*/ 0 w 316"/>
                <a:gd name="T25" fmla="*/ 139 h 305"/>
                <a:gd name="T26" fmla="*/ 5 w 316"/>
                <a:gd name="T27" fmla="*/ 107 h 305"/>
                <a:gd name="T28" fmla="*/ 16 w 316"/>
                <a:gd name="T29" fmla="*/ 78 h 305"/>
                <a:gd name="T30" fmla="*/ 33 w 316"/>
                <a:gd name="T31" fmla="*/ 54 h 305"/>
                <a:gd name="T32" fmla="*/ 54 w 316"/>
                <a:gd name="T33" fmla="*/ 33 h 305"/>
                <a:gd name="T34" fmla="*/ 82 w 316"/>
                <a:gd name="T35" fmla="*/ 18 h 305"/>
                <a:gd name="T36" fmla="*/ 113 w 316"/>
                <a:gd name="T37" fmla="*/ 7 h 305"/>
                <a:gd name="T38" fmla="*/ 146 w 316"/>
                <a:gd name="T39" fmla="*/ 1 h 305"/>
                <a:gd name="T40" fmla="*/ 181 w 316"/>
                <a:gd name="T41" fmla="*/ 0 h 305"/>
                <a:gd name="T42" fmla="*/ 218 w 316"/>
                <a:gd name="T43" fmla="*/ 6 h 305"/>
                <a:gd name="T44" fmla="*/ 249 w 316"/>
                <a:gd name="T45" fmla="*/ 18 h 305"/>
                <a:gd name="T46" fmla="*/ 275 w 316"/>
                <a:gd name="T47" fmla="*/ 35 h 305"/>
                <a:gd name="T48" fmla="*/ 296 w 316"/>
                <a:gd name="T49" fmla="*/ 57 h 305"/>
                <a:gd name="T50" fmla="*/ 310 w 316"/>
                <a:gd name="T51" fmla="*/ 86 h 305"/>
                <a:gd name="T52" fmla="*/ 247 w 316"/>
                <a:gd name="T53" fmla="*/ 67 h 305"/>
                <a:gd name="T54" fmla="*/ 232 w 316"/>
                <a:gd name="T55" fmla="*/ 52 h 305"/>
                <a:gd name="T56" fmla="*/ 214 w 316"/>
                <a:gd name="T57" fmla="*/ 42 h 305"/>
                <a:gd name="T58" fmla="*/ 185 w 316"/>
                <a:gd name="T59" fmla="*/ 34 h 305"/>
                <a:gd name="T60" fmla="*/ 147 w 316"/>
                <a:gd name="T61" fmla="*/ 34 h 305"/>
                <a:gd name="T62" fmla="*/ 122 w 316"/>
                <a:gd name="T63" fmla="*/ 40 h 305"/>
                <a:gd name="T64" fmla="*/ 99 w 316"/>
                <a:gd name="T65" fmla="*/ 50 h 305"/>
                <a:gd name="T66" fmla="*/ 80 w 316"/>
                <a:gd name="T67" fmla="*/ 64 h 305"/>
                <a:gd name="T68" fmla="*/ 66 w 316"/>
                <a:gd name="T69" fmla="*/ 81 h 305"/>
                <a:gd name="T70" fmla="*/ 54 w 316"/>
                <a:gd name="T71" fmla="*/ 108 h 305"/>
                <a:gd name="T72" fmla="*/ 48 w 316"/>
                <a:gd name="T73" fmla="*/ 150 h 305"/>
                <a:gd name="T74" fmla="*/ 56 w 316"/>
                <a:gd name="T75" fmla="*/ 201 h 305"/>
                <a:gd name="T76" fmla="*/ 70 w 316"/>
                <a:gd name="T77" fmla="*/ 230 h 305"/>
                <a:gd name="T78" fmla="*/ 84 w 316"/>
                <a:gd name="T79" fmla="*/ 246 h 305"/>
                <a:gd name="T80" fmla="*/ 103 w 316"/>
                <a:gd name="T81" fmla="*/ 258 h 305"/>
                <a:gd name="T82" fmla="*/ 148 w 316"/>
                <a:gd name="T83" fmla="*/ 272 h 305"/>
                <a:gd name="T84" fmla="*/ 183 w 316"/>
                <a:gd name="T85" fmla="*/ 271 h 305"/>
                <a:gd name="T86" fmla="*/ 209 w 316"/>
                <a:gd name="T87" fmla="*/ 264 h 305"/>
                <a:gd name="T88" fmla="*/ 231 w 316"/>
                <a:gd name="T89" fmla="*/ 253 h 305"/>
                <a:gd name="T90" fmla="*/ 249 w 316"/>
                <a:gd name="T91" fmla="*/ 236 h 305"/>
                <a:gd name="T92" fmla="*/ 263 w 316"/>
                <a:gd name="T93" fmla="*/ 21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6" h="305">
                  <a:moveTo>
                    <a:pt x="269" y="197"/>
                  </a:moveTo>
                  <a:lnTo>
                    <a:pt x="316" y="207"/>
                  </a:lnTo>
                  <a:lnTo>
                    <a:pt x="312" y="218"/>
                  </a:lnTo>
                  <a:lnTo>
                    <a:pt x="307" y="230"/>
                  </a:lnTo>
                  <a:lnTo>
                    <a:pt x="301" y="240"/>
                  </a:lnTo>
                  <a:lnTo>
                    <a:pt x="294" y="250"/>
                  </a:lnTo>
                  <a:lnTo>
                    <a:pt x="288" y="258"/>
                  </a:lnTo>
                  <a:lnTo>
                    <a:pt x="281" y="267"/>
                  </a:lnTo>
                  <a:lnTo>
                    <a:pt x="272" y="274"/>
                  </a:lnTo>
                  <a:lnTo>
                    <a:pt x="263" y="280"/>
                  </a:lnTo>
                  <a:lnTo>
                    <a:pt x="253" y="287"/>
                  </a:lnTo>
                  <a:lnTo>
                    <a:pt x="242" y="292"/>
                  </a:lnTo>
                  <a:lnTo>
                    <a:pt x="231" y="296"/>
                  </a:lnTo>
                  <a:lnTo>
                    <a:pt x="220" y="299"/>
                  </a:lnTo>
                  <a:lnTo>
                    <a:pt x="207" y="302"/>
                  </a:lnTo>
                  <a:lnTo>
                    <a:pt x="194" y="304"/>
                  </a:lnTo>
                  <a:lnTo>
                    <a:pt x="181" y="305"/>
                  </a:lnTo>
                  <a:lnTo>
                    <a:pt x="167" y="305"/>
                  </a:lnTo>
                  <a:lnTo>
                    <a:pt x="154" y="305"/>
                  </a:lnTo>
                  <a:lnTo>
                    <a:pt x="141" y="304"/>
                  </a:lnTo>
                  <a:lnTo>
                    <a:pt x="127" y="303"/>
                  </a:lnTo>
                  <a:lnTo>
                    <a:pt x="115" y="301"/>
                  </a:lnTo>
                  <a:lnTo>
                    <a:pt x="104" y="298"/>
                  </a:lnTo>
                  <a:lnTo>
                    <a:pt x="94" y="295"/>
                  </a:lnTo>
                  <a:lnTo>
                    <a:pt x="84" y="291"/>
                  </a:lnTo>
                  <a:lnTo>
                    <a:pt x="74" y="287"/>
                  </a:lnTo>
                  <a:lnTo>
                    <a:pt x="65" y="281"/>
                  </a:lnTo>
                  <a:lnTo>
                    <a:pt x="57" y="275"/>
                  </a:lnTo>
                  <a:lnTo>
                    <a:pt x="49" y="270"/>
                  </a:lnTo>
                  <a:lnTo>
                    <a:pt x="42" y="262"/>
                  </a:lnTo>
                  <a:lnTo>
                    <a:pt x="35" y="255"/>
                  </a:lnTo>
                  <a:lnTo>
                    <a:pt x="29" y="248"/>
                  </a:lnTo>
                  <a:lnTo>
                    <a:pt x="24" y="239"/>
                  </a:lnTo>
                  <a:lnTo>
                    <a:pt x="19" y="230"/>
                  </a:lnTo>
                  <a:lnTo>
                    <a:pt x="10" y="211"/>
                  </a:lnTo>
                  <a:lnTo>
                    <a:pt x="5" y="192"/>
                  </a:lnTo>
                  <a:lnTo>
                    <a:pt x="1" y="171"/>
                  </a:lnTo>
                  <a:lnTo>
                    <a:pt x="0" y="151"/>
                  </a:lnTo>
                  <a:lnTo>
                    <a:pt x="0" y="139"/>
                  </a:lnTo>
                  <a:lnTo>
                    <a:pt x="1" y="128"/>
                  </a:lnTo>
                  <a:lnTo>
                    <a:pt x="2" y="117"/>
                  </a:lnTo>
                  <a:lnTo>
                    <a:pt x="5" y="107"/>
                  </a:lnTo>
                  <a:lnTo>
                    <a:pt x="7" y="97"/>
                  </a:lnTo>
                  <a:lnTo>
                    <a:pt x="11" y="88"/>
                  </a:lnTo>
                  <a:lnTo>
                    <a:pt x="16" y="78"/>
                  </a:lnTo>
                  <a:lnTo>
                    <a:pt x="21" y="70"/>
                  </a:lnTo>
                  <a:lnTo>
                    <a:pt x="27" y="62"/>
                  </a:lnTo>
                  <a:lnTo>
                    <a:pt x="33" y="54"/>
                  </a:lnTo>
                  <a:lnTo>
                    <a:pt x="39" y="47"/>
                  </a:lnTo>
                  <a:lnTo>
                    <a:pt x="47" y="40"/>
                  </a:lnTo>
                  <a:lnTo>
                    <a:pt x="54" y="33"/>
                  </a:lnTo>
                  <a:lnTo>
                    <a:pt x="63" y="28"/>
                  </a:lnTo>
                  <a:lnTo>
                    <a:pt x="72" y="23"/>
                  </a:lnTo>
                  <a:lnTo>
                    <a:pt x="82" y="18"/>
                  </a:lnTo>
                  <a:lnTo>
                    <a:pt x="91" y="13"/>
                  </a:lnTo>
                  <a:lnTo>
                    <a:pt x="101" y="10"/>
                  </a:lnTo>
                  <a:lnTo>
                    <a:pt x="113" y="7"/>
                  </a:lnTo>
                  <a:lnTo>
                    <a:pt x="123" y="4"/>
                  </a:lnTo>
                  <a:lnTo>
                    <a:pt x="134" y="3"/>
                  </a:lnTo>
                  <a:lnTo>
                    <a:pt x="146" y="1"/>
                  </a:lnTo>
                  <a:lnTo>
                    <a:pt x="157" y="0"/>
                  </a:lnTo>
                  <a:lnTo>
                    <a:pt x="169" y="0"/>
                  </a:lnTo>
                  <a:lnTo>
                    <a:pt x="181" y="0"/>
                  </a:lnTo>
                  <a:lnTo>
                    <a:pt x="194" y="1"/>
                  </a:lnTo>
                  <a:lnTo>
                    <a:pt x="207" y="3"/>
                  </a:lnTo>
                  <a:lnTo>
                    <a:pt x="218" y="6"/>
                  </a:lnTo>
                  <a:lnTo>
                    <a:pt x="228" y="9"/>
                  </a:lnTo>
                  <a:lnTo>
                    <a:pt x="240" y="12"/>
                  </a:lnTo>
                  <a:lnTo>
                    <a:pt x="249" y="18"/>
                  </a:lnTo>
                  <a:lnTo>
                    <a:pt x="259" y="23"/>
                  </a:lnTo>
                  <a:lnTo>
                    <a:pt x="268" y="28"/>
                  </a:lnTo>
                  <a:lnTo>
                    <a:pt x="275" y="35"/>
                  </a:lnTo>
                  <a:lnTo>
                    <a:pt x="283" y="42"/>
                  </a:lnTo>
                  <a:lnTo>
                    <a:pt x="289" y="50"/>
                  </a:lnTo>
                  <a:lnTo>
                    <a:pt x="296" y="57"/>
                  </a:lnTo>
                  <a:lnTo>
                    <a:pt x="301" y="67"/>
                  </a:lnTo>
                  <a:lnTo>
                    <a:pt x="306" y="76"/>
                  </a:lnTo>
                  <a:lnTo>
                    <a:pt x="310" y="86"/>
                  </a:lnTo>
                  <a:lnTo>
                    <a:pt x="263" y="95"/>
                  </a:lnTo>
                  <a:lnTo>
                    <a:pt x="256" y="80"/>
                  </a:lnTo>
                  <a:lnTo>
                    <a:pt x="247" y="67"/>
                  </a:lnTo>
                  <a:lnTo>
                    <a:pt x="244" y="62"/>
                  </a:lnTo>
                  <a:lnTo>
                    <a:pt x="239" y="56"/>
                  </a:lnTo>
                  <a:lnTo>
                    <a:pt x="232" y="52"/>
                  </a:lnTo>
                  <a:lnTo>
                    <a:pt x="227" y="48"/>
                  </a:lnTo>
                  <a:lnTo>
                    <a:pt x="221" y="45"/>
                  </a:lnTo>
                  <a:lnTo>
                    <a:pt x="214" y="42"/>
                  </a:lnTo>
                  <a:lnTo>
                    <a:pt x="208" y="39"/>
                  </a:lnTo>
                  <a:lnTo>
                    <a:pt x="201" y="37"/>
                  </a:lnTo>
                  <a:lnTo>
                    <a:pt x="185" y="34"/>
                  </a:lnTo>
                  <a:lnTo>
                    <a:pt x="167" y="33"/>
                  </a:lnTo>
                  <a:lnTo>
                    <a:pt x="157" y="33"/>
                  </a:lnTo>
                  <a:lnTo>
                    <a:pt x="147" y="34"/>
                  </a:lnTo>
                  <a:lnTo>
                    <a:pt x="138" y="35"/>
                  </a:lnTo>
                  <a:lnTo>
                    <a:pt x="129" y="37"/>
                  </a:lnTo>
                  <a:lnTo>
                    <a:pt x="122" y="40"/>
                  </a:lnTo>
                  <a:lnTo>
                    <a:pt x="113" y="43"/>
                  </a:lnTo>
                  <a:lnTo>
                    <a:pt x="105" y="46"/>
                  </a:lnTo>
                  <a:lnTo>
                    <a:pt x="99" y="50"/>
                  </a:lnTo>
                  <a:lnTo>
                    <a:pt x="93" y="54"/>
                  </a:lnTo>
                  <a:lnTo>
                    <a:pt x="86" y="59"/>
                  </a:lnTo>
                  <a:lnTo>
                    <a:pt x="80" y="64"/>
                  </a:lnTo>
                  <a:lnTo>
                    <a:pt x="75" y="69"/>
                  </a:lnTo>
                  <a:lnTo>
                    <a:pt x="71" y="74"/>
                  </a:lnTo>
                  <a:lnTo>
                    <a:pt x="66" y="81"/>
                  </a:lnTo>
                  <a:lnTo>
                    <a:pt x="63" y="87"/>
                  </a:lnTo>
                  <a:lnTo>
                    <a:pt x="60" y="93"/>
                  </a:lnTo>
                  <a:lnTo>
                    <a:pt x="54" y="108"/>
                  </a:lnTo>
                  <a:lnTo>
                    <a:pt x="52" y="122"/>
                  </a:lnTo>
                  <a:lnTo>
                    <a:pt x="49" y="136"/>
                  </a:lnTo>
                  <a:lnTo>
                    <a:pt x="48" y="150"/>
                  </a:lnTo>
                  <a:lnTo>
                    <a:pt x="49" y="169"/>
                  </a:lnTo>
                  <a:lnTo>
                    <a:pt x="52" y="186"/>
                  </a:lnTo>
                  <a:lnTo>
                    <a:pt x="56" y="201"/>
                  </a:lnTo>
                  <a:lnTo>
                    <a:pt x="62" y="216"/>
                  </a:lnTo>
                  <a:lnTo>
                    <a:pt x="66" y="223"/>
                  </a:lnTo>
                  <a:lnTo>
                    <a:pt x="70" y="230"/>
                  </a:lnTo>
                  <a:lnTo>
                    <a:pt x="74" y="235"/>
                  </a:lnTo>
                  <a:lnTo>
                    <a:pt x="79" y="241"/>
                  </a:lnTo>
                  <a:lnTo>
                    <a:pt x="84" y="246"/>
                  </a:lnTo>
                  <a:lnTo>
                    <a:pt x="90" y="251"/>
                  </a:lnTo>
                  <a:lnTo>
                    <a:pt x="96" y="255"/>
                  </a:lnTo>
                  <a:lnTo>
                    <a:pt x="103" y="258"/>
                  </a:lnTo>
                  <a:lnTo>
                    <a:pt x="118" y="264"/>
                  </a:lnTo>
                  <a:lnTo>
                    <a:pt x="132" y="269"/>
                  </a:lnTo>
                  <a:lnTo>
                    <a:pt x="148" y="272"/>
                  </a:lnTo>
                  <a:lnTo>
                    <a:pt x="164" y="272"/>
                  </a:lnTo>
                  <a:lnTo>
                    <a:pt x="174" y="272"/>
                  </a:lnTo>
                  <a:lnTo>
                    <a:pt x="183" y="271"/>
                  </a:lnTo>
                  <a:lnTo>
                    <a:pt x="192" y="270"/>
                  </a:lnTo>
                  <a:lnTo>
                    <a:pt x="201" y="268"/>
                  </a:lnTo>
                  <a:lnTo>
                    <a:pt x="209" y="264"/>
                  </a:lnTo>
                  <a:lnTo>
                    <a:pt x="217" y="261"/>
                  </a:lnTo>
                  <a:lnTo>
                    <a:pt x="225" y="258"/>
                  </a:lnTo>
                  <a:lnTo>
                    <a:pt x="231" y="253"/>
                  </a:lnTo>
                  <a:lnTo>
                    <a:pt x="237" y="249"/>
                  </a:lnTo>
                  <a:lnTo>
                    <a:pt x="244" y="242"/>
                  </a:lnTo>
                  <a:lnTo>
                    <a:pt x="249" y="236"/>
                  </a:lnTo>
                  <a:lnTo>
                    <a:pt x="254" y="230"/>
                  </a:lnTo>
                  <a:lnTo>
                    <a:pt x="259" y="222"/>
                  </a:lnTo>
                  <a:lnTo>
                    <a:pt x="263" y="214"/>
                  </a:lnTo>
                  <a:lnTo>
                    <a:pt x="265" y="206"/>
                  </a:lnTo>
                  <a:lnTo>
                    <a:pt x="269" y="197"/>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6" name="Freeform 444"/>
            <p:cNvSpPr>
              <a:spLocks noEditPoints="1"/>
            </p:cNvSpPr>
            <p:nvPr/>
          </p:nvSpPr>
          <p:spPr bwMode="auto">
            <a:xfrm>
              <a:off x="4561" y="3856"/>
              <a:ext cx="56" cy="75"/>
            </a:xfrm>
            <a:custGeom>
              <a:avLst/>
              <a:gdLst>
                <a:gd name="T0" fmla="*/ 0 w 225"/>
                <a:gd name="T1" fmla="*/ 5 h 301"/>
                <a:gd name="T2" fmla="*/ 41 w 225"/>
                <a:gd name="T3" fmla="*/ 32 h 301"/>
                <a:gd name="T4" fmla="*/ 56 w 225"/>
                <a:gd name="T5" fmla="*/ 17 h 301"/>
                <a:gd name="T6" fmla="*/ 73 w 225"/>
                <a:gd name="T7" fmla="*/ 8 h 301"/>
                <a:gd name="T8" fmla="*/ 92 w 225"/>
                <a:gd name="T9" fmla="*/ 2 h 301"/>
                <a:gd name="T10" fmla="*/ 116 w 225"/>
                <a:gd name="T11" fmla="*/ 0 h 301"/>
                <a:gd name="T12" fmla="*/ 147 w 225"/>
                <a:gd name="T13" fmla="*/ 3 h 301"/>
                <a:gd name="T14" fmla="*/ 174 w 225"/>
                <a:gd name="T15" fmla="*/ 13 h 301"/>
                <a:gd name="T16" fmla="*/ 197 w 225"/>
                <a:gd name="T17" fmla="*/ 31 h 301"/>
                <a:gd name="T18" fmla="*/ 212 w 225"/>
                <a:gd name="T19" fmla="*/ 53 h 301"/>
                <a:gd name="T20" fmla="*/ 222 w 225"/>
                <a:gd name="T21" fmla="*/ 81 h 301"/>
                <a:gd name="T22" fmla="*/ 225 w 225"/>
                <a:gd name="T23" fmla="*/ 110 h 301"/>
                <a:gd name="T24" fmla="*/ 222 w 225"/>
                <a:gd name="T25" fmla="*/ 141 h 301"/>
                <a:gd name="T26" fmla="*/ 211 w 225"/>
                <a:gd name="T27" fmla="*/ 169 h 301"/>
                <a:gd name="T28" fmla="*/ 193 w 225"/>
                <a:gd name="T29" fmla="*/ 192 h 301"/>
                <a:gd name="T30" fmla="*/ 170 w 225"/>
                <a:gd name="T31" fmla="*/ 210 h 301"/>
                <a:gd name="T32" fmla="*/ 142 w 225"/>
                <a:gd name="T33" fmla="*/ 220 h 301"/>
                <a:gd name="T34" fmla="*/ 112 w 225"/>
                <a:gd name="T35" fmla="*/ 223 h 301"/>
                <a:gd name="T36" fmla="*/ 92 w 225"/>
                <a:gd name="T37" fmla="*/ 221 h 301"/>
                <a:gd name="T38" fmla="*/ 73 w 225"/>
                <a:gd name="T39" fmla="*/ 216 h 301"/>
                <a:gd name="T40" fmla="*/ 57 w 225"/>
                <a:gd name="T41" fmla="*/ 208 h 301"/>
                <a:gd name="T42" fmla="*/ 45 w 225"/>
                <a:gd name="T43" fmla="*/ 196 h 301"/>
                <a:gd name="T44" fmla="*/ 0 w 225"/>
                <a:gd name="T45" fmla="*/ 301 h 301"/>
                <a:gd name="T46" fmla="*/ 41 w 225"/>
                <a:gd name="T47" fmla="*/ 123 h 301"/>
                <a:gd name="T48" fmla="*/ 43 w 225"/>
                <a:gd name="T49" fmla="*/ 140 h 301"/>
                <a:gd name="T50" fmla="*/ 48 w 225"/>
                <a:gd name="T51" fmla="*/ 156 h 301"/>
                <a:gd name="T52" fmla="*/ 56 w 225"/>
                <a:gd name="T53" fmla="*/ 169 h 301"/>
                <a:gd name="T54" fmla="*/ 66 w 225"/>
                <a:gd name="T55" fmla="*/ 178 h 301"/>
                <a:gd name="T56" fmla="*/ 76 w 225"/>
                <a:gd name="T57" fmla="*/ 186 h 301"/>
                <a:gd name="T58" fmla="*/ 89 w 225"/>
                <a:gd name="T59" fmla="*/ 191 h 301"/>
                <a:gd name="T60" fmla="*/ 103 w 225"/>
                <a:gd name="T61" fmla="*/ 193 h 301"/>
                <a:gd name="T62" fmla="*/ 117 w 225"/>
                <a:gd name="T63" fmla="*/ 193 h 301"/>
                <a:gd name="T64" fmla="*/ 131 w 225"/>
                <a:gd name="T65" fmla="*/ 191 h 301"/>
                <a:gd name="T66" fmla="*/ 142 w 225"/>
                <a:gd name="T67" fmla="*/ 186 h 301"/>
                <a:gd name="T68" fmla="*/ 154 w 225"/>
                <a:gd name="T69" fmla="*/ 178 h 301"/>
                <a:gd name="T70" fmla="*/ 164 w 225"/>
                <a:gd name="T71" fmla="*/ 168 h 301"/>
                <a:gd name="T72" fmla="*/ 173 w 225"/>
                <a:gd name="T73" fmla="*/ 155 h 301"/>
                <a:gd name="T74" fmla="*/ 178 w 225"/>
                <a:gd name="T75" fmla="*/ 138 h 301"/>
                <a:gd name="T76" fmla="*/ 180 w 225"/>
                <a:gd name="T77" fmla="*/ 120 h 301"/>
                <a:gd name="T78" fmla="*/ 180 w 225"/>
                <a:gd name="T79" fmla="*/ 99 h 301"/>
                <a:gd name="T80" fmla="*/ 178 w 225"/>
                <a:gd name="T81" fmla="*/ 82 h 301"/>
                <a:gd name="T82" fmla="*/ 173 w 225"/>
                <a:gd name="T83" fmla="*/ 67 h 301"/>
                <a:gd name="T84" fmla="*/ 165 w 225"/>
                <a:gd name="T85" fmla="*/ 54 h 301"/>
                <a:gd name="T86" fmla="*/ 155 w 225"/>
                <a:gd name="T87" fmla="*/ 44 h 301"/>
                <a:gd name="T88" fmla="*/ 144 w 225"/>
                <a:gd name="T89" fmla="*/ 36 h 301"/>
                <a:gd name="T90" fmla="*/ 132 w 225"/>
                <a:gd name="T91" fmla="*/ 31 h 301"/>
                <a:gd name="T92" fmla="*/ 118 w 225"/>
                <a:gd name="T93" fmla="*/ 28 h 301"/>
                <a:gd name="T94" fmla="*/ 104 w 225"/>
                <a:gd name="T95" fmla="*/ 28 h 301"/>
                <a:gd name="T96" fmla="*/ 92 w 225"/>
                <a:gd name="T97" fmla="*/ 31 h 301"/>
                <a:gd name="T98" fmla="*/ 79 w 225"/>
                <a:gd name="T99" fmla="*/ 36 h 301"/>
                <a:gd name="T100" fmla="*/ 67 w 225"/>
                <a:gd name="T101" fmla="*/ 45 h 301"/>
                <a:gd name="T102" fmla="*/ 57 w 225"/>
                <a:gd name="T103" fmla="*/ 55 h 301"/>
                <a:gd name="T104" fmla="*/ 48 w 225"/>
                <a:gd name="T105" fmla="*/ 69 h 301"/>
                <a:gd name="T106" fmla="*/ 43 w 225"/>
                <a:gd name="T107" fmla="*/ 85 h 301"/>
                <a:gd name="T108" fmla="*/ 41 w 225"/>
                <a:gd name="T109" fmla="*/ 103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5" h="301">
                  <a:moveTo>
                    <a:pt x="0" y="301"/>
                  </a:moveTo>
                  <a:lnTo>
                    <a:pt x="0" y="5"/>
                  </a:lnTo>
                  <a:lnTo>
                    <a:pt x="41" y="5"/>
                  </a:lnTo>
                  <a:lnTo>
                    <a:pt x="41" y="32"/>
                  </a:lnTo>
                  <a:lnTo>
                    <a:pt x="48" y="25"/>
                  </a:lnTo>
                  <a:lnTo>
                    <a:pt x="56" y="17"/>
                  </a:lnTo>
                  <a:lnTo>
                    <a:pt x="64" y="12"/>
                  </a:lnTo>
                  <a:lnTo>
                    <a:pt x="73" y="8"/>
                  </a:lnTo>
                  <a:lnTo>
                    <a:pt x="81" y="4"/>
                  </a:lnTo>
                  <a:lnTo>
                    <a:pt x="92" y="2"/>
                  </a:lnTo>
                  <a:lnTo>
                    <a:pt x="103" y="0"/>
                  </a:lnTo>
                  <a:lnTo>
                    <a:pt x="116" y="0"/>
                  </a:lnTo>
                  <a:lnTo>
                    <a:pt x="132" y="1"/>
                  </a:lnTo>
                  <a:lnTo>
                    <a:pt x="147" y="3"/>
                  </a:lnTo>
                  <a:lnTo>
                    <a:pt x="161" y="7"/>
                  </a:lnTo>
                  <a:lnTo>
                    <a:pt x="174" y="13"/>
                  </a:lnTo>
                  <a:lnTo>
                    <a:pt x="186" y="22"/>
                  </a:lnTo>
                  <a:lnTo>
                    <a:pt x="197" y="31"/>
                  </a:lnTo>
                  <a:lnTo>
                    <a:pt x="206" y="42"/>
                  </a:lnTo>
                  <a:lnTo>
                    <a:pt x="212" y="53"/>
                  </a:lnTo>
                  <a:lnTo>
                    <a:pt x="219" y="67"/>
                  </a:lnTo>
                  <a:lnTo>
                    <a:pt x="222" y="81"/>
                  </a:lnTo>
                  <a:lnTo>
                    <a:pt x="225" y="95"/>
                  </a:lnTo>
                  <a:lnTo>
                    <a:pt x="225" y="110"/>
                  </a:lnTo>
                  <a:lnTo>
                    <a:pt x="225" y="126"/>
                  </a:lnTo>
                  <a:lnTo>
                    <a:pt x="222" y="141"/>
                  </a:lnTo>
                  <a:lnTo>
                    <a:pt x="217" y="155"/>
                  </a:lnTo>
                  <a:lnTo>
                    <a:pt x="211" y="169"/>
                  </a:lnTo>
                  <a:lnTo>
                    <a:pt x="203" y="181"/>
                  </a:lnTo>
                  <a:lnTo>
                    <a:pt x="193" y="192"/>
                  </a:lnTo>
                  <a:lnTo>
                    <a:pt x="183" y="201"/>
                  </a:lnTo>
                  <a:lnTo>
                    <a:pt x="170" y="210"/>
                  </a:lnTo>
                  <a:lnTo>
                    <a:pt x="156" y="216"/>
                  </a:lnTo>
                  <a:lnTo>
                    <a:pt x="142" y="220"/>
                  </a:lnTo>
                  <a:lnTo>
                    <a:pt x="127" y="222"/>
                  </a:lnTo>
                  <a:lnTo>
                    <a:pt x="112" y="223"/>
                  </a:lnTo>
                  <a:lnTo>
                    <a:pt x="102" y="223"/>
                  </a:lnTo>
                  <a:lnTo>
                    <a:pt x="92" y="221"/>
                  </a:lnTo>
                  <a:lnTo>
                    <a:pt x="83" y="219"/>
                  </a:lnTo>
                  <a:lnTo>
                    <a:pt x="73" y="216"/>
                  </a:lnTo>
                  <a:lnTo>
                    <a:pt x="65" y="212"/>
                  </a:lnTo>
                  <a:lnTo>
                    <a:pt x="57" y="208"/>
                  </a:lnTo>
                  <a:lnTo>
                    <a:pt x="51" y="202"/>
                  </a:lnTo>
                  <a:lnTo>
                    <a:pt x="45" y="196"/>
                  </a:lnTo>
                  <a:lnTo>
                    <a:pt x="45" y="301"/>
                  </a:lnTo>
                  <a:lnTo>
                    <a:pt x="0" y="301"/>
                  </a:lnTo>
                  <a:close/>
                  <a:moveTo>
                    <a:pt x="41" y="113"/>
                  </a:moveTo>
                  <a:lnTo>
                    <a:pt x="41" y="123"/>
                  </a:lnTo>
                  <a:lnTo>
                    <a:pt x="42" y="132"/>
                  </a:lnTo>
                  <a:lnTo>
                    <a:pt x="43" y="140"/>
                  </a:lnTo>
                  <a:lnTo>
                    <a:pt x="46" y="149"/>
                  </a:lnTo>
                  <a:lnTo>
                    <a:pt x="48" y="156"/>
                  </a:lnTo>
                  <a:lnTo>
                    <a:pt x="52" y="163"/>
                  </a:lnTo>
                  <a:lnTo>
                    <a:pt x="56" y="169"/>
                  </a:lnTo>
                  <a:lnTo>
                    <a:pt x="61" y="174"/>
                  </a:lnTo>
                  <a:lnTo>
                    <a:pt x="66" y="178"/>
                  </a:lnTo>
                  <a:lnTo>
                    <a:pt x="71" y="182"/>
                  </a:lnTo>
                  <a:lnTo>
                    <a:pt x="76" y="186"/>
                  </a:lnTo>
                  <a:lnTo>
                    <a:pt x="83" y="189"/>
                  </a:lnTo>
                  <a:lnTo>
                    <a:pt x="89" y="191"/>
                  </a:lnTo>
                  <a:lnTo>
                    <a:pt x="95" y="193"/>
                  </a:lnTo>
                  <a:lnTo>
                    <a:pt x="103" y="193"/>
                  </a:lnTo>
                  <a:lnTo>
                    <a:pt x="109" y="194"/>
                  </a:lnTo>
                  <a:lnTo>
                    <a:pt x="117" y="193"/>
                  </a:lnTo>
                  <a:lnTo>
                    <a:pt x="123" y="192"/>
                  </a:lnTo>
                  <a:lnTo>
                    <a:pt x="131" y="191"/>
                  </a:lnTo>
                  <a:lnTo>
                    <a:pt x="137" y="189"/>
                  </a:lnTo>
                  <a:lnTo>
                    <a:pt x="142" y="186"/>
                  </a:lnTo>
                  <a:lnTo>
                    <a:pt x="149" y="182"/>
                  </a:lnTo>
                  <a:lnTo>
                    <a:pt x="154" y="178"/>
                  </a:lnTo>
                  <a:lnTo>
                    <a:pt x="160" y="173"/>
                  </a:lnTo>
                  <a:lnTo>
                    <a:pt x="164" y="168"/>
                  </a:lnTo>
                  <a:lnTo>
                    <a:pt x="169" y="161"/>
                  </a:lnTo>
                  <a:lnTo>
                    <a:pt x="173" y="155"/>
                  </a:lnTo>
                  <a:lnTo>
                    <a:pt x="175" y="147"/>
                  </a:lnTo>
                  <a:lnTo>
                    <a:pt x="178" y="138"/>
                  </a:lnTo>
                  <a:lnTo>
                    <a:pt x="179" y="130"/>
                  </a:lnTo>
                  <a:lnTo>
                    <a:pt x="180" y="120"/>
                  </a:lnTo>
                  <a:lnTo>
                    <a:pt x="180" y="110"/>
                  </a:lnTo>
                  <a:lnTo>
                    <a:pt x="180" y="99"/>
                  </a:lnTo>
                  <a:lnTo>
                    <a:pt x="179" y="91"/>
                  </a:lnTo>
                  <a:lnTo>
                    <a:pt x="178" y="82"/>
                  </a:lnTo>
                  <a:lnTo>
                    <a:pt x="175" y="74"/>
                  </a:lnTo>
                  <a:lnTo>
                    <a:pt x="173" y="67"/>
                  </a:lnTo>
                  <a:lnTo>
                    <a:pt x="169" y="60"/>
                  </a:lnTo>
                  <a:lnTo>
                    <a:pt x="165" y="54"/>
                  </a:lnTo>
                  <a:lnTo>
                    <a:pt x="160" y="48"/>
                  </a:lnTo>
                  <a:lnTo>
                    <a:pt x="155" y="44"/>
                  </a:lnTo>
                  <a:lnTo>
                    <a:pt x="150" y="40"/>
                  </a:lnTo>
                  <a:lnTo>
                    <a:pt x="144" y="36"/>
                  </a:lnTo>
                  <a:lnTo>
                    <a:pt x="137" y="33"/>
                  </a:lnTo>
                  <a:lnTo>
                    <a:pt x="132" y="31"/>
                  </a:lnTo>
                  <a:lnTo>
                    <a:pt x="125" y="29"/>
                  </a:lnTo>
                  <a:lnTo>
                    <a:pt x="118" y="28"/>
                  </a:lnTo>
                  <a:lnTo>
                    <a:pt x="112" y="28"/>
                  </a:lnTo>
                  <a:lnTo>
                    <a:pt x="104" y="28"/>
                  </a:lnTo>
                  <a:lnTo>
                    <a:pt x="98" y="29"/>
                  </a:lnTo>
                  <a:lnTo>
                    <a:pt x="92" y="31"/>
                  </a:lnTo>
                  <a:lnTo>
                    <a:pt x="85" y="33"/>
                  </a:lnTo>
                  <a:lnTo>
                    <a:pt x="79" y="36"/>
                  </a:lnTo>
                  <a:lnTo>
                    <a:pt x="73" y="41"/>
                  </a:lnTo>
                  <a:lnTo>
                    <a:pt x="67" y="45"/>
                  </a:lnTo>
                  <a:lnTo>
                    <a:pt x="62" y="50"/>
                  </a:lnTo>
                  <a:lnTo>
                    <a:pt x="57" y="55"/>
                  </a:lnTo>
                  <a:lnTo>
                    <a:pt x="52" y="62"/>
                  </a:lnTo>
                  <a:lnTo>
                    <a:pt x="48" y="69"/>
                  </a:lnTo>
                  <a:lnTo>
                    <a:pt x="46" y="76"/>
                  </a:lnTo>
                  <a:lnTo>
                    <a:pt x="43" y="85"/>
                  </a:lnTo>
                  <a:lnTo>
                    <a:pt x="42" y="93"/>
                  </a:lnTo>
                  <a:lnTo>
                    <a:pt x="41" y="103"/>
                  </a:lnTo>
                  <a:lnTo>
                    <a:pt x="41" y="11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7" name="Freeform 445"/>
            <p:cNvSpPr>
              <a:spLocks noEditPoints="1"/>
            </p:cNvSpPr>
            <p:nvPr/>
          </p:nvSpPr>
          <p:spPr bwMode="auto">
            <a:xfrm>
              <a:off x="4627" y="3856"/>
              <a:ext cx="60" cy="56"/>
            </a:xfrm>
            <a:custGeom>
              <a:avLst/>
              <a:gdLst>
                <a:gd name="T0" fmla="*/ 237 w 239"/>
                <a:gd name="T1" fmla="*/ 154 h 223"/>
                <a:gd name="T2" fmla="*/ 230 w 239"/>
                <a:gd name="T3" fmla="*/ 170 h 223"/>
                <a:gd name="T4" fmla="*/ 221 w 239"/>
                <a:gd name="T5" fmla="*/ 184 h 223"/>
                <a:gd name="T6" fmla="*/ 211 w 239"/>
                <a:gd name="T7" fmla="*/ 195 h 223"/>
                <a:gd name="T8" fmla="*/ 197 w 239"/>
                <a:gd name="T9" fmla="*/ 206 h 223"/>
                <a:gd name="T10" fmla="*/ 182 w 239"/>
                <a:gd name="T11" fmla="*/ 213 h 223"/>
                <a:gd name="T12" fmla="*/ 164 w 239"/>
                <a:gd name="T13" fmla="*/ 219 h 223"/>
                <a:gd name="T14" fmla="*/ 145 w 239"/>
                <a:gd name="T15" fmla="*/ 222 h 223"/>
                <a:gd name="T16" fmla="*/ 123 w 239"/>
                <a:gd name="T17" fmla="*/ 223 h 223"/>
                <a:gd name="T18" fmla="*/ 97 w 239"/>
                <a:gd name="T19" fmla="*/ 221 h 223"/>
                <a:gd name="T20" fmla="*/ 73 w 239"/>
                <a:gd name="T21" fmla="*/ 216 h 223"/>
                <a:gd name="T22" fmla="*/ 51 w 239"/>
                <a:gd name="T23" fmla="*/ 208 h 223"/>
                <a:gd name="T24" fmla="*/ 33 w 239"/>
                <a:gd name="T25" fmla="*/ 195 h 223"/>
                <a:gd name="T26" fmla="*/ 18 w 239"/>
                <a:gd name="T27" fmla="*/ 178 h 223"/>
                <a:gd name="T28" fmla="*/ 8 w 239"/>
                <a:gd name="T29" fmla="*/ 159 h 223"/>
                <a:gd name="T30" fmla="*/ 2 w 239"/>
                <a:gd name="T31" fmla="*/ 138 h 223"/>
                <a:gd name="T32" fmla="*/ 0 w 239"/>
                <a:gd name="T33" fmla="*/ 113 h 223"/>
                <a:gd name="T34" fmla="*/ 2 w 239"/>
                <a:gd name="T35" fmla="*/ 88 h 223"/>
                <a:gd name="T36" fmla="*/ 8 w 239"/>
                <a:gd name="T37" fmla="*/ 66 h 223"/>
                <a:gd name="T38" fmla="*/ 18 w 239"/>
                <a:gd name="T39" fmla="*/ 46 h 223"/>
                <a:gd name="T40" fmla="*/ 33 w 239"/>
                <a:gd name="T41" fmla="*/ 29 h 223"/>
                <a:gd name="T42" fmla="*/ 51 w 239"/>
                <a:gd name="T43" fmla="*/ 16 h 223"/>
                <a:gd name="T44" fmla="*/ 73 w 239"/>
                <a:gd name="T45" fmla="*/ 7 h 223"/>
                <a:gd name="T46" fmla="*/ 96 w 239"/>
                <a:gd name="T47" fmla="*/ 2 h 223"/>
                <a:gd name="T48" fmla="*/ 121 w 239"/>
                <a:gd name="T49" fmla="*/ 0 h 223"/>
                <a:gd name="T50" fmla="*/ 145 w 239"/>
                <a:gd name="T51" fmla="*/ 2 h 223"/>
                <a:gd name="T52" fmla="*/ 168 w 239"/>
                <a:gd name="T53" fmla="*/ 7 h 223"/>
                <a:gd name="T54" fmla="*/ 188 w 239"/>
                <a:gd name="T55" fmla="*/ 16 h 223"/>
                <a:gd name="T56" fmla="*/ 206 w 239"/>
                <a:gd name="T57" fmla="*/ 29 h 223"/>
                <a:gd name="T58" fmla="*/ 220 w 239"/>
                <a:gd name="T59" fmla="*/ 45 h 223"/>
                <a:gd name="T60" fmla="*/ 230 w 239"/>
                <a:gd name="T61" fmla="*/ 64 h 223"/>
                <a:gd name="T62" fmla="*/ 237 w 239"/>
                <a:gd name="T63" fmla="*/ 86 h 223"/>
                <a:gd name="T64" fmla="*/ 239 w 239"/>
                <a:gd name="T65" fmla="*/ 111 h 223"/>
                <a:gd name="T66" fmla="*/ 238 w 239"/>
                <a:gd name="T67" fmla="*/ 120 h 223"/>
                <a:gd name="T68" fmla="*/ 46 w 239"/>
                <a:gd name="T69" fmla="*/ 130 h 223"/>
                <a:gd name="T70" fmla="*/ 50 w 239"/>
                <a:gd name="T71" fmla="*/ 145 h 223"/>
                <a:gd name="T72" fmla="*/ 56 w 239"/>
                <a:gd name="T73" fmla="*/ 158 h 223"/>
                <a:gd name="T74" fmla="*/ 64 w 239"/>
                <a:gd name="T75" fmla="*/ 170 h 223"/>
                <a:gd name="T76" fmla="*/ 75 w 239"/>
                <a:gd name="T77" fmla="*/ 179 h 223"/>
                <a:gd name="T78" fmla="*/ 87 w 239"/>
                <a:gd name="T79" fmla="*/ 187 h 223"/>
                <a:gd name="T80" fmla="*/ 101 w 239"/>
                <a:gd name="T81" fmla="*/ 191 h 223"/>
                <a:gd name="T82" fmla="*/ 116 w 239"/>
                <a:gd name="T83" fmla="*/ 193 h 223"/>
                <a:gd name="T84" fmla="*/ 135 w 239"/>
                <a:gd name="T85" fmla="*/ 193 h 223"/>
                <a:gd name="T86" fmla="*/ 155 w 239"/>
                <a:gd name="T87" fmla="*/ 188 h 223"/>
                <a:gd name="T88" fmla="*/ 173 w 239"/>
                <a:gd name="T89" fmla="*/ 177 h 223"/>
                <a:gd name="T90" fmla="*/ 186 w 239"/>
                <a:gd name="T91" fmla="*/ 160 h 223"/>
                <a:gd name="T92" fmla="*/ 47 w 239"/>
                <a:gd name="T93" fmla="*/ 91 h 223"/>
                <a:gd name="T94" fmla="*/ 190 w 239"/>
                <a:gd name="T95" fmla="*/ 78 h 223"/>
                <a:gd name="T96" fmla="*/ 182 w 239"/>
                <a:gd name="T97" fmla="*/ 58 h 223"/>
                <a:gd name="T98" fmla="*/ 170 w 239"/>
                <a:gd name="T99" fmla="*/ 46 h 223"/>
                <a:gd name="T100" fmla="*/ 158 w 239"/>
                <a:gd name="T101" fmla="*/ 37 h 223"/>
                <a:gd name="T102" fmla="*/ 145 w 239"/>
                <a:gd name="T103" fmla="*/ 32 h 223"/>
                <a:gd name="T104" fmla="*/ 130 w 239"/>
                <a:gd name="T105" fmla="*/ 30 h 223"/>
                <a:gd name="T106" fmla="*/ 113 w 239"/>
                <a:gd name="T107" fmla="*/ 30 h 223"/>
                <a:gd name="T108" fmla="*/ 99 w 239"/>
                <a:gd name="T109" fmla="*/ 32 h 223"/>
                <a:gd name="T110" fmla="*/ 87 w 239"/>
                <a:gd name="T111" fmla="*/ 36 h 223"/>
                <a:gd name="T112" fmla="*/ 75 w 239"/>
                <a:gd name="T113" fmla="*/ 43 h 223"/>
                <a:gd name="T114" fmla="*/ 65 w 239"/>
                <a:gd name="T115" fmla="*/ 50 h 223"/>
                <a:gd name="T116" fmla="*/ 57 w 239"/>
                <a:gd name="T117" fmla="*/ 61 h 223"/>
                <a:gd name="T118" fmla="*/ 52 w 239"/>
                <a:gd name="T119" fmla="*/ 71 h 223"/>
                <a:gd name="T120" fmla="*/ 49 w 239"/>
                <a:gd name="T121" fmla="*/ 84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223">
                  <a:moveTo>
                    <a:pt x="192" y="150"/>
                  </a:moveTo>
                  <a:lnTo>
                    <a:pt x="237" y="154"/>
                  </a:lnTo>
                  <a:lnTo>
                    <a:pt x="234" y="163"/>
                  </a:lnTo>
                  <a:lnTo>
                    <a:pt x="230" y="170"/>
                  </a:lnTo>
                  <a:lnTo>
                    <a:pt x="226" y="177"/>
                  </a:lnTo>
                  <a:lnTo>
                    <a:pt x="221" y="184"/>
                  </a:lnTo>
                  <a:lnTo>
                    <a:pt x="216" y="190"/>
                  </a:lnTo>
                  <a:lnTo>
                    <a:pt x="211" y="195"/>
                  </a:lnTo>
                  <a:lnTo>
                    <a:pt x="205" y="200"/>
                  </a:lnTo>
                  <a:lnTo>
                    <a:pt x="197" y="206"/>
                  </a:lnTo>
                  <a:lnTo>
                    <a:pt x="190" y="210"/>
                  </a:lnTo>
                  <a:lnTo>
                    <a:pt x="182" y="213"/>
                  </a:lnTo>
                  <a:lnTo>
                    <a:pt x="173" y="216"/>
                  </a:lnTo>
                  <a:lnTo>
                    <a:pt x="164" y="219"/>
                  </a:lnTo>
                  <a:lnTo>
                    <a:pt x="155" y="221"/>
                  </a:lnTo>
                  <a:lnTo>
                    <a:pt x="145" y="222"/>
                  </a:lnTo>
                  <a:lnTo>
                    <a:pt x="134" y="223"/>
                  </a:lnTo>
                  <a:lnTo>
                    <a:pt x="123" y="223"/>
                  </a:lnTo>
                  <a:lnTo>
                    <a:pt x="110" y="223"/>
                  </a:lnTo>
                  <a:lnTo>
                    <a:pt x="97" y="221"/>
                  </a:lnTo>
                  <a:lnTo>
                    <a:pt x="84" y="219"/>
                  </a:lnTo>
                  <a:lnTo>
                    <a:pt x="73" y="216"/>
                  </a:lnTo>
                  <a:lnTo>
                    <a:pt x="61" y="212"/>
                  </a:lnTo>
                  <a:lnTo>
                    <a:pt x="51" y="208"/>
                  </a:lnTo>
                  <a:lnTo>
                    <a:pt x="42" y="201"/>
                  </a:lnTo>
                  <a:lnTo>
                    <a:pt x="33" y="195"/>
                  </a:lnTo>
                  <a:lnTo>
                    <a:pt x="26" y="187"/>
                  </a:lnTo>
                  <a:lnTo>
                    <a:pt x="18" y="178"/>
                  </a:lnTo>
                  <a:lnTo>
                    <a:pt x="13" y="170"/>
                  </a:lnTo>
                  <a:lnTo>
                    <a:pt x="8" y="159"/>
                  </a:lnTo>
                  <a:lnTo>
                    <a:pt x="4" y="149"/>
                  </a:lnTo>
                  <a:lnTo>
                    <a:pt x="2" y="138"/>
                  </a:lnTo>
                  <a:lnTo>
                    <a:pt x="0" y="126"/>
                  </a:lnTo>
                  <a:lnTo>
                    <a:pt x="0" y="113"/>
                  </a:lnTo>
                  <a:lnTo>
                    <a:pt x="0" y="101"/>
                  </a:lnTo>
                  <a:lnTo>
                    <a:pt x="2" y="88"/>
                  </a:lnTo>
                  <a:lnTo>
                    <a:pt x="4" y="76"/>
                  </a:lnTo>
                  <a:lnTo>
                    <a:pt x="8" y="66"/>
                  </a:lnTo>
                  <a:lnTo>
                    <a:pt x="13" y="55"/>
                  </a:lnTo>
                  <a:lnTo>
                    <a:pt x="18" y="46"/>
                  </a:lnTo>
                  <a:lnTo>
                    <a:pt x="26" y="37"/>
                  </a:lnTo>
                  <a:lnTo>
                    <a:pt x="33" y="29"/>
                  </a:lnTo>
                  <a:lnTo>
                    <a:pt x="42" y="23"/>
                  </a:lnTo>
                  <a:lnTo>
                    <a:pt x="51" y="16"/>
                  </a:lnTo>
                  <a:lnTo>
                    <a:pt x="61" y="11"/>
                  </a:lnTo>
                  <a:lnTo>
                    <a:pt x="73" y="7"/>
                  </a:lnTo>
                  <a:lnTo>
                    <a:pt x="83" y="4"/>
                  </a:lnTo>
                  <a:lnTo>
                    <a:pt x="96" y="2"/>
                  </a:lnTo>
                  <a:lnTo>
                    <a:pt x="108" y="0"/>
                  </a:lnTo>
                  <a:lnTo>
                    <a:pt x="121" y="0"/>
                  </a:lnTo>
                  <a:lnTo>
                    <a:pt x="134" y="0"/>
                  </a:lnTo>
                  <a:lnTo>
                    <a:pt x="145" y="2"/>
                  </a:lnTo>
                  <a:lnTo>
                    <a:pt x="157" y="4"/>
                  </a:lnTo>
                  <a:lnTo>
                    <a:pt x="168" y="7"/>
                  </a:lnTo>
                  <a:lnTo>
                    <a:pt x="178" y="11"/>
                  </a:lnTo>
                  <a:lnTo>
                    <a:pt x="188" y="16"/>
                  </a:lnTo>
                  <a:lnTo>
                    <a:pt x="197" y="22"/>
                  </a:lnTo>
                  <a:lnTo>
                    <a:pt x="206" y="29"/>
                  </a:lnTo>
                  <a:lnTo>
                    <a:pt x="214" y="36"/>
                  </a:lnTo>
                  <a:lnTo>
                    <a:pt x="220" y="45"/>
                  </a:lnTo>
                  <a:lnTo>
                    <a:pt x="225" y="54"/>
                  </a:lnTo>
                  <a:lnTo>
                    <a:pt x="230" y="64"/>
                  </a:lnTo>
                  <a:lnTo>
                    <a:pt x="234" y="74"/>
                  </a:lnTo>
                  <a:lnTo>
                    <a:pt x="237" y="86"/>
                  </a:lnTo>
                  <a:lnTo>
                    <a:pt x="238" y="98"/>
                  </a:lnTo>
                  <a:lnTo>
                    <a:pt x="239" y="111"/>
                  </a:lnTo>
                  <a:lnTo>
                    <a:pt x="239" y="115"/>
                  </a:lnTo>
                  <a:lnTo>
                    <a:pt x="238" y="120"/>
                  </a:lnTo>
                  <a:lnTo>
                    <a:pt x="45" y="120"/>
                  </a:lnTo>
                  <a:lnTo>
                    <a:pt x="46" y="130"/>
                  </a:lnTo>
                  <a:lnTo>
                    <a:pt x="47" y="137"/>
                  </a:lnTo>
                  <a:lnTo>
                    <a:pt x="50" y="145"/>
                  </a:lnTo>
                  <a:lnTo>
                    <a:pt x="52" y="152"/>
                  </a:lnTo>
                  <a:lnTo>
                    <a:pt x="56" y="158"/>
                  </a:lnTo>
                  <a:lnTo>
                    <a:pt x="60" y="165"/>
                  </a:lnTo>
                  <a:lnTo>
                    <a:pt x="64" y="170"/>
                  </a:lnTo>
                  <a:lnTo>
                    <a:pt x="69" y="175"/>
                  </a:lnTo>
                  <a:lnTo>
                    <a:pt x="75" y="179"/>
                  </a:lnTo>
                  <a:lnTo>
                    <a:pt x="80" y="184"/>
                  </a:lnTo>
                  <a:lnTo>
                    <a:pt x="87" y="187"/>
                  </a:lnTo>
                  <a:lnTo>
                    <a:pt x="94" y="189"/>
                  </a:lnTo>
                  <a:lnTo>
                    <a:pt x="101" y="191"/>
                  </a:lnTo>
                  <a:lnTo>
                    <a:pt x="108" y="193"/>
                  </a:lnTo>
                  <a:lnTo>
                    <a:pt x="116" y="193"/>
                  </a:lnTo>
                  <a:lnTo>
                    <a:pt x="123" y="194"/>
                  </a:lnTo>
                  <a:lnTo>
                    <a:pt x="135" y="193"/>
                  </a:lnTo>
                  <a:lnTo>
                    <a:pt x="146" y="191"/>
                  </a:lnTo>
                  <a:lnTo>
                    <a:pt x="155" y="188"/>
                  </a:lnTo>
                  <a:lnTo>
                    <a:pt x="164" y="184"/>
                  </a:lnTo>
                  <a:lnTo>
                    <a:pt x="173" y="177"/>
                  </a:lnTo>
                  <a:lnTo>
                    <a:pt x="179" y="170"/>
                  </a:lnTo>
                  <a:lnTo>
                    <a:pt x="186" y="160"/>
                  </a:lnTo>
                  <a:lnTo>
                    <a:pt x="192" y="150"/>
                  </a:lnTo>
                  <a:close/>
                  <a:moveTo>
                    <a:pt x="47" y="91"/>
                  </a:moveTo>
                  <a:lnTo>
                    <a:pt x="192" y="91"/>
                  </a:lnTo>
                  <a:lnTo>
                    <a:pt x="190" y="78"/>
                  </a:lnTo>
                  <a:lnTo>
                    <a:pt x="187" y="67"/>
                  </a:lnTo>
                  <a:lnTo>
                    <a:pt x="182" y="58"/>
                  </a:lnTo>
                  <a:lnTo>
                    <a:pt x="176" y="50"/>
                  </a:lnTo>
                  <a:lnTo>
                    <a:pt x="170" y="46"/>
                  </a:lnTo>
                  <a:lnTo>
                    <a:pt x="164" y="42"/>
                  </a:lnTo>
                  <a:lnTo>
                    <a:pt x="158" y="37"/>
                  </a:lnTo>
                  <a:lnTo>
                    <a:pt x="151" y="34"/>
                  </a:lnTo>
                  <a:lnTo>
                    <a:pt x="145" y="32"/>
                  </a:lnTo>
                  <a:lnTo>
                    <a:pt x="137" y="31"/>
                  </a:lnTo>
                  <a:lnTo>
                    <a:pt x="130" y="30"/>
                  </a:lnTo>
                  <a:lnTo>
                    <a:pt x="121" y="29"/>
                  </a:lnTo>
                  <a:lnTo>
                    <a:pt x="113" y="30"/>
                  </a:lnTo>
                  <a:lnTo>
                    <a:pt x="107" y="30"/>
                  </a:lnTo>
                  <a:lnTo>
                    <a:pt x="99" y="32"/>
                  </a:lnTo>
                  <a:lnTo>
                    <a:pt x="93" y="33"/>
                  </a:lnTo>
                  <a:lnTo>
                    <a:pt x="87" y="36"/>
                  </a:lnTo>
                  <a:lnTo>
                    <a:pt x="82" y="39"/>
                  </a:lnTo>
                  <a:lnTo>
                    <a:pt x="75" y="43"/>
                  </a:lnTo>
                  <a:lnTo>
                    <a:pt x="70" y="46"/>
                  </a:lnTo>
                  <a:lnTo>
                    <a:pt x="65" y="50"/>
                  </a:lnTo>
                  <a:lnTo>
                    <a:pt x="61" y="55"/>
                  </a:lnTo>
                  <a:lnTo>
                    <a:pt x="57" y="61"/>
                  </a:lnTo>
                  <a:lnTo>
                    <a:pt x="55" y="66"/>
                  </a:lnTo>
                  <a:lnTo>
                    <a:pt x="52" y="71"/>
                  </a:lnTo>
                  <a:lnTo>
                    <a:pt x="50" y="77"/>
                  </a:lnTo>
                  <a:lnTo>
                    <a:pt x="49" y="84"/>
                  </a:lnTo>
                  <a:lnTo>
                    <a:pt x="47" y="91"/>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8" name="Freeform 446"/>
            <p:cNvSpPr>
              <a:spLocks noEditPoints="1"/>
            </p:cNvSpPr>
            <p:nvPr/>
          </p:nvSpPr>
          <p:spPr bwMode="auto">
            <a:xfrm>
              <a:off x="4689" y="3857"/>
              <a:ext cx="69" cy="69"/>
            </a:xfrm>
            <a:custGeom>
              <a:avLst/>
              <a:gdLst>
                <a:gd name="T0" fmla="*/ 67 w 277"/>
                <a:gd name="T1" fmla="*/ 0 h 274"/>
                <a:gd name="T2" fmla="*/ 249 w 277"/>
                <a:gd name="T3" fmla="*/ 0 h 274"/>
                <a:gd name="T4" fmla="*/ 249 w 277"/>
                <a:gd name="T5" fmla="*/ 184 h 274"/>
                <a:gd name="T6" fmla="*/ 277 w 277"/>
                <a:gd name="T7" fmla="*/ 184 h 274"/>
                <a:gd name="T8" fmla="*/ 277 w 277"/>
                <a:gd name="T9" fmla="*/ 274 h 274"/>
                <a:gd name="T10" fmla="*/ 240 w 277"/>
                <a:gd name="T11" fmla="*/ 274 h 274"/>
                <a:gd name="T12" fmla="*/ 240 w 277"/>
                <a:gd name="T13" fmla="*/ 213 h 274"/>
                <a:gd name="T14" fmla="*/ 37 w 277"/>
                <a:gd name="T15" fmla="*/ 213 h 274"/>
                <a:gd name="T16" fmla="*/ 37 w 277"/>
                <a:gd name="T17" fmla="*/ 274 h 274"/>
                <a:gd name="T18" fmla="*/ 0 w 277"/>
                <a:gd name="T19" fmla="*/ 274 h 274"/>
                <a:gd name="T20" fmla="*/ 0 w 277"/>
                <a:gd name="T21" fmla="*/ 184 h 274"/>
                <a:gd name="T22" fmla="*/ 23 w 277"/>
                <a:gd name="T23" fmla="*/ 184 h 274"/>
                <a:gd name="T24" fmla="*/ 29 w 277"/>
                <a:gd name="T25" fmla="*/ 177 h 274"/>
                <a:gd name="T26" fmla="*/ 34 w 277"/>
                <a:gd name="T27" fmla="*/ 169 h 274"/>
                <a:gd name="T28" fmla="*/ 39 w 277"/>
                <a:gd name="T29" fmla="*/ 162 h 274"/>
                <a:gd name="T30" fmla="*/ 43 w 277"/>
                <a:gd name="T31" fmla="*/ 152 h 274"/>
                <a:gd name="T32" fmla="*/ 51 w 277"/>
                <a:gd name="T33" fmla="*/ 133 h 274"/>
                <a:gd name="T34" fmla="*/ 57 w 277"/>
                <a:gd name="T35" fmla="*/ 111 h 274"/>
                <a:gd name="T36" fmla="*/ 62 w 277"/>
                <a:gd name="T37" fmla="*/ 87 h 274"/>
                <a:gd name="T38" fmla="*/ 66 w 277"/>
                <a:gd name="T39" fmla="*/ 61 h 274"/>
                <a:gd name="T40" fmla="*/ 67 w 277"/>
                <a:gd name="T41" fmla="*/ 31 h 274"/>
                <a:gd name="T42" fmla="*/ 67 w 277"/>
                <a:gd name="T43" fmla="*/ 0 h 274"/>
                <a:gd name="T44" fmla="*/ 104 w 277"/>
                <a:gd name="T45" fmla="*/ 29 h 274"/>
                <a:gd name="T46" fmla="*/ 103 w 277"/>
                <a:gd name="T47" fmla="*/ 55 h 274"/>
                <a:gd name="T48" fmla="*/ 100 w 277"/>
                <a:gd name="T49" fmla="*/ 79 h 274"/>
                <a:gd name="T50" fmla="*/ 96 w 277"/>
                <a:gd name="T51" fmla="*/ 100 h 274"/>
                <a:gd name="T52" fmla="*/ 93 w 277"/>
                <a:gd name="T53" fmla="*/ 121 h 274"/>
                <a:gd name="T54" fmla="*/ 86 w 277"/>
                <a:gd name="T55" fmla="*/ 139 h 274"/>
                <a:gd name="T56" fmla="*/ 81 w 277"/>
                <a:gd name="T57" fmla="*/ 155 h 274"/>
                <a:gd name="T58" fmla="*/ 74 w 277"/>
                <a:gd name="T59" fmla="*/ 170 h 274"/>
                <a:gd name="T60" fmla="*/ 66 w 277"/>
                <a:gd name="T61" fmla="*/ 184 h 274"/>
                <a:gd name="T62" fmla="*/ 204 w 277"/>
                <a:gd name="T63" fmla="*/ 184 h 274"/>
                <a:gd name="T64" fmla="*/ 204 w 277"/>
                <a:gd name="T65" fmla="*/ 29 h 274"/>
                <a:gd name="T66" fmla="*/ 104 w 277"/>
                <a:gd name="T67" fmla="*/ 29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7" h="274">
                  <a:moveTo>
                    <a:pt x="67" y="0"/>
                  </a:moveTo>
                  <a:lnTo>
                    <a:pt x="249" y="0"/>
                  </a:lnTo>
                  <a:lnTo>
                    <a:pt x="249" y="184"/>
                  </a:lnTo>
                  <a:lnTo>
                    <a:pt x="277" y="184"/>
                  </a:lnTo>
                  <a:lnTo>
                    <a:pt x="277" y="274"/>
                  </a:lnTo>
                  <a:lnTo>
                    <a:pt x="240" y="274"/>
                  </a:lnTo>
                  <a:lnTo>
                    <a:pt x="240" y="213"/>
                  </a:lnTo>
                  <a:lnTo>
                    <a:pt x="37" y="213"/>
                  </a:lnTo>
                  <a:lnTo>
                    <a:pt x="37" y="274"/>
                  </a:lnTo>
                  <a:lnTo>
                    <a:pt x="0" y="274"/>
                  </a:lnTo>
                  <a:lnTo>
                    <a:pt x="0" y="184"/>
                  </a:lnTo>
                  <a:lnTo>
                    <a:pt x="23" y="184"/>
                  </a:lnTo>
                  <a:lnTo>
                    <a:pt x="29" y="177"/>
                  </a:lnTo>
                  <a:lnTo>
                    <a:pt x="34" y="169"/>
                  </a:lnTo>
                  <a:lnTo>
                    <a:pt x="39" y="162"/>
                  </a:lnTo>
                  <a:lnTo>
                    <a:pt x="43" y="152"/>
                  </a:lnTo>
                  <a:lnTo>
                    <a:pt x="51" y="133"/>
                  </a:lnTo>
                  <a:lnTo>
                    <a:pt x="57" y="111"/>
                  </a:lnTo>
                  <a:lnTo>
                    <a:pt x="62" y="87"/>
                  </a:lnTo>
                  <a:lnTo>
                    <a:pt x="66" y="61"/>
                  </a:lnTo>
                  <a:lnTo>
                    <a:pt x="67" y="31"/>
                  </a:lnTo>
                  <a:lnTo>
                    <a:pt x="67" y="0"/>
                  </a:lnTo>
                  <a:close/>
                  <a:moveTo>
                    <a:pt x="104" y="29"/>
                  </a:moveTo>
                  <a:lnTo>
                    <a:pt x="103" y="55"/>
                  </a:lnTo>
                  <a:lnTo>
                    <a:pt x="100" y="79"/>
                  </a:lnTo>
                  <a:lnTo>
                    <a:pt x="96" y="100"/>
                  </a:lnTo>
                  <a:lnTo>
                    <a:pt x="93" y="121"/>
                  </a:lnTo>
                  <a:lnTo>
                    <a:pt x="86" y="139"/>
                  </a:lnTo>
                  <a:lnTo>
                    <a:pt x="81" y="155"/>
                  </a:lnTo>
                  <a:lnTo>
                    <a:pt x="74" y="170"/>
                  </a:lnTo>
                  <a:lnTo>
                    <a:pt x="66" y="184"/>
                  </a:lnTo>
                  <a:lnTo>
                    <a:pt x="204" y="184"/>
                  </a:lnTo>
                  <a:lnTo>
                    <a:pt x="204" y="29"/>
                  </a:lnTo>
                  <a:lnTo>
                    <a:pt x="104" y="29"/>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9" name="Freeform 447"/>
            <p:cNvSpPr>
              <a:spLocks/>
            </p:cNvSpPr>
            <p:nvPr/>
          </p:nvSpPr>
          <p:spPr bwMode="auto">
            <a:xfrm>
              <a:off x="4771" y="3857"/>
              <a:ext cx="52" cy="53"/>
            </a:xfrm>
            <a:custGeom>
              <a:avLst/>
              <a:gdLst>
                <a:gd name="T0" fmla="*/ 0 w 210"/>
                <a:gd name="T1" fmla="*/ 0 h 213"/>
                <a:gd name="T2" fmla="*/ 43 w 210"/>
                <a:gd name="T3" fmla="*/ 0 h 213"/>
                <a:gd name="T4" fmla="*/ 43 w 210"/>
                <a:gd name="T5" fmla="*/ 88 h 213"/>
                <a:gd name="T6" fmla="*/ 165 w 210"/>
                <a:gd name="T7" fmla="*/ 88 h 213"/>
                <a:gd name="T8" fmla="*/ 165 w 210"/>
                <a:gd name="T9" fmla="*/ 0 h 213"/>
                <a:gd name="T10" fmla="*/ 210 w 210"/>
                <a:gd name="T11" fmla="*/ 0 h 213"/>
                <a:gd name="T12" fmla="*/ 210 w 210"/>
                <a:gd name="T13" fmla="*/ 213 h 213"/>
                <a:gd name="T14" fmla="*/ 165 w 210"/>
                <a:gd name="T15" fmla="*/ 213 h 213"/>
                <a:gd name="T16" fmla="*/ 165 w 210"/>
                <a:gd name="T17" fmla="*/ 119 h 213"/>
                <a:gd name="T18" fmla="*/ 43 w 210"/>
                <a:gd name="T19" fmla="*/ 119 h 213"/>
                <a:gd name="T20" fmla="*/ 43 w 210"/>
                <a:gd name="T21" fmla="*/ 213 h 213"/>
                <a:gd name="T22" fmla="*/ 0 w 210"/>
                <a:gd name="T23" fmla="*/ 213 h 213"/>
                <a:gd name="T24" fmla="*/ 0 w 210"/>
                <a:gd name="T2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3">
                  <a:moveTo>
                    <a:pt x="0" y="0"/>
                  </a:moveTo>
                  <a:lnTo>
                    <a:pt x="43" y="0"/>
                  </a:lnTo>
                  <a:lnTo>
                    <a:pt x="43" y="88"/>
                  </a:lnTo>
                  <a:lnTo>
                    <a:pt x="165" y="88"/>
                  </a:lnTo>
                  <a:lnTo>
                    <a:pt x="165" y="0"/>
                  </a:lnTo>
                  <a:lnTo>
                    <a:pt x="210" y="0"/>
                  </a:lnTo>
                  <a:lnTo>
                    <a:pt x="210" y="213"/>
                  </a:lnTo>
                  <a:lnTo>
                    <a:pt x="165" y="213"/>
                  </a:lnTo>
                  <a:lnTo>
                    <a:pt x="165" y="119"/>
                  </a:lnTo>
                  <a:lnTo>
                    <a:pt x="43" y="119"/>
                  </a:lnTo>
                  <a:lnTo>
                    <a:pt x="43" y="213"/>
                  </a:lnTo>
                  <a:lnTo>
                    <a:pt x="0" y="213"/>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0" name="Freeform 448"/>
            <p:cNvSpPr>
              <a:spLocks noEditPoints="1"/>
            </p:cNvSpPr>
            <p:nvPr/>
          </p:nvSpPr>
          <p:spPr bwMode="auto">
            <a:xfrm>
              <a:off x="4833" y="3857"/>
              <a:ext cx="57" cy="53"/>
            </a:xfrm>
            <a:custGeom>
              <a:avLst/>
              <a:gdLst>
                <a:gd name="T0" fmla="*/ 229 w 229"/>
                <a:gd name="T1" fmla="*/ 213 h 213"/>
                <a:gd name="T2" fmla="*/ 186 w 229"/>
                <a:gd name="T3" fmla="*/ 130 h 213"/>
                <a:gd name="T4" fmla="*/ 150 w 229"/>
                <a:gd name="T5" fmla="*/ 130 h 213"/>
                <a:gd name="T6" fmla="*/ 132 w 229"/>
                <a:gd name="T7" fmla="*/ 133 h 213"/>
                <a:gd name="T8" fmla="*/ 120 w 229"/>
                <a:gd name="T9" fmla="*/ 139 h 213"/>
                <a:gd name="T10" fmla="*/ 103 w 229"/>
                <a:gd name="T11" fmla="*/ 154 h 213"/>
                <a:gd name="T12" fmla="*/ 55 w 229"/>
                <a:gd name="T13" fmla="*/ 213 h 213"/>
                <a:gd name="T14" fmla="*/ 47 w 229"/>
                <a:gd name="T15" fmla="*/ 156 h 213"/>
                <a:gd name="T16" fmla="*/ 69 w 229"/>
                <a:gd name="T17" fmla="*/ 135 h 213"/>
                <a:gd name="T18" fmla="*/ 80 w 229"/>
                <a:gd name="T19" fmla="*/ 129 h 213"/>
                <a:gd name="T20" fmla="*/ 90 w 229"/>
                <a:gd name="T21" fmla="*/ 126 h 213"/>
                <a:gd name="T22" fmla="*/ 73 w 229"/>
                <a:gd name="T23" fmla="*/ 123 h 213"/>
                <a:gd name="T24" fmla="*/ 57 w 229"/>
                <a:gd name="T25" fmla="*/ 119 h 213"/>
                <a:gd name="T26" fmla="*/ 45 w 229"/>
                <a:gd name="T27" fmla="*/ 112 h 213"/>
                <a:gd name="T28" fmla="*/ 35 w 229"/>
                <a:gd name="T29" fmla="*/ 104 h 213"/>
                <a:gd name="T30" fmla="*/ 22 w 229"/>
                <a:gd name="T31" fmla="*/ 84 h 213"/>
                <a:gd name="T32" fmla="*/ 17 w 229"/>
                <a:gd name="T33" fmla="*/ 62 h 213"/>
                <a:gd name="T34" fmla="*/ 18 w 229"/>
                <a:gd name="T35" fmla="*/ 48 h 213"/>
                <a:gd name="T36" fmla="*/ 23 w 229"/>
                <a:gd name="T37" fmla="*/ 37 h 213"/>
                <a:gd name="T38" fmla="*/ 29 w 229"/>
                <a:gd name="T39" fmla="*/ 26 h 213"/>
                <a:gd name="T40" fmla="*/ 41 w 229"/>
                <a:gd name="T41" fmla="*/ 17 h 213"/>
                <a:gd name="T42" fmla="*/ 54 w 229"/>
                <a:gd name="T43" fmla="*/ 9 h 213"/>
                <a:gd name="T44" fmla="*/ 70 w 229"/>
                <a:gd name="T45" fmla="*/ 4 h 213"/>
                <a:gd name="T46" fmla="*/ 88 w 229"/>
                <a:gd name="T47" fmla="*/ 1 h 213"/>
                <a:gd name="T48" fmla="*/ 109 w 229"/>
                <a:gd name="T49" fmla="*/ 0 h 213"/>
                <a:gd name="T50" fmla="*/ 186 w 229"/>
                <a:gd name="T51" fmla="*/ 29 h 213"/>
                <a:gd name="T52" fmla="*/ 106 w 229"/>
                <a:gd name="T53" fmla="*/ 30 h 213"/>
                <a:gd name="T54" fmla="*/ 85 w 229"/>
                <a:gd name="T55" fmla="*/ 34 h 213"/>
                <a:gd name="T56" fmla="*/ 76 w 229"/>
                <a:gd name="T57" fmla="*/ 38 h 213"/>
                <a:gd name="T58" fmla="*/ 68 w 229"/>
                <a:gd name="T59" fmla="*/ 45 h 213"/>
                <a:gd name="T60" fmla="*/ 62 w 229"/>
                <a:gd name="T61" fmla="*/ 57 h 213"/>
                <a:gd name="T62" fmla="*/ 62 w 229"/>
                <a:gd name="T63" fmla="*/ 72 h 213"/>
                <a:gd name="T64" fmla="*/ 68 w 229"/>
                <a:gd name="T65" fmla="*/ 83 h 213"/>
                <a:gd name="T66" fmla="*/ 74 w 229"/>
                <a:gd name="T67" fmla="*/ 89 h 213"/>
                <a:gd name="T68" fmla="*/ 88 w 229"/>
                <a:gd name="T69" fmla="*/ 96 h 213"/>
                <a:gd name="T70" fmla="*/ 117 w 229"/>
                <a:gd name="T71" fmla="*/ 100 h 213"/>
                <a:gd name="T72" fmla="*/ 186 w 229"/>
                <a:gd name="T73" fmla="*/ 10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9" h="213">
                  <a:moveTo>
                    <a:pt x="229" y="0"/>
                  </a:moveTo>
                  <a:lnTo>
                    <a:pt x="229" y="213"/>
                  </a:lnTo>
                  <a:lnTo>
                    <a:pt x="186" y="213"/>
                  </a:lnTo>
                  <a:lnTo>
                    <a:pt x="186" y="130"/>
                  </a:lnTo>
                  <a:lnTo>
                    <a:pt x="160" y="130"/>
                  </a:lnTo>
                  <a:lnTo>
                    <a:pt x="150" y="130"/>
                  </a:lnTo>
                  <a:lnTo>
                    <a:pt x="140" y="131"/>
                  </a:lnTo>
                  <a:lnTo>
                    <a:pt x="132" y="133"/>
                  </a:lnTo>
                  <a:lnTo>
                    <a:pt x="126" y="135"/>
                  </a:lnTo>
                  <a:lnTo>
                    <a:pt x="120" y="139"/>
                  </a:lnTo>
                  <a:lnTo>
                    <a:pt x="112" y="146"/>
                  </a:lnTo>
                  <a:lnTo>
                    <a:pt x="103" y="154"/>
                  </a:lnTo>
                  <a:lnTo>
                    <a:pt x="93" y="167"/>
                  </a:lnTo>
                  <a:lnTo>
                    <a:pt x="55" y="213"/>
                  </a:lnTo>
                  <a:lnTo>
                    <a:pt x="0" y="213"/>
                  </a:lnTo>
                  <a:lnTo>
                    <a:pt x="47" y="156"/>
                  </a:lnTo>
                  <a:lnTo>
                    <a:pt x="59" y="144"/>
                  </a:lnTo>
                  <a:lnTo>
                    <a:pt x="69" y="135"/>
                  </a:lnTo>
                  <a:lnTo>
                    <a:pt x="74" y="132"/>
                  </a:lnTo>
                  <a:lnTo>
                    <a:pt x="80" y="129"/>
                  </a:lnTo>
                  <a:lnTo>
                    <a:pt x="85" y="127"/>
                  </a:lnTo>
                  <a:lnTo>
                    <a:pt x="90" y="126"/>
                  </a:lnTo>
                  <a:lnTo>
                    <a:pt x="82" y="125"/>
                  </a:lnTo>
                  <a:lnTo>
                    <a:pt x="73" y="123"/>
                  </a:lnTo>
                  <a:lnTo>
                    <a:pt x="65" y="121"/>
                  </a:lnTo>
                  <a:lnTo>
                    <a:pt x="57" y="119"/>
                  </a:lnTo>
                  <a:lnTo>
                    <a:pt x="51" y="115"/>
                  </a:lnTo>
                  <a:lnTo>
                    <a:pt x="45" y="112"/>
                  </a:lnTo>
                  <a:lnTo>
                    <a:pt x="40" y="108"/>
                  </a:lnTo>
                  <a:lnTo>
                    <a:pt x="35" y="104"/>
                  </a:lnTo>
                  <a:lnTo>
                    <a:pt x="27" y="94"/>
                  </a:lnTo>
                  <a:lnTo>
                    <a:pt x="22" y="84"/>
                  </a:lnTo>
                  <a:lnTo>
                    <a:pt x="18" y="73"/>
                  </a:lnTo>
                  <a:lnTo>
                    <a:pt x="17" y="62"/>
                  </a:lnTo>
                  <a:lnTo>
                    <a:pt x="17" y="56"/>
                  </a:lnTo>
                  <a:lnTo>
                    <a:pt x="18" y="48"/>
                  </a:lnTo>
                  <a:lnTo>
                    <a:pt x="21" y="43"/>
                  </a:lnTo>
                  <a:lnTo>
                    <a:pt x="23" y="37"/>
                  </a:lnTo>
                  <a:lnTo>
                    <a:pt x="26" y="31"/>
                  </a:lnTo>
                  <a:lnTo>
                    <a:pt x="29" y="26"/>
                  </a:lnTo>
                  <a:lnTo>
                    <a:pt x="35" y="21"/>
                  </a:lnTo>
                  <a:lnTo>
                    <a:pt x="41" y="17"/>
                  </a:lnTo>
                  <a:lnTo>
                    <a:pt x="47" y="12"/>
                  </a:lnTo>
                  <a:lnTo>
                    <a:pt x="54" y="9"/>
                  </a:lnTo>
                  <a:lnTo>
                    <a:pt x="61" y="6"/>
                  </a:lnTo>
                  <a:lnTo>
                    <a:pt x="70" y="4"/>
                  </a:lnTo>
                  <a:lnTo>
                    <a:pt x="79" y="2"/>
                  </a:lnTo>
                  <a:lnTo>
                    <a:pt x="88" y="1"/>
                  </a:lnTo>
                  <a:lnTo>
                    <a:pt x="98" y="0"/>
                  </a:lnTo>
                  <a:lnTo>
                    <a:pt x="109" y="0"/>
                  </a:lnTo>
                  <a:lnTo>
                    <a:pt x="229" y="0"/>
                  </a:lnTo>
                  <a:close/>
                  <a:moveTo>
                    <a:pt x="186" y="29"/>
                  </a:moveTo>
                  <a:lnTo>
                    <a:pt x="123" y="29"/>
                  </a:lnTo>
                  <a:lnTo>
                    <a:pt x="106" y="30"/>
                  </a:lnTo>
                  <a:lnTo>
                    <a:pt x="90" y="32"/>
                  </a:lnTo>
                  <a:lnTo>
                    <a:pt x="85" y="34"/>
                  </a:lnTo>
                  <a:lnTo>
                    <a:pt x="80" y="36"/>
                  </a:lnTo>
                  <a:lnTo>
                    <a:pt x="76" y="38"/>
                  </a:lnTo>
                  <a:lnTo>
                    <a:pt x="73" y="40"/>
                  </a:lnTo>
                  <a:lnTo>
                    <a:pt x="68" y="45"/>
                  </a:lnTo>
                  <a:lnTo>
                    <a:pt x="64" y="50"/>
                  </a:lnTo>
                  <a:lnTo>
                    <a:pt x="62" y="57"/>
                  </a:lnTo>
                  <a:lnTo>
                    <a:pt x="61" y="63"/>
                  </a:lnTo>
                  <a:lnTo>
                    <a:pt x="62" y="72"/>
                  </a:lnTo>
                  <a:lnTo>
                    <a:pt x="65" y="80"/>
                  </a:lnTo>
                  <a:lnTo>
                    <a:pt x="68" y="83"/>
                  </a:lnTo>
                  <a:lnTo>
                    <a:pt x="70" y="86"/>
                  </a:lnTo>
                  <a:lnTo>
                    <a:pt x="74" y="89"/>
                  </a:lnTo>
                  <a:lnTo>
                    <a:pt x="78" y="91"/>
                  </a:lnTo>
                  <a:lnTo>
                    <a:pt x="88" y="96"/>
                  </a:lnTo>
                  <a:lnTo>
                    <a:pt x="101" y="98"/>
                  </a:lnTo>
                  <a:lnTo>
                    <a:pt x="117" y="100"/>
                  </a:lnTo>
                  <a:lnTo>
                    <a:pt x="137" y="101"/>
                  </a:lnTo>
                  <a:lnTo>
                    <a:pt x="186" y="101"/>
                  </a:lnTo>
                  <a:lnTo>
                    <a:pt x="186" y="29"/>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1" name="Freeform 449"/>
            <p:cNvSpPr>
              <a:spLocks noEditPoints="1"/>
            </p:cNvSpPr>
            <p:nvPr/>
          </p:nvSpPr>
          <p:spPr bwMode="auto">
            <a:xfrm>
              <a:off x="4901" y="3857"/>
              <a:ext cx="57" cy="53"/>
            </a:xfrm>
            <a:custGeom>
              <a:avLst/>
              <a:gdLst>
                <a:gd name="T0" fmla="*/ 228 w 228"/>
                <a:gd name="T1" fmla="*/ 213 h 213"/>
                <a:gd name="T2" fmla="*/ 185 w 228"/>
                <a:gd name="T3" fmla="*/ 130 h 213"/>
                <a:gd name="T4" fmla="*/ 150 w 228"/>
                <a:gd name="T5" fmla="*/ 130 h 213"/>
                <a:gd name="T6" fmla="*/ 132 w 228"/>
                <a:gd name="T7" fmla="*/ 133 h 213"/>
                <a:gd name="T8" fmla="*/ 119 w 228"/>
                <a:gd name="T9" fmla="*/ 139 h 213"/>
                <a:gd name="T10" fmla="*/ 103 w 228"/>
                <a:gd name="T11" fmla="*/ 154 h 213"/>
                <a:gd name="T12" fmla="*/ 54 w 228"/>
                <a:gd name="T13" fmla="*/ 213 h 213"/>
                <a:gd name="T14" fmla="*/ 47 w 228"/>
                <a:gd name="T15" fmla="*/ 156 h 213"/>
                <a:gd name="T16" fmla="*/ 68 w 228"/>
                <a:gd name="T17" fmla="*/ 135 h 213"/>
                <a:gd name="T18" fmla="*/ 80 w 228"/>
                <a:gd name="T19" fmla="*/ 129 h 213"/>
                <a:gd name="T20" fmla="*/ 90 w 228"/>
                <a:gd name="T21" fmla="*/ 126 h 213"/>
                <a:gd name="T22" fmla="*/ 72 w 228"/>
                <a:gd name="T23" fmla="*/ 123 h 213"/>
                <a:gd name="T24" fmla="*/ 57 w 228"/>
                <a:gd name="T25" fmla="*/ 119 h 213"/>
                <a:gd name="T26" fmla="*/ 44 w 228"/>
                <a:gd name="T27" fmla="*/ 112 h 213"/>
                <a:gd name="T28" fmla="*/ 34 w 228"/>
                <a:gd name="T29" fmla="*/ 104 h 213"/>
                <a:gd name="T30" fmla="*/ 21 w 228"/>
                <a:gd name="T31" fmla="*/ 84 h 213"/>
                <a:gd name="T32" fmla="*/ 16 w 228"/>
                <a:gd name="T33" fmla="*/ 62 h 213"/>
                <a:gd name="T34" fmla="*/ 18 w 228"/>
                <a:gd name="T35" fmla="*/ 48 h 213"/>
                <a:gd name="T36" fmla="*/ 23 w 228"/>
                <a:gd name="T37" fmla="*/ 37 h 213"/>
                <a:gd name="T38" fmla="*/ 29 w 228"/>
                <a:gd name="T39" fmla="*/ 26 h 213"/>
                <a:gd name="T40" fmla="*/ 40 w 228"/>
                <a:gd name="T41" fmla="*/ 17 h 213"/>
                <a:gd name="T42" fmla="*/ 53 w 228"/>
                <a:gd name="T43" fmla="*/ 9 h 213"/>
                <a:gd name="T44" fmla="*/ 70 w 228"/>
                <a:gd name="T45" fmla="*/ 4 h 213"/>
                <a:gd name="T46" fmla="*/ 87 w 228"/>
                <a:gd name="T47" fmla="*/ 1 h 213"/>
                <a:gd name="T48" fmla="*/ 109 w 228"/>
                <a:gd name="T49" fmla="*/ 0 h 213"/>
                <a:gd name="T50" fmla="*/ 185 w 228"/>
                <a:gd name="T51" fmla="*/ 29 h 213"/>
                <a:gd name="T52" fmla="*/ 105 w 228"/>
                <a:gd name="T53" fmla="*/ 30 h 213"/>
                <a:gd name="T54" fmla="*/ 85 w 228"/>
                <a:gd name="T55" fmla="*/ 34 h 213"/>
                <a:gd name="T56" fmla="*/ 76 w 228"/>
                <a:gd name="T57" fmla="*/ 38 h 213"/>
                <a:gd name="T58" fmla="*/ 67 w 228"/>
                <a:gd name="T59" fmla="*/ 45 h 213"/>
                <a:gd name="T60" fmla="*/ 62 w 228"/>
                <a:gd name="T61" fmla="*/ 57 h 213"/>
                <a:gd name="T62" fmla="*/ 62 w 228"/>
                <a:gd name="T63" fmla="*/ 72 h 213"/>
                <a:gd name="T64" fmla="*/ 67 w 228"/>
                <a:gd name="T65" fmla="*/ 83 h 213"/>
                <a:gd name="T66" fmla="*/ 73 w 228"/>
                <a:gd name="T67" fmla="*/ 89 h 213"/>
                <a:gd name="T68" fmla="*/ 87 w 228"/>
                <a:gd name="T69" fmla="*/ 96 h 213"/>
                <a:gd name="T70" fmla="*/ 117 w 228"/>
                <a:gd name="T71" fmla="*/ 100 h 213"/>
                <a:gd name="T72" fmla="*/ 185 w 228"/>
                <a:gd name="T73" fmla="*/ 10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13">
                  <a:moveTo>
                    <a:pt x="228" y="0"/>
                  </a:moveTo>
                  <a:lnTo>
                    <a:pt x="228" y="213"/>
                  </a:lnTo>
                  <a:lnTo>
                    <a:pt x="185" y="213"/>
                  </a:lnTo>
                  <a:lnTo>
                    <a:pt x="185" y="130"/>
                  </a:lnTo>
                  <a:lnTo>
                    <a:pt x="160" y="130"/>
                  </a:lnTo>
                  <a:lnTo>
                    <a:pt x="150" y="130"/>
                  </a:lnTo>
                  <a:lnTo>
                    <a:pt x="139" y="131"/>
                  </a:lnTo>
                  <a:lnTo>
                    <a:pt x="132" y="133"/>
                  </a:lnTo>
                  <a:lnTo>
                    <a:pt x="126" y="135"/>
                  </a:lnTo>
                  <a:lnTo>
                    <a:pt x="119" y="139"/>
                  </a:lnTo>
                  <a:lnTo>
                    <a:pt x="112" y="146"/>
                  </a:lnTo>
                  <a:lnTo>
                    <a:pt x="103" y="154"/>
                  </a:lnTo>
                  <a:lnTo>
                    <a:pt x="92" y="167"/>
                  </a:lnTo>
                  <a:lnTo>
                    <a:pt x="54" y="213"/>
                  </a:lnTo>
                  <a:lnTo>
                    <a:pt x="0" y="213"/>
                  </a:lnTo>
                  <a:lnTo>
                    <a:pt x="47" y="156"/>
                  </a:lnTo>
                  <a:lnTo>
                    <a:pt x="58" y="144"/>
                  </a:lnTo>
                  <a:lnTo>
                    <a:pt x="68" y="135"/>
                  </a:lnTo>
                  <a:lnTo>
                    <a:pt x="73" y="132"/>
                  </a:lnTo>
                  <a:lnTo>
                    <a:pt x="80" y="129"/>
                  </a:lnTo>
                  <a:lnTo>
                    <a:pt x="85" y="127"/>
                  </a:lnTo>
                  <a:lnTo>
                    <a:pt x="90" y="126"/>
                  </a:lnTo>
                  <a:lnTo>
                    <a:pt x="81" y="125"/>
                  </a:lnTo>
                  <a:lnTo>
                    <a:pt x="72" y="123"/>
                  </a:lnTo>
                  <a:lnTo>
                    <a:pt x="65" y="121"/>
                  </a:lnTo>
                  <a:lnTo>
                    <a:pt x="57" y="119"/>
                  </a:lnTo>
                  <a:lnTo>
                    <a:pt x="51" y="115"/>
                  </a:lnTo>
                  <a:lnTo>
                    <a:pt x="44" y="112"/>
                  </a:lnTo>
                  <a:lnTo>
                    <a:pt x="39" y="108"/>
                  </a:lnTo>
                  <a:lnTo>
                    <a:pt x="34" y="104"/>
                  </a:lnTo>
                  <a:lnTo>
                    <a:pt x="26" y="94"/>
                  </a:lnTo>
                  <a:lnTo>
                    <a:pt x="21" y="84"/>
                  </a:lnTo>
                  <a:lnTo>
                    <a:pt x="18" y="73"/>
                  </a:lnTo>
                  <a:lnTo>
                    <a:pt x="16" y="62"/>
                  </a:lnTo>
                  <a:lnTo>
                    <a:pt x="16" y="56"/>
                  </a:lnTo>
                  <a:lnTo>
                    <a:pt x="18" y="48"/>
                  </a:lnTo>
                  <a:lnTo>
                    <a:pt x="20" y="43"/>
                  </a:lnTo>
                  <a:lnTo>
                    <a:pt x="23" y="37"/>
                  </a:lnTo>
                  <a:lnTo>
                    <a:pt x="25" y="31"/>
                  </a:lnTo>
                  <a:lnTo>
                    <a:pt x="29" y="26"/>
                  </a:lnTo>
                  <a:lnTo>
                    <a:pt x="34" y="21"/>
                  </a:lnTo>
                  <a:lnTo>
                    <a:pt x="40" y="17"/>
                  </a:lnTo>
                  <a:lnTo>
                    <a:pt x="47" y="12"/>
                  </a:lnTo>
                  <a:lnTo>
                    <a:pt x="53" y="9"/>
                  </a:lnTo>
                  <a:lnTo>
                    <a:pt x="61" y="6"/>
                  </a:lnTo>
                  <a:lnTo>
                    <a:pt x="70" y="4"/>
                  </a:lnTo>
                  <a:lnTo>
                    <a:pt x="79" y="2"/>
                  </a:lnTo>
                  <a:lnTo>
                    <a:pt x="87" y="1"/>
                  </a:lnTo>
                  <a:lnTo>
                    <a:pt x="98" y="0"/>
                  </a:lnTo>
                  <a:lnTo>
                    <a:pt x="109" y="0"/>
                  </a:lnTo>
                  <a:lnTo>
                    <a:pt x="228" y="0"/>
                  </a:lnTo>
                  <a:close/>
                  <a:moveTo>
                    <a:pt x="185" y="29"/>
                  </a:moveTo>
                  <a:lnTo>
                    <a:pt x="123" y="29"/>
                  </a:lnTo>
                  <a:lnTo>
                    <a:pt x="105" y="30"/>
                  </a:lnTo>
                  <a:lnTo>
                    <a:pt x="90" y="32"/>
                  </a:lnTo>
                  <a:lnTo>
                    <a:pt x="85" y="34"/>
                  </a:lnTo>
                  <a:lnTo>
                    <a:pt x="80" y="36"/>
                  </a:lnTo>
                  <a:lnTo>
                    <a:pt x="76" y="38"/>
                  </a:lnTo>
                  <a:lnTo>
                    <a:pt x="72" y="40"/>
                  </a:lnTo>
                  <a:lnTo>
                    <a:pt x="67" y="45"/>
                  </a:lnTo>
                  <a:lnTo>
                    <a:pt x="63" y="50"/>
                  </a:lnTo>
                  <a:lnTo>
                    <a:pt x="62" y="57"/>
                  </a:lnTo>
                  <a:lnTo>
                    <a:pt x="61" y="63"/>
                  </a:lnTo>
                  <a:lnTo>
                    <a:pt x="62" y="72"/>
                  </a:lnTo>
                  <a:lnTo>
                    <a:pt x="65" y="80"/>
                  </a:lnTo>
                  <a:lnTo>
                    <a:pt x="67" y="83"/>
                  </a:lnTo>
                  <a:lnTo>
                    <a:pt x="70" y="86"/>
                  </a:lnTo>
                  <a:lnTo>
                    <a:pt x="73" y="89"/>
                  </a:lnTo>
                  <a:lnTo>
                    <a:pt x="77" y="91"/>
                  </a:lnTo>
                  <a:lnTo>
                    <a:pt x="87" y="96"/>
                  </a:lnTo>
                  <a:lnTo>
                    <a:pt x="100" y="98"/>
                  </a:lnTo>
                  <a:lnTo>
                    <a:pt x="117" y="100"/>
                  </a:lnTo>
                  <a:lnTo>
                    <a:pt x="137" y="101"/>
                  </a:lnTo>
                  <a:lnTo>
                    <a:pt x="185" y="101"/>
                  </a:lnTo>
                  <a:lnTo>
                    <a:pt x="185" y="29"/>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2" name="Freeform 450"/>
            <p:cNvSpPr>
              <a:spLocks/>
            </p:cNvSpPr>
            <p:nvPr/>
          </p:nvSpPr>
          <p:spPr bwMode="auto">
            <a:xfrm>
              <a:off x="4103" y="4279"/>
              <a:ext cx="1226" cy="13"/>
            </a:xfrm>
            <a:custGeom>
              <a:avLst/>
              <a:gdLst>
                <a:gd name="T0" fmla="*/ 4903 w 4903"/>
                <a:gd name="T1" fmla="*/ 25 h 51"/>
                <a:gd name="T2" fmla="*/ 4871 w 4903"/>
                <a:gd name="T3" fmla="*/ 0 h 51"/>
                <a:gd name="T4" fmla="*/ 0 w 4903"/>
                <a:gd name="T5" fmla="*/ 0 h 51"/>
                <a:gd name="T6" fmla="*/ 0 w 4903"/>
                <a:gd name="T7" fmla="*/ 51 h 51"/>
                <a:gd name="T8" fmla="*/ 4871 w 4903"/>
                <a:gd name="T9" fmla="*/ 51 h 51"/>
                <a:gd name="T10" fmla="*/ 4903 w 4903"/>
                <a:gd name="T11" fmla="*/ 25 h 51"/>
                <a:gd name="T12" fmla="*/ 4871 w 4903"/>
                <a:gd name="T13" fmla="*/ 51 h 51"/>
                <a:gd name="T14" fmla="*/ 4903 w 4903"/>
                <a:gd name="T15" fmla="*/ 51 h 51"/>
                <a:gd name="T16" fmla="*/ 4903 w 4903"/>
                <a:gd name="T1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3" h="51">
                  <a:moveTo>
                    <a:pt x="4903" y="25"/>
                  </a:moveTo>
                  <a:lnTo>
                    <a:pt x="4871" y="0"/>
                  </a:lnTo>
                  <a:lnTo>
                    <a:pt x="0" y="0"/>
                  </a:lnTo>
                  <a:lnTo>
                    <a:pt x="0" y="51"/>
                  </a:lnTo>
                  <a:lnTo>
                    <a:pt x="4871" y="51"/>
                  </a:lnTo>
                  <a:lnTo>
                    <a:pt x="4903" y="25"/>
                  </a:lnTo>
                  <a:lnTo>
                    <a:pt x="4871" y="51"/>
                  </a:lnTo>
                  <a:lnTo>
                    <a:pt x="4903" y="51"/>
                  </a:lnTo>
                  <a:lnTo>
                    <a:pt x="4903" y="25"/>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3" name="Freeform 451"/>
            <p:cNvSpPr>
              <a:spLocks/>
            </p:cNvSpPr>
            <p:nvPr/>
          </p:nvSpPr>
          <p:spPr bwMode="auto">
            <a:xfrm>
              <a:off x="5313" y="4042"/>
              <a:ext cx="16" cy="243"/>
            </a:xfrm>
            <a:custGeom>
              <a:avLst/>
              <a:gdLst>
                <a:gd name="T0" fmla="*/ 30 w 62"/>
                <a:gd name="T1" fmla="*/ 0 h 974"/>
                <a:gd name="T2" fmla="*/ 0 w 62"/>
                <a:gd name="T3" fmla="*/ 26 h 974"/>
                <a:gd name="T4" fmla="*/ 0 w 62"/>
                <a:gd name="T5" fmla="*/ 974 h 974"/>
                <a:gd name="T6" fmla="*/ 62 w 62"/>
                <a:gd name="T7" fmla="*/ 974 h 974"/>
                <a:gd name="T8" fmla="*/ 62 w 62"/>
                <a:gd name="T9" fmla="*/ 26 h 974"/>
                <a:gd name="T10" fmla="*/ 30 w 62"/>
                <a:gd name="T11" fmla="*/ 0 h 974"/>
                <a:gd name="T12" fmla="*/ 62 w 62"/>
                <a:gd name="T13" fmla="*/ 26 h 974"/>
                <a:gd name="T14" fmla="*/ 62 w 62"/>
                <a:gd name="T15" fmla="*/ 0 h 974"/>
                <a:gd name="T16" fmla="*/ 30 w 62"/>
                <a:gd name="T17"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74">
                  <a:moveTo>
                    <a:pt x="30" y="0"/>
                  </a:moveTo>
                  <a:lnTo>
                    <a:pt x="0" y="26"/>
                  </a:lnTo>
                  <a:lnTo>
                    <a:pt x="0" y="974"/>
                  </a:lnTo>
                  <a:lnTo>
                    <a:pt x="62" y="974"/>
                  </a:lnTo>
                  <a:lnTo>
                    <a:pt x="62" y="26"/>
                  </a:lnTo>
                  <a:lnTo>
                    <a:pt x="30" y="0"/>
                  </a:lnTo>
                  <a:lnTo>
                    <a:pt x="62" y="26"/>
                  </a:lnTo>
                  <a:lnTo>
                    <a:pt x="62" y="0"/>
                  </a:lnTo>
                  <a:lnTo>
                    <a:pt x="3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4" name="Freeform 452"/>
            <p:cNvSpPr>
              <a:spLocks/>
            </p:cNvSpPr>
            <p:nvPr/>
          </p:nvSpPr>
          <p:spPr bwMode="auto">
            <a:xfrm>
              <a:off x="4095" y="4042"/>
              <a:ext cx="1226" cy="13"/>
            </a:xfrm>
            <a:custGeom>
              <a:avLst/>
              <a:gdLst>
                <a:gd name="T0" fmla="*/ 0 w 4903"/>
                <a:gd name="T1" fmla="*/ 26 h 51"/>
                <a:gd name="T2" fmla="*/ 32 w 4903"/>
                <a:gd name="T3" fmla="*/ 51 h 51"/>
                <a:gd name="T4" fmla="*/ 4903 w 4903"/>
                <a:gd name="T5" fmla="*/ 51 h 51"/>
                <a:gd name="T6" fmla="*/ 4903 w 4903"/>
                <a:gd name="T7" fmla="*/ 0 h 51"/>
                <a:gd name="T8" fmla="*/ 32 w 4903"/>
                <a:gd name="T9" fmla="*/ 0 h 51"/>
                <a:gd name="T10" fmla="*/ 0 w 4903"/>
                <a:gd name="T11" fmla="*/ 26 h 51"/>
                <a:gd name="T12" fmla="*/ 32 w 4903"/>
                <a:gd name="T13" fmla="*/ 0 h 51"/>
                <a:gd name="T14" fmla="*/ 0 w 4903"/>
                <a:gd name="T15" fmla="*/ 0 h 51"/>
                <a:gd name="T16" fmla="*/ 0 w 4903"/>
                <a:gd name="T17" fmla="*/ 2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3" h="51">
                  <a:moveTo>
                    <a:pt x="0" y="26"/>
                  </a:moveTo>
                  <a:lnTo>
                    <a:pt x="32" y="51"/>
                  </a:lnTo>
                  <a:lnTo>
                    <a:pt x="4903" y="51"/>
                  </a:lnTo>
                  <a:lnTo>
                    <a:pt x="4903" y="0"/>
                  </a:lnTo>
                  <a:lnTo>
                    <a:pt x="32" y="0"/>
                  </a:lnTo>
                  <a:lnTo>
                    <a:pt x="0" y="26"/>
                  </a:lnTo>
                  <a:lnTo>
                    <a:pt x="32" y="0"/>
                  </a:lnTo>
                  <a:lnTo>
                    <a:pt x="0" y="0"/>
                  </a:lnTo>
                  <a:lnTo>
                    <a:pt x="0" y="26"/>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5" name="Freeform 453"/>
            <p:cNvSpPr>
              <a:spLocks/>
            </p:cNvSpPr>
            <p:nvPr/>
          </p:nvSpPr>
          <p:spPr bwMode="auto">
            <a:xfrm>
              <a:off x="4095" y="4048"/>
              <a:ext cx="16" cy="244"/>
            </a:xfrm>
            <a:custGeom>
              <a:avLst/>
              <a:gdLst>
                <a:gd name="T0" fmla="*/ 32 w 62"/>
                <a:gd name="T1" fmla="*/ 974 h 974"/>
                <a:gd name="T2" fmla="*/ 62 w 62"/>
                <a:gd name="T3" fmla="*/ 948 h 974"/>
                <a:gd name="T4" fmla="*/ 62 w 62"/>
                <a:gd name="T5" fmla="*/ 0 h 974"/>
                <a:gd name="T6" fmla="*/ 0 w 62"/>
                <a:gd name="T7" fmla="*/ 0 h 974"/>
                <a:gd name="T8" fmla="*/ 0 w 62"/>
                <a:gd name="T9" fmla="*/ 948 h 974"/>
                <a:gd name="T10" fmla="*/ 32 w 62"/>
                <a:gd name="T11" fmla="*/ 974 h 974"/>
                <a:gd name="T12" fmla="*/ 0 w 62"/>
                <a:gd name="T13" fmla="*/ 948 h 974"/>
                <a:gd name="T14" fmla="*/ 0 w 62"/>
                <a:gd name="T15" fmla="*/ 974 h 974"/>
                <a:gd name="T16" fmla="*/ 32 w 62"/>
                <a:gd name="T17" fmla="*/ 974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974">
                  <a:moveTo>
                    <a:pt x="32" y="974"/>
                  </a:moveTo>
                  <a:lnTo>
                    <a:pt x="62" y="948"/>
                  </a:lnTo>
                  <a:lnTo>
                    <a:pt x="62" y="0"/>
                  </a:lnTo>
                  <a:lnTo>
                    <a:pt x="0" y="0"/>
                  </a:lnTo>
                  <a:lnTo>
                    <a:pt x="0" y="948"/>
                  </a:lnTo>
                  <a:lnTo>
                    <a:pt x="32" y="974"/>
                  </a:lnTo>
                  <a:lnTo>
                    <a:pt x="0" y="948"/>
                  </a:lnTo>
                  <a:lnTo>
                    <a:pt x="0" y="974"/>
                  </a:lnTo>
                  <a:lnTo>
                    <a:pt x="32" y="97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6" name="Freeform 454"/>
            <p:cNvSpPr>
              <a:spLocks noEditPoints="1"/>
            </p:cNvSpPr>
            <p:nvPr/>
          </p:nvSpPr>
          <p:spPr bwMode="auto">
            <a:xfrm>
              <a:off x="4463" y="4130"/>
              <a:ext cx="67" cy="74"/>
            </a:xfrm>
            <a:custGeom>
              <a:avLst/>
              <a:gdLst>
                <a:gd name="T0" fmla="*/ 233 w 270"/>
                <a:gd name="T1" fmla="*/ 0 h 296"/>
                <a:gd name="T2" fmla="*/ 49 w 270"/>
                <a:gd name="T3" fmla="*/ 35 h 296"/>
                <a:gd name="T4" fmla="*/ 134 w 270"/>
                <a:gd name="T5" fmla="*/ 126 h 296"/>
                <a:gd name="T6" fmla="*/ 176 w 270"/>
                <a:gd name="T7" fmla="*/ 128 h 296"/>
                <a:gd name="T8" fmla="*/ 209 w 270"/>
                <a:gd name="T9" fmla="*/ 134 h 296"/>
                <a:gd name="T10" fmla="*/ 234 w 270"/>
                <a:gd name="T11" fmla="*/ 145 h 296"/>
                <a:gd name="T12" fmla="*/ 253 w 270"/>
                <a:gd name="T13" fmla="*/ 161 h 296"/>
                <a:gd name="T14" fmla="*/ 266 w 270"/>
                <a:gd name="T15" fmla="*/ 185 h 296"/>
                <a:gd name="T16" fmla="*/ 270 w 270"/>
                <a:gd name="T17" fmla="*/ 210 h 296"/>
                <a:gd name="T18" fmla="*/ 267 w 270"/>
                <a:gd name="T19" fmla="*/ 232 h 296"/>
                <a:gd name="T20" fmla="*/ 258 w 270"/>
                <a:gd name="T21" fmla="*/ 252 h 296"/>
                <a:gd name="T22" fmla="*/ 243 w 270"/>
                <a:gd name="T23" fmla="*/ 270 h 296"/>
                <a:gd name="T24" fmla="*/ 223 w 270"/>
                <a:gd name="T25" fmla="*/ 283 h 296"/>
                <a:gd name="T26" fmla="*/ 209 w 270"/>
                <a:gd name="T27" fmla="*/ 289 h 296"/>
                <a:gd name="T28" fmla="*/ 190 w 270"/>
                <a:gd name="T29" fmla="*/ 293 h 296"/>
                <a:gd name="T30" fmla="*/ 140 w 270"/>
                <a:gd name="T31" fmla="*/ 296 h 296"/>
                <a:gd name="T32" fmla="*/ 0 w 270"/>
                <a:gd name="T33" fmla="*/ 0 h 296"/>
                <a:gd name="T34" fmla="*/ 143 w 270"/>
                <a:gd name="T35" fmla="*/ 262 h 296"/>
                <a:gd name="T36" fmla="*/ 176 w 270"/>
                <a:gd name="T37" fmla="*/ 259 h 296"/>
                <a:gd name="T38" fmla="*/ 190 w 270"/>
                <a:gd name="T39" fmla="*/ 255 h 296"/>
                <a:gd name="T40" fmla="*/ 200 w 270"/>
                <a:gd name="T41" fmla="*/ 250 h 296"/>
                <a:gd name="T42" fmla="*/ 209 w 270"/>
                <a:gd name="T43" fmla="*/ 242 h 296"/>
                <a:gd name="T44" fmla="*/ 215 w 270"/>
                <a:gd name="T45" fmla="*/ 234 h 296"/>
                <a:gd name="T46" fmla="*/ 218 w 270"/>
                <a:gd name="T47" fmla="*/ 223 h 296"/>
                <a:gd name="T48" fmla="*/ 219 w 270"/>
                <a:gd name="T49" fmla="*/ 211 h 296"/>
                <a:gd name="T50" fmla="*/ 216 w 270"/>
                <a:gd name="T51" fmla="*/ 194 h 296"/>
                <a:gd name="T52" fmla="*/ 209 w 270"/>
                <a:gd name="T53" fmla="*/ 180 h 296"/>
                <a:gd name="T54" fmla="*/ 195 w 270"/>
                <a:gd name="T55" fmla="*/ 170 h 296"/>
                <a:gd name="T56" fmla="*/ 178 w 270"/>
                <a:gd name="T57" fmla="*/ 164 h 296"/>
                <a:gd name="T58" fmla="*/ 152 w 270"/>
                <a:gd name="T59" fmla="*/ 160 h 296"/>
                <a:gd name="T60" fmla="*/ 111 w 270"/>
                <a:gd name="T61" fmla="*/ 159 h 296"/>
                <a:gd name="T62" fmla="*/ 49 w 270"/>
                <a:gd name="T63" fmla="*/ 26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296">
                  <a:moveTo>
                    <a:pt x="0" y="0"/>
                  </a:moveTo>
                  <a:lnTo>
                    <a:pt x="233" y="0"/>
                  </a:lnTo>
                  <a:lnTo>
                    <a:pt x="233" y="35"/>
                  </a:lnTo>
                  <a:lnTo>
                    <a:pt x="49" y="35"/>
                  </a:lnTo>
                  <a:lnTo>
                    <a:pt x="49" y="126"/>
                  </a:lnTo>
                  <a:lnTo>
                    <a:pt x="134" y="126"/>
                  </a:lnTo>
                  <a:lnTo>
                    <a:pt x="155" y="127"/>
                  </a:lnTo>
                  <a:lnTo>
                    <a:pt x="176" y="128"/>
                  </a:lnTo>
                  <a:lnTo>
                    <a:pt x="193" y="130"/>
                  </a:lnTo>
                  <a:lnTo>
                    <a:pt x="209" y="134"/>
                  </a:lnTo>
                  <a:lnTo>
                    <a:pt x="221" y="138"/>
                  </a:lnTo>
                  <a:lnTo>
                    <a:pt x="234" y="145"/>
                  </a:lnTo>
                  <a:lnTo>
                    <a:pt x="244" y="152"/>
                  </a:lnTo>
                  <a:lnTo>
                    <a:pt x="253" y="161"/>
                  </a:lnTo>
                  <a:lnTo>
                    <a:pt x="261" y="173"/>
                  </a:lnTo>
                  <a:lnTo>
                    <a:pt x="266" y="185"/>
                  </a:lnTo>
                  <a:lnTo>
                    <a:pt x="270" y="196"/>
                  </a:lnTo>
                  <a:lnTo>
                    <a:pt x="270" y="210"/>
                  </a:lnTo>
                  <a:lnTo>
                    <a:pt x="270" y="221"/>
                  </a:lnTo>
                  <a:lnTo>
                    <a:pt x="267" y="232"/>
                  </a:lnTo>
                  <a:lnTo>
                    <a:pt x="263" y="241"/>
                  </a:lnTo>
                  <a:lnTo>
                    <a:pt x="258" y="252"/>
                  </a:lnTo>
                  <a:lnTo>
                    <a:pt x="252" y="261"/>
                  </a:lnTo>
                  <a:lnTo>
                    <a:pt x="243" y="270"/>
                  </a:lnTo>
                  <a:lnTo>
                    <a:pt x="233" y="277"/>
                  </a:lnTo>
                  <a:lnTo>
                    <a:pt x="223" y="283"/>
                  </a:lnTo>
                  <a:lnTo>
                    <a:pt x="215" y="287"/>
                  </a:lnTo>
                  <a:lnTo>
                    <a:pt x="209" y="289"/>
                  </a:lnTo>
                  <a:lnTo>
                    <a:pt x="200" y="291"/>
                  </a:lnTo>
                  <a:lnTo>
                    <a:pt x="190" y="293"/>
                  </a:lnTo>
                  <a:lnTo>
                    <a:pt x="167" y="295"/>
                  </a:lnTo>
                  <a:lnTo>
                    <a:pt x="140" y="296"/>
                  </a:lnTo>
                  <a:lnTo>
                    <a:pt x="0" y="296"/>
                  </a:lnTo>
                  <a:lnTo>
                    <a:pt x="0" y="0"/>
                  </a:lnTo>
                  <a:close/>
                  <a:moveTo>
                    <a:pt x="49" y="262"/>
                  </a:moveTo>
                  <a:lnTo>
                    <a:pt x="143" y="262"/>
                  </a:lnTo>
                  <a:lnTo>
                    <a:pt x="160" y="261"/>
                  </a:lnTo>
                  <a:lnTo>
                    <a:pt x="176" y="259"/>
                  </a:lnTo>
                  <a:lnTo>
                    <a:pt x="183" y="257"/>
                  </a:lnTo>
                  <a:lnTo>
                    <a:pt x="190" y="255"/>
                  </a:lnTo>
                  <a:lnTo>
                    <a:pt x="195" y="253"/>
                  </a:lnTo>
                  <a:lnTo>
                    <a:pt x="200" y="250"/>
                  </a:lnTo>
                  <a:lnTo>
                    <a:pt x="205" y="247"/>
                  </a:lnTo>
                  <a:lnTo>
                    <a:pt x="209" y="242"/>
                  </a:lnTo>
                  <a:lnTo>
                    <a:pt x="211" y="238"/>
                  </a:lnTo>
                  <a:lnTo>
                    <a:pt x="215" y="234"/>
                  </a:lnTo>
                  <a:lnTo>
                    <a:pt x="216" y="229"/>
                  </a:lnTo>
                  <a:lnTo>
                    <a:pt x="218" y="223"/>
                  </a:lnTo>
                  <a:lnTo>
                    <a:pt x="219" y="217"/>
                  </a:lnTo>
                  <a:lnTo>
                    <a:pt x="219" y="211"/>
                  </a:lnTo>
                  <a:lnTo>
                    <a:pt x="219" y="202"/>
                  </a:lnTo>
                  <a:lnTo>
                    <a:pt x="216" y="194"/>
                  </a:lnTo>
                  <a:lnTo>
                    <a:pt x="213" y="187"/>
                  </a:lnTo>
                  <a:lnTo>
                    <a:pt x="209" y="180"/>
                  </a:lnTo>
                  <a:lnTo>
                    <a:pt x="202" y="174"/>
                  </a:lnTo>
                  <a:lnTo>
                    <a:pt x="195" y="170"/>
                  </a:lnTo>
                  <a:lnTo>
                    <a:pt x="187" y="167"/>
                  </a:lnTo>
                  <a:lnTo>
                    <a:pt x="178" y="164"/>
                  </a:lnTo>
                  <a:lnTo>
                    <a:pt x="167" y="163"/>
                  </a:lnTo>
                  <a:lnTo>
                    <a:pt x="152" y="160"/>
                  </a:lnTo>
                  <a:lnTo>
                    <a:pt x="133" y="160"/>
                  </a:lnTo>
                  <a:lnTo>
                    <a:pt x="111" y="159"/>
                  </a:lnTo>
                  <a:lnTo>
                    <a:pt x="49" y="159"/>
                  </a:lnTo>
                  <a:lnTo>
                    <a:pt x="49" y="26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7" name="Freeform 455"/>
            <p:cNvSpPr>
              <a:spLocks noEditPoints="1"/>
            </p:cNvSpPr>
            <p:nvPr/>
          </p:nvSpPr>
          <p:spPr bwMode="auto">
            <a:xfrm>
              <a:off x="4539" y="4149"/>
              <a:ext cx="60" cy="56"/>
            </a:xfrm>
            <a:custGeom>
              <a:avLst/>
              <a:gdLst>
                <a:gd name="T0" fmla="*/ 3 w 243"/>
                <a:gd name="T1" fmla="*/ 84 h 224"/>
                <a:gd name="T2" fmla="*/ 16 w 243"/>
                <a:gd name="T3" fmla="*/ 51 h 224"/>
                <a:gd name="T4" fmla="*/ 41 w 243"/>
                <a:gd name="T5" fmla="*/ 25 h 224"/>
                <a:gd name="T6" fmla="*/ 67 w 243"/>
                <a:gd name="T7" fmla="*/ 10 h 224"/>
                <a:gd name="T8" fmla="*/ 99 w 243"/>
                <a:gd name="T9" fmla="*/ 2 h 224"/>
                <a:gd name="T10" fmla="*/ 135 w 243"/>
                <a:gd name="T11" fmla="*/ 1 h 224"/>
                <a:gd name="T12" fmla="*/ 170 w 243"/>
                <a:gd name="T13" fmla="*/ 8 h 224"/>
                <a:gd name="T14" fmla="*/ 201 w 243"/>
                <a:gd name="T15" fmla="*/ 22 h 224"/>
                <a:gd name="T16" fmla="*/ 223 w 243"/>
                <a:gd name="T17" fmla="*/ 46 h 224"/>
                <a:gd name="T18" fmla="*/ 239 w 243"/>
                <a:gd name="T19" fmla="*/ 75 h 224"/>
                <a:gd name="T20" fmla="*/ 243 w 243"/>
                <a:gd name="T21" fmla="*/ 110 h 224"/>
                <a:gd name="T22" fmla="*/ 237 w 243"/>
                <a:gd name="T23" fmla="*/ 155 h 224"/>
                <a:gd name="T24" fmla="*/ 229 w 243"/>
                <a:gd name="T25" fmla="*/ 175 h 224"/>
                <a:gd name="T26" fmla="*/ 198 w 243"/>
                <a:gd name="T27" fmla="*/ 204 h 224"/>
                <a:gd name="T28" fmla="*/ 155 w 243"/>
                <a:gd name="T29" fmla="*/ 221 h 224"/>
                <a:gd name="T30" fmla="*/ 109 w 243"/>
                <a:gd name="T31" fmla="*/ 224 h 224"/>
                <a:gd name="T32" fmla="*/ 72 w 243"/>
                <a:gd name="T33" fmla="*/ 218 h 224"/>
                <a:gd name="T34" fmla="*/ 43 w 243"/>
                <a:gd name="T35" fmla="*/ 202 h 224"/>
                <a:gd name="T36" fmla="*/ 19 w 243"/>
                <a:gd name="T37" fmla="*/ 180 h 224"/>
                <a:gd name="T38" fmla="*/ 5 w 243"/>
                <a:gd name="T39" fmla="*/ 150 h 224"/>
                <a:gd name="T40" fmla="*/ 0 w 243"/>
                <a:gd name="T41" fmla="*/ 113 h 224"/>
                <a:gd name="T42" fmla="*/ 47 w 243"/>
                <a:gd name="T43" fmla="*/ 132 h 224"/>
                <a:gd name="T44" fmla="*/ 55 w 243"/>
                <a:gd name="T45" fmla="*/ 156 h 224"/>
                <a:gd name="T46" fmla="*/ 67 w 243"/>
                <a:gd name="T47" fmla="*/ 175 h 224"/>
                <a:gd name="T48" fmla="*/ 85 w 243"/>
                <a:gd name="T49" fmla="*/ 186 h 224"/>
                <a:gd name="T50" fmla="*/ 107 w 243"/>
                <a:gd name="T51" fmla="*/ 194 h 224"/>
                <a:gd name="T52" fmla="*/ 130 w 243"/>
                <a:gd name="T53" fmla="*/ 195 h 224"/>
                <a:gd name="T54" fmla="*/ 152 w 243"/>
                <a:gd name="T55" fmla="*/ 190 h 224"/>
                <a:gd name="T56" fmla="*/ 170 w 243"/>
                <a:gd name="T57" fmla="*/ 179 h 224"/>
                <a:gd name="T58" fmla="*/ 185 w 243"/>
                <a:gd name="T59" fmla="*/ 162 h 224"/>
                <a:gd name="T60" fmla="*/ 196 w 243"/>
                <a:gd name="T61" fmla="*/ 140 h 224"/>
                <a:gd name="T62" fmla="*/ 198 w 243"/>
                <a:gd name="T63" fmla="*/ 112 h 224"/>
                <a:gd name="T64" fmla="*/ 194 w 243"/>
                <a:gd name="T65" fmla="*/ 84 h 224"/>
                <a:gd name="T66" fmla="*/ 185 w 243"/>
                <a:gd name="T67" fmla="*/ 62 h 224"/>
                <a:gd name="T68" fmla="*/ 170 w 243"/>
                <a:gd name="T69" fmla="*/ 47 h 224"/>
                <a:gd name="T70" fmla="*/ 151 w 243"/>
                <a:gd name="T71" fmla="*/ 36 h 224"/>
                <a:gd name="T72" fmla="*/ 130 w 243"/>
                <a:gd name="T73" fmla="*/ 31 h 224"/>
                <a:gd name="T74" fmla="*/ 107 w 243"/>
                <a:gd name="T75" fmla="*/ 32 h 224"/>
                <a:gd name="T76" fmla="*/ 85 w 243"/>
                <a:gd name="T77" fmla="*/ 39 h 224"/>
                <a:gd name="T78" fmla="*/ 67 w 243"/>
                <a:gd name="T79" fmla="*/ 51 h 224"/>
                <a:gd name="T80" fmla="*/ 55 w 243"/>
                <a:gd name="T81" fmla="*/ 70 h 224"/>
                <a:gd name="T82" fmla="*/ 47 w 243"/>
                <a:gd name="T83"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3" h="224">
                  <a:moveTo>
                    <a:pt x="0" y="113"/>
                  </a:moveTo>
                  <a:lnTo>
                    <a:pt x="1" y="98"/>
                  </a:lnTo>
                  <a:lnTo>
                    <a:pt x="3" y="84"/>
                  </a:lnTo>
                  <a:lnTo>
                    <a:pt x="6" y="73"/>
                  </a:lnTo>
                  <a:lnTo>
                    <a:pt x="10" y="61"/>
                  </a:lnTo>
                  <a:lnTo>
                    <a:pt x="16" y="51"/>
                  </a:lnTo>
                  <a:lnTo>
                    <a:pt x="23" y="40"/>
                  </a:lnTo>
                  <a:lnTo>
                    <a:pt x="30" y="32"/>
                  </a:lnTo>
                  <a:lnTo>
                    <a:pt x="41" y="25"/>
                  </a:lnTo>
                  <a:lnTo>
                    <a:pt x="50" y="19"/>
                  </a:lnTo>
                  <a:lnTo>
                    <a:pt x="58" y="14"/>
                  </a:lnTo>
                  <a:lnTo>
                    <a:pt x="67" y="10"/>
                  </a:lnTo>
                  <a:lnTo>
                    <a:pt x="77" y="7"/>
                  </a:lnTo>
                  <a:lnTo>
                    <a:pt x="88" y="5"/>
                  </a:lnTo>
                  <a:lnTo>
                    <a:pt x="99" y="2"/>
                  </a:lnTo>
                  <a:lnTo>
                    <a:pt x="110" y="1"/>
                  </a:lnTo>
                  <a:lnTo>
                    <a:pt x="122" y="0"/>
                  </a:lnTo>
                  <a:lnTo>
                    <a:pt x="135" y="1"/>
                  </a:lnTo>
                  <a:lnTo>
                    <a:pt x="147" y="2"/>
                  </a:lnTo>
                  <a:lnTo>
                    <a:pt x="159" y="5"/>
                  </a:lnTo>
                  <a:lnTo>
                    <a:pt x="170" y="8"/>
                  </a:lnTo>
                  <a:lnTo>
                    <a:pt x="182" y="12"/>
                  </a:lnTo>
                  <a:lnTo>
                    <a:pt x="190" y="17"/>
                  </a:lnTo>
                  <a:lnTo>
                    <a:pt x="201" y="22"/>
                  </a:lnTo>
                  <a:lnTo>
                    <a:pt x="210" y="30"/>
                  </a:lnTo>
                  <a:lnTo>
                    <a:pt x="217" y="37"/>
                  </a:lnTo>
                  <a:lnTo>
                    <a:pt x="223" y="46"/>
                  </a:lnTo>
                  <a:lnTo>
                    <a:pt x="230" y="55"/>
                  </a:lnTo>
                  <a:lnTo>
                    <a:pt x="235" y="64"/>
                  </a:lnTo>
                  <a:lnTo>
                    <a:pt x="239" y="75"/>
                  </a:lnTo>
                  <a:lnTo>
                    <a:pt x="241" y="85"/>
                  </a:lnTo>
                  <a:lnTo>
                    <a:pt x="243" y="97"/>
                  </a:lnTo>
                  <a:lnTo>
                    <a:pt x="243" y="110"/>
                  </a:lnTo>
                  <a:lnTo>
                    <a:pt x="243" y="130"/>
                  </a:lnTo>
                  <a:lnTo>
                    <a:pt x="240" y="146"/>
                  </a:lnTo>
                  <a:lnTo>
                    <a:pt x="237" y="155"/>
                  </a:lnTo>
                  <a:lnTo>
                    <a:pt x="235" y="162"/>
                  </a:lnTo>
                  <a:lnTo>
                    <a:pt x="231" y="168"/>
                  </a:lnTo>
                  <a:lnTo>
                    <a:pt x="229" y="175"/>
                  </a:lnTo>
                  <a:lnTo>
                    <a:pt x="220" y="186"/>
                  </a:lnTo>
                  <a:lnTo>
                    <a:pt x="210" y="196"/>
                  </a:lnTo>
                  <a:lnTo>
                    <a:pt x="198" y="204"/>
                  </a:lnTo>
                  <a:lnTo>
                    <a:pt x="184" y="212"/>
                  </a:lnTo>
                  <a:lnTo>
                    <a:pt x="170" y="218"/>
                  </a:lnTo>
                  <a:lnTo>
                    <a:pt x="155" y="221"/>
                  </a:lnTo>
                  <a:lnTo>
                    <a:pt x="138" y="224"/>
                  </a:lnTo>
                  <a:lnTo>
                    <a:pt x="122" y="224"/>
                  </a:lnTo>
                  <a:lnTo>
                    <a:pt x="109" y="224"/>
                  </a:lnTo>
                  <a:lnTo>
                    <a:pt x="96" y="223"/>
                  </a:lnTo>
                  <a:lnTo>
                    <a:pt x="84" y="221"/>
                  </a:lnTo>
                  <a:lnTo>
                    <a:pt x="72" y="218"/>
                  </a:lnTo>
                  <a:lnTo>
                    <a:pt x="62" y="214"/>
                  </a:lnTo>
                  <a:lnTo>
                    <a:pt x="52" y="208"/>
                  </a:lnTo>
                  <a:lnTo>
                    <a:pt x="43" y="202"/>
                  </a:lnTo>
                  <a:lnTo>
                    <a:pt x="34" y="196"/>
                  </a:lnTo>
                  <a:lnTo>
                    <a:pt x="27" y="188"/>
                  </a:lnTo>
                  <a:lnTo>
                    <a:pt x="19" y="180"/>
                  </a:lnTo>
                  <a:lnTo>
                    <a:pt x="14" y="171"/>
                  </a:lnTo>
                  <a:lnTo>
                    <a:pt x="9" y="161"/>
                  </a:lnTo>
                  <a:lnTo>
                    <a:pt x="5" y="150"/>
                  </a:lnTo>
                  <a:lnTo>
                    <a:pt x="3" y="138"/>
                  </a:lnTo>
                  <a:lnTo>
                    <a:pt x="1" y="125"/>
                  </a:lnTo>
                  <a:lnTo>
                    <a:pt x="0" y="113"/>
                  </a:lnTo>
                  <a:close/>
                  <a:moveTo>
                    <a:pt x="46" y="113"/>
                  </a:moveTo>
                  <a:lnTo>
                    <a:pt x="46" y="122"/>
                  </a:lnTo>
                  <a:lnTo>
                    <a:pt x="47" y="132"/>
                  </a:lnTo>
                  <a:lnTo>
                    <a:pt x="48" y="141"/>
                  </a:lnTo>
                  <a:lnTo>
                    <a:pt x="51" y="149"/>
                  </a:lnTo>
                  <a:lnTo>
                    <a:pt x="55" y="156"/>
                  </a:lnTo>
                  <a:lnTo>
                    <a:pt x="58" y="163"/>
                  </a:lnTo>
                  <a:lnTo>
                    <a:pt x="62" y="168"/>
                  </a:lnTo>
                  <a:lnTo>
                    <a:pt x="67" y="175"/>
                  </a:lnTo>
                  <a:lnTo>
                    <a:pt x="72" y="179"/>
                  </a:lnTo>
                  <a:lnTo>
                    <a:pt x="79" y="183"/>
                  </a:lnTo>
                  <a:lnTo>
                    <a:pt x="85" y="186"/>
                  </a:lnTo>
                  <a:lnTo>
                    <a:pt x="91" y="190"/>
                  </a:lnTo>
                  <a:lnTo>
                    <a:pt x="99" y="192"/>
                  </a:lnTo>
                  <a:lnTo>
                    <a:pt x="107" y="194"/>
                  </a:lnTo>
                  <a:lnTo>
                    <a:pt x="114" y="195"/>
                  </a:lnTo>
                  <a:lnTo>
                    <a:pt x="122" y="195"/>
                  </a:lnTo>
                  <a:lnTo>
                    <a:pt x="130" y="195"/>
                  </a:lnTo>
                  <a:lnTo>
                    <a:pt x="137" y="194"/>
                  </a:lnTo>
                  <a:lnTo>
                    <a:pt x="145" y="192"/>
                  </a:lnTo>
                  <a:lnTo>
                    <a:pt x="152" y="190"/>
                  </a:lnTo>
                  <a:lnTo>
                    <a:pt x="159" y="186"/>
                  </a:lnTo>
                  <a:lnTo>
                    <a:pt x="165" y="183"/>
                  </a:lnTo>
                  <a:lnTo>
                    <a:pt x="170" y="179"/>
                  </a:lnTo>
                  <a:lnTo>
                    <a:pt x="177" y="174"/>
                  </a:lnTo>
                  <a:lnTo>
                    <a:pt x="182" y="168"/>
                  </a:lnTo>
                  <a:lnTo>
                    <a:pt x="185" y="162"/>
                  </a:lnTo>
                  <a:lnTo>
                    <a:pt x="189" y="156"/>
                  </a:lnTo>
                  <a:lnTo>
                    <a:pt x="193" y="149"/>
                  </a:lnTo>
                  <a:lnTo>
                    <a:pt x="196" y="140"/>
                  </a:lnTo>
                  <a:lnTo>
                    <a:pt x="197" y="132"/>
                  </a:lnTo>
                  <a:lnTo>
                    <a:pt x="198" y="121"/>
                  </a:lnTo>
                  <a:lnTo>
                    <a:pt x="198" y="112"/>
                  </a:lnTo>
                  <a:lnTo>
                    <a:pt x="198" y="102"/>
                  </a:lnTo>
                  <a:lnTo>
                    <a:pt x="197" y="93"/>
                  </a:lnTo>
                  <a:lnTo>
                    <a:pt x="194" y="84"/>
                  </a:lnTo>
                  <a:lnTo>
                    <a:pt x="193" y="76"/>
                  </a:lnTo>
                  <a:lnTo>
                    <a:pt x="189" y="70"/>
                  </a:lnTo>
                  <a:lnTo>
                    <a:pt x="185" y="62"/>
                  </a:lnTo>
                  <a:lnTo>
                    <a:pt x="182" y="57"/>
                  </a:lnTo>
                  <a:lnTo>
                    <a:pt x="177" y="51"/>
                  </a:lnTo>
                  <a:lnTo>
                    <a:pt x="170" y="47"/>
                  </a:lnTo>
                  <a:lnTo>
                    <a:pt x="165" y="42"/>
                  </a:lnTo>
                  <a:lnTo>
                    <a:pt x="159" y="39"/>
                  </a:lnTo>
                  <a:lnTo>
                    <a:pt x="151" y="36"/>
                  </a:lnTo>
                  <a:lnTo>
                    <a:pt x="145" y="34"/>
                  </a:lnTo>
                  <a:lnTo>
                    <a:pt x="137" y="32"/>
                  </a:lnTo>
                  <a:lnTo>
                    <a:pt x="130" y="31"/>
                  </a:lnTo>
                  <a:lnTo>
                    <a:pt x="122" y="31"/>
                  </a:lnTo>
                  <a:lnTo>
                    <a:pt x="114" y="31"/>
                  </a:lnTo>
                  <a:lnTo>
                    <a:pt x="107" y="32"/>
                  </a:lnTo>
                  <a:lnTo>
                    <a:pt x="99" y="34"/>
                  </a:lnTo>
                  <a:lnTo>
                    <a:pt x="91" y="36"/>
                  </a:lnTo>
                  <a:lnTo>
                    <a:pt x="85" y="39"/>
                  </a:lnTo>
                  <a:lnTo>
                    <a:pt x="79" y="42"/>
                  </a:lnTo>
                  <a:lnTo>
                    <a:pt x="72" y="47"/>
                  </a:lnTo>
                  <a:lnTo>
                    <a:pt x="67" y="51"/>
                  </a:lnTo>
                  <a:lnTo>
                    <a:pt x="62" y="57"/>
                  </a:lnTo>
                  <a:lnTo>
                    <a:pt x="58" y="62"/>
                  </a:lnTo>
                  <a:lnTo>
                    <a:pt x="55" y="70"/>
                  </a:lnTo>
                  <a:lnTo>
                    <a:pt x="51" y="77"/>
                  </a:lnTo>
                  <a:lnTo>
                    <a:pt x="48" y="84"/>
                  </a:lnTo>
                  <a:lnTo>
                    <a:pt x="47" y="94"/>
                  </a:lnTo>
                  <a:lnTo>
                    <a:pt x="46" y="102"/>
                  </a:lnTo>
                  <a:lnTo>
                    <a:pt x="46" y="113"/>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8" name="Freeform 456"/>
            <p:cNvSpPr>
              <a:spLocks/>
            </p:cNvSpPr>
            <p:nvPr/>
          </p:nvSpPr>
          <p:spPr bwMode="auto">
            <a:xfrm>
              <a:off x="4603" y="4150"/>
              <a:ext cx="63" cy="54"/>
            </a:xfrm>
            <a:custGeom>
              <a:avLst/>
              <a:gdLst>
                <a:gd name="T0" fmla="*/ 48 w 252"/>
                <a:gd name="T1" fmla="*/ 0 h 215"/>
                <a:gd name="T2" fmla="*/ 252 w 252"/>
                <a:gd name="T3" fmla="*/ 0 h 215"/>
                <a:gd name="T4" fmla="*/ 252 w 252"/>
                <a:gd name="T5" fmla="*/ 214 h 215"/>
                <a:gd name="T6" fmla="*/ 208 w 252"/>
                <a:gd name="T7" fmla="*/ 214 h 215"/>
                <a:gd name="T8" fmla="*/ 208 w 252"/>
                <a:gd name="T9" fmla="*/ 30 h 215"/>
                <a:gd name="T10" fmla="*/ 92 w 252"/>
                <a:gd name="T11" fmla="*/ 30 h 215"/>
                <a:gd name="T12" fmla="*/ 92 w 252"/>
                <a:gd name="T13" fmla="*/ 136 h 215"/>
                <a:gd name="T14" fmla="*/ 92 w 252"/>
                <a:gd name="T15" fmla="*/ 153 h 215"/>
                <a:gd name="T16" fmla="*/ 91 w 252"/>
                <a:gd name="T17" fmla="*/ 168 h 215"/>
                <a:gd name="T18" fmla="*/ 91 w 252"/>
                <a:gd name="T19" fmla="*/ 178 h 215"/>
                <a:gd name="T20" fmla="*/ 90 w 252"/>
                <a:gd name="T21" fmla="*/ 186 h 215"/>
                <a:gd name="T22" fmla="*/ 87 w 252"/>
                <a:gd name="T23" fmla="*/ 191 h 215"/>
                <a:gd name="T24" fmla="*/ 83 w 252"/>
                <a:gd name="T25" fmla="*/ 197 h 215"/>
                <a:gd name="T26" fmla="*/ 80 w 252"/>
                <a:gd name="T27" fmla="*/ 201 h 215"/>
                <a:gd name="T28" fmla="*/ 73 w 252"/>
                <a:gd name="T29" fmla="*/ 207 h 215"/>
                <a:gd name="T30" fmla="*/ 66 w 252"/>
                <a:gd name="T31" fmla="*/ 211 h 215"/>
                <a:gd name="T32" fmla="*/ 57 w 252"/>
                <a:gd name="T33" fmla="*/ 213 h 215"/>
                <a:gd name="T34" fmla="*/ 47 w 252"/>
                <a:gd name="T35" fmla="*/ 215 h 215"/>
                <a:gd name="T36" fmla="*/ 35 w 252"/>
                <a:gd name="T37" fmla="*/ 215 h 215"/>
                <a:gd name="T38" fmla="*/ 19 w 252"/>
                <a:gd name="T39" fmla="*/ 215 h 215"/>
                <a:gd name="T40" fmla="*/ 0 w 252"/>
                <a:gd name="T41" fmla="*/ 214 h 215"/>
                <a:gd name="T42" fmla="*/ 0 w 252"/>
                <a:gd name="T43" fmla="*/ 184 h 215"/>
                <a:gd name="T44" fmla="*/ 19 w 252"/>
                <a:gd name="T45" fmla="*/ 184 h 215"/>
                <a:gd name="T46" fmla="*/ 30 w 252"/>
                <a:gd name="T47" fmla="*/ 182 h 215"/>
                <a:gd name="T48" fmla="*/ 39 w 252"/>
                <a:gd name="T49" fmla="*/ 181 h 215"/>
                <a:gd name="T50" fmla="*/ 43 w 252"/>
                <a:gd name="T51" fmla="*/ 178 h 215"/>
                <a:gd name="T52" fmla="*/ 47 w 252"/>
                <a:gd name="T53" fmla="*/ 174 h 215"/>
                <a:gd name="T54" fmla="*/ 47 w 252"/>
                <a:gd name="T55" fmla="*/ 170 h 215"/>
                <a:gd name="T56" fmla="*/ 48 w 252"/>
                <a:gd name="T57" fmla="*/ 162 h 215"/>
                <a:gd name="T58" fmla="*/ 48 w 252"/>
                <a:gd name="T59" fmla="*/ 153 h 215"/>
                <a:gd name="T60" fmla="*/ 48 w 252"/>
                <a:gd name="T61" fmla="*/ 140 h 215"/>
                <a:gd name="T62" fmla="*/ 48 w 252"/>
                <a:gd name="T63"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2" h="215">
                  <a:moveTo>
                    <a:pt x="48" y="0"/>
                  </a:moveTo>
                  <a:lnTo>
                    <a:pt x="252" y="0"/>
                  </a:lnTo>
                  <a:lnTo>
                    <a:pt x="252" y="214"/>
                  </a:lnTo>
                  <a:lnTo>
                    <a:pt x="208" y="214"/>
                  </a:lnTo>
                  <a:lnTo>
                    <a:pt x="208" y="30"/>
                  </a:lnTo>
                  <a:lnTo>
                    <a:pt x="92" y="30"/>
                  </a:lnTo>
                  <a:lnTo>
                    <a:pt x="92" y="136"/>
                  </a:lnTo>
                  <a:lnTo>
                    <a:pt x="92" y="153"/>
                  </a:lnTo>
                  <a:lnTo>
                    <a:pt x="91" y="168"/>
                  </a:lnTo>
                  <a:lnTo>
                    <a:pt x="91" y="178"/>
                  </a:lnTo>
                  <a:lnTo>
                    <a:pt x="90" y="186"/>
                  </a:lnTo>
                  <a:lnTo>
                    <a:pt x="87" y="191"/>
                  </a:lnTo>
                  <a:lnTo>
                    <a:pt x="83" y="197"/>
                  </a:lnTo>
                  <a:lnTo>
                    <a:pt x="80" y="201"/>
                  </a:lnTo>
                  <a:lnTo>
                    <a:pt x="73" y="207"/>
                  </a:lnTo>
                  <a:lnTo>
                    <a:pt x="66" y="211"/>
                  </a:lnTo>
                  <a:lnTo>
                    <a:pt x="57" y="213"/>
                  </a:lnTo>
                  <a:lnTo>
                    <a:pt x="47" y="215"/>
                  </a:lnTo>
                  <a:lnTo>
                    <a:pt x="35" y="215"/>
                  </a:lnTo>
                  <a:lnTo>
                    <a:pt x="19" y="215"/>
                  </a:lnTo>
                  <a:lnTo>
                    <a:pt x="0" y="214"/>
                  </a:lnTo>
                  <a:lnTo>
                    <a:pt x="0" y="184"/>
                  </a:lnTo>
                  <a:lnTo>
                    <a:pt x="19" y="184"/>
                  </a:lnTo>
                  <a:lnTo>
                    <a:pt x="30" y="182"/>
                  </a:lnTo>
                  <a:lnTo>
                    <a:pt x="39" y="181"/>
                  </a:lnTo>
                  <a:lnTo>
                    <a:pt x="43" y="178"/>
                  </a:lnTo>
                  <a:lnTo>
                    <a:pt x="47" y="174"/>
                  </a:lnTo>
                  <a:lnTo>
                    <a:pt x="47" y="170"/>
                  </a:lnTo>
                  <a:lnTo>
                    <a:pt x="48" y="162"/>
                  </a:lnTo>
                  <a:lnTo>
                    <a:pt x="48" y="153"/>
                  </a:lnTo>
                  <a:lnTo>
                    <a:pt x="48" y="140"/>
                  </a:lnTo>
                  <a:lnTo>
                    <a:pt x="48"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9" name="Freeform 457"/>
            <p:cNvSpPr>
              <a:spLocks noEditPoints="1"/>
            </p:cNvSpPr>
            <p:nvPr/>
          </p:nvSpPr>
          <p:spPr bwMode="auto">
            <a:xfrm>
              <a:off x="4682" y="4150"/>
              <a:ext cx="54" cy="54"/>
            </a:xfrm>
            <a:custGeom>
              <a:avLst/>
              <a:gdLst>
                <a:gd name="T0" fmla="*/ 0 w 213"/>
                <a:gd name="T1" fmla="*/ 0 h 214"/>
                <a:gd name="T2" fmla="*/ 44 w 213"/>
                <a:gd name="T3" fmla="*/ 0 h 214"/>
                <a:gd name="T4" fmla="*/ 44 w 213"/>
                <a:gd name="T5" fmla="*/ 84 h 214"/>
                <a:gd name="T6" fmla="*/ 100 w 213"/>
                <a:gd name="T7" fmla="*/ 84 h 214"/>
                <a:gd name="T8" fmla="*/ 113 w 213"/>
                <a:gd name="T9" fmla="*/ 84 h 214"/>
                <a:gd name="T10" fmla="*/ 126 w 213"/>
                <a:gd name="T11" fmla="*/ 85 h 214"/>
                <a:gd name="T12" fmla="*/ 137 w 213"/>
                <a:gd name="T13" fmla="*/ 86 h 214"/>
                <a:gd name="T14" fmla="*/ 149 w 213"/>
                <a:gd name="T15" fmla="*/ 88 h 214"/>
                <a:gd name="T16" fmla="*/ 157 w 213"/>
                <a:gd name="T17" fmla="*/ 90 h 214"/>
                <a:gd name="T18" fmla="*/ 168 w 213"/>
                <a:gd name="T19" fmla="*/ 93 h 214"/>
                <a:gd name="T20" fmla="*/ 175 w 213"/>
                <a:gd name="T21" fmla="*/ 96 h 214"/>
                <a:gd name="T22" fmla="*/ 184 w 213"/>
                <a:gd name="T23" fmla="*/ 100 h 214"/>
                <a:gd name="T24" fmla="*/ 191 w 213"/>
                <a:gd name="T25" fmla="*/ 106 h 214"/>
                <a:gd name="T26" fmla="*/ 197 w 213"/>
                <a:gd name="T27" fmla="*/ 110 h 214"/>
                <a:gd name="T28" fmla="*/ 202 w 213"/>
                <a:gd name="T29" fmla="*/ 115 h 214"/>
                <a:gd name="T30" fmla="*/ 206 w 213"/>
                <a:gd name="T31" fmla="*/ 122 h 214"/>
                <a:gd name="T32" fmla="*/ 208 w 213"/>
                <a:gd name="T33" fmla="*/ 128 h 214"/>
                <a:gd name="T34" fmla="*/ 211 w 213"/>
                <a:gd name="T35" fmla="*/ 134 h 214"/>
                <a:gd name="T36" fmla="*/ 212 w 213"/>
                <a:gd name="T37" fmla="*/ 141 h 214"/>
                <a:gd name="T38" fmla="*/ 213 w 213"/>
                <a:gd name="T39" fmla="*/ 149 h 214"/>
                <a:gd name="T40" fmla="*/ 212 w 213"/>
                <a:gd name="T41" fmla="*/ 155 h 214"/>
                <a:gd name="T42" fmla="*/ 212 w 213"/>
                <a:gd name="T43" fmla="*/ 161 h 214"/>
                <a:gd name="T44" fmla="*/ 210 w 213"/>
                <a:gd name="T45" fmla="*/ 168 h 214"/>
                <a:gd name="T46" fmla="*/ 207 w 213"/>
                <a:gd name="T47" fmla="*/ 174 h 214"/>
                <a:gd name="T48" fmla="*/ 203 w 213"/>
                <a:gd name="T49" fmla="*/ 179 h 214"/>
                <a:gd name="T50" fmla="*/ 199 w 213"/>
                <a:gd name="T51" fmla="*/ 185 h 214"/>
                <a:gd name="T52" fmla="*/ 194 w 213"/>
                <a:gd name="T53" fmla="*/ 190 h 214"/>
                <a:gd name="T54" fmla="*/ 188 w 213"/>
                <a:gd name="T55" fmla="*/ 195 h 214"/>
                <a:gd name="T56" fmla="*/ 182 w 213"/>
                <a:gd name="T57" fmla="*/ 199 h 214"/>
                <a:gd name="T58" fmla="*/ 174 w 213"/>
                <a:gd name="T59" fmla="*/ 203 h 214"/>
                <a:gd name="T60" fmla="*/ 166 w 213"/>
                <a:gd name="T61" fmla="*/ 207 h 214"/>
                <a:gd name="T62" fmla="*/ 156 w 213"/>
                <a:gd name="T63" fmla="*/ 209 h 214"/>
                <a:gd name="T64" fmla="*/ 146 w 213"/>
                <a:gd name="T65" fmla="*/ 211 h 214"/>
                <a:gd name="T66" fmla="*/ 135 w 213"/>
                <a:gd name="T67" fmla="*/ 213 h 214"/>
                <a:gd name="T68" fmla="*/ 123 w 213"/>
                <a:gd name="T69" fmla="*/ 214 h 214"/>
                <a:gd name="T70" fmla="*/ 111 w 213"/>
                <a:gd name="T71" fmla="*/ 214 h 214"/>
                <a:gd name="T72" fmla="*/ 0 w 213"/>
                <a:gd name="T73" fmla="*/ 214 h 214"/>
                <a:gd name="T74" fmla="*/ 0 w 213"/>
                <a:gd name="T75" fmla="*/ 0 h 214"/>
                <a:gd name="T76" fmla="*/ 44 w 213"/>
                <a:gd name="T77" fmla="*/ 184 h 214"/>
                <a:gd name="T78" fmla="*/ 90 w 213"/>
                <a:gd name="T79" fmla="*/ 184 h 214"/>
                <a:gd name="T80" fmla="*/ 109 w 213"/>
                <a:gd name="T81" fmla="*/ 184 h 214"/>
                <a:gd name="T82" fmla="*/ 126 w 213"/>
                <a:gd name="T83" fmla="*/ 181 h 214"/>
                <a:gd name="T84" fmla="*/ 140 w 213"/>
                <a:gd name="T85" fmla="*/ 179 h 214"/>
                <a:gd name="T86" fmla="*/ 150 w 213"/>
                <a:gd name="T87" fmla="*/ 175 h 214"/>
                <a:gd name="T88" fmla="*/ 154 w 213"/>
                <a:gd name="T89" fmla="*/ 173 h 214"/>
                <a:gd name="T90" fmla="*/ 157 w 213"/>
                <a:gd name="T91" fmla="*/ 171 h 214"/>
                <a:gd name="T92" fmla="*/ 161 w 213"/>
                <a:gd name="T93" fmla="*/ 168 h 214"/>
                <a:gd name="T94" fmla="*/ 164 w 213"/>
                <a:gd name="T95" fmla="*/ 165 h 214"/>
                <a:gd name="T96" fmla="*/ 166 w 213"/>
                <a:gd name="T97" fmla="*/ 157 h 214"/>
                <a:gd name="T98" fmla="*/ 168 w 213"/>
                <a:gd name="T99" fmla="*/ 149 h 214"/>
                <a:gd name="T100" fmla="*/ 166 w 213"/>
                <a:gd name="T101" fmla="*/ 143 h 214"/>
                <a:gd name="T102" fmla="*/ 164 w 213"/>
                <a:gd name="T103" fmla="*/ 136 h 214"/>
                <a:gd name="T104" fmla="*/ 160 w 213"/>
                <a:gd name="T105" fmla="*/ 130 h 214"/>
                <a:gd name="T106" fmla="*/ 155 w 213"/>
                <a:gd name="T107" fmla="*/ 125 h 214"/>
                <a:gd name="T108" fmla="*/ 151 w 213"/>
                <a:gd name="T109" fmla="*/ 122 h 214"/>
                <a:gd name="T110" fmla="*/ 146 w 213"/>
                <a:gd name="T111" fmla="*/ 119 h 214"/>
                <a:gd name="T112" fmla="*/ 140 w 213"/>
                <a:gd name="T113" fmla="*/ 117 h 214"/>
                <a:gd name="T114" fmla="*/ 133 w 213"/>
                <a:gd name="T115" fmla="*/ 116 h 214"/>
                <a:gd name="T116" fmla="*/ 117 w 213"/>
                <a:gd name="T117" fmla="*/ 114 h 214"/>
                <a:gd name="T118" fmla="*/ 97 w 213"/>
                <a:gd name="T119" fmla="*/ 113 h 214"/>
                <a:gd name="T120" fmla="*/ 44 w 213"/>
                <a:gd name="T121" fmla="*/ 113 h 214"/>
                <a:gd name="T122" fmla="*/ 44 w 213"/>
                <a:gd name="T123" fmla="*/ 18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3" h="214">
                  <a:moveTo>
                    <a:pt x="0" y="0"/>
                  </a:moveTo>
                  <a:lnTo>
                    <a:pt x="44" y="0"/>
                  </a:lnTo>
                  <a:lnTo>
                    <a:pt x="44" y="84"/>
                  </a:lnTo>
                  <a:lnTo>
                    <a:pt x="100" y="84"/>
                  </a:lnTo>
                  <a:lnTo>
                    <a:pt x="113" y="84"/>
                  </a:lnTo>
                  <a:lnTo>
                    <a:pt x="126" y="85"/>
                  </a:lnTo>
                  <a:lnTo>
                    <a:pt x="137" y="86"/>
                  </a:lnTo>
                  <a:lnTo>
                    <a:pt x="149" y="88"/>
                  </a:lnTo>
                  <a:lnTo>
                    <a:pt x="157" y="90"/>
                  </a:lnTo>
                  <a:lnTo>
                    <a:pt x="168" y="93"/>
                  </a:lnTo>
                  <a:lnTo>
                    <a:pt x="175" y="96"/>
                  </a:lnTo>
                  <a:lnTo>
                    <a:pt x="184" y="100"/>
                  </a:lnTo>
                  <a:lnTo>
                    <a:pt x="191" y="106"/>
                  </a:lnTo>
                  <a:lnTo>
                    <a:pt x="197" y="110"/>
                  </a:lnTo>
                  <a:lnTo>
                    <a:pt x="202" y="115"/>
                  </a:lnTo>
                  <a:lnTo>
                    <a:pt x="206" y="122"/>
                  </a:lnTo>
                  <a:lnTo>
                    <a:pt x="208" y="128"/>
                  </a:lnTo>
                  <a:lnTo>
                    <a:pt x="211" y="134"/>
                  </a:lnTo>
                  <a:lnTo>
                    <a:pt x="212" y="141"/>
                  </a:lnTo>
                  <a:lnTo>
                    <a:pt x="213" y="149"/>
                  </a:lnTo>
                  <a:lnTo>
                    <a:pt x="212" y="155"/>
                  </a:lnTo>
                  <a:lnTo>
                    <a:pt x="212" y="161"/>
                  </a:lnTo>
                  <a:lnTo>
                    <a:pt x="210" y="168"/>
                  </a:lnTo>
                  <a:lnTo>
                    <a:pt x="207" y="174"/>
                  </a:lnTo>
                  <a:lnTo>
                    <a:pt x="203" y="179"/>
                  </a:lnTo>
                  <a:lnTo>
                    <a:pt x="199" y="185"/>
                  </a:lnTo>
                  <a:lnTo>
                    <a:pt x="194" y="190"/>
                  </a:lnTo>
                  <a:lnTo>
                    <a:pt x="188" y="195"/>
                  </a:lnTo>
                  <a:lnTo>
                    <a:pt x="182" y="199"/>
                  </a:lnTo>
                  <a:lnTo>
                    <a:pt x="174" y="203"/>
                  </a:lnTo>
                  <a:lnTo>
                    <a:pt x="166" y="207"/>
                  </a:lnTo>
                  <a:lnTo>
                    <a:pt x="156" y="209"/>
                  </a:lnTo>
                  <a:lnTo>
                    <a:pt x="146" y="211"/>
                  </a:lnTo>
                  <a:lnTo>
                    <a:pt x="135" y="213"/>
                  </a:lnTo>
                  <a:lnTo>
                    <a:pt x="123" y="214"/>
                  </a:lnTo>
                  <a:lnTo>
                    <a:pt x="111" y="214"/>
                  </a:lnTo>
                  <a:lnTo>
                    <a:pt x="0" y="214"/>
                  </a:lnTo>
                  <a:lnTo>
                    <a:pt x="0" y="0"/>
                  </a:lnTo>
                  <a:close/>
                  <a:moveTo>
                    <a:pt x="44" y="184"/>
                  </a:moveTo>
                  <a:lnTo>
                    <a:pt x="90" y="184"/>
                  </a:lnTo>
                  <a:lnTo>
                    <a:pt x="109" y="184"/>
                  </a:lnTo>
                  <a:lnTo>
                    <a:pt x="126" y="181"/>
                  </a:lnTo>
                  <a:lnTo>
                    <a:pt x="140" y="179"/>
                  </a:lnTo>
                  <a:lnTo>
                    <a:pt x="150" y="175"/>
                  </a:lnTo>
                  <a:lnTo>
                    <a:pt x="154" y="173"/>
                  </a:lnTo>
                  <a:lnTo>
                    <a:pt x="157" y="171"/>
                  </a:lnTo>
                  <a:lnTo>
                    <a:pt x="161" y="168"/>
                  </a:lnTo>
                  <a:lnTo>
                    <a:pt x="164" y="165"/>
                  </a:lnTo>
                  <a:lnTo>
                    <a:pt x="166" y="157"/>
                  </a:lnTo>
                  <a:lnTo>
                    <a:pt x="168" y="149"/>
                  </a:lnTo>
                  <a:lnTo>
                    <a:pt x="166" y="143"/>
                  </a:lnTo>
                  <a:lnTo>
                    <a:pt x="164" y="136"/>
                  </a:lnTo>
                  <a:lnTo>
                    <a:pt x="160" y="130"/>
                  </a:lnTo>
                  <a:lnTo>
                    <a:pt x="155" y="125"/>
                  </a:lnTo>
                  <a:lnTo>
                    <a:pt x="151" y="122"/>
                  </a:lnTo>
                  <a:lnTo>
                    <a:pt x="146" y="119"/>
                  </a:lnTo>
                  <a:lnTo>
                    <a:pt x="140" y="117"/>
                  </a:lnTo>
                  <a:lnTo>
                    <a:pt x="133" y="116"/>
                  </a:lnTo>
                  <a:lnTo>
                    <a:pt x="117" y="114"/>
                  </a:lnTo>
                  <a:lnTo>
                    <a:pt x="97" y="113"/>
                  </a:lnTo>
                  <a:lnTo>
                    <a:pt x="44" y="113"/>
                  </a:lnTo>
                  <a:lnTo>
                    <a:pt x="44" y="184"/>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0" name="Freeform 458"/>
            <p:cNvSpPr>
              <a:spLocks/>
            </p:cNvSpPr>
            <p:nvPr/>
          </p:nvSpPr>
          <p:spPr bwMode="auto">
            <a:xfrm>
              <a:off x="4748" y="4150"/>
              <a:ext cx="83" cy="54"/>
            </a:xfrm>
            <a:custGeom>
              <a:avLst/>
              <a:gdLst>
                <a:gd name="T0" fmla="*/ 0 w 331"/>
                <a:gd name="T1" fmla="*/ 0 h 214"/>
                <a:gd name="T2" fmla="*/ 43 w 331"/>
                <a:gd name="T3" fmla="*/ 0 h 214"/>
                <a:gd name="T4" fmla="*/ 43 w 331"/>
                <a:gd name="T5" fmla="*/ 184 h 214"/>
                <a:gd name="T6" fmla="*/ 143 w 331"/>
                <a:gd name="T7" fmla="*/ 184 h 214"/>
                <a:gd name="T8" fmla="*/ 143 w 331"/>
                <a:gd name="T9" fmla="*/ 0 h 214"/>
                <a:gd name="T10" fmla="*/ 188 w 331"/>
                <a:gd name="T11" fmla="*/ 0 h 214"/>
                <a:gd name="T12" fmla="*/ 188 w 331"/>
                <a:gd name="T13" fmla="*/ 184 h 214"/>
                <a:gd name="T14" fmla="*/ 288 w 331"/>
                <a:gd name="T15" fmla="*/ 184 h 214"/>
                <a:gd name="T16" fmla="*/ 288 w 331"/>
                <a:gd name="T17" fmla="*/ 0 h 214"/>
                <a:gd name="T18" fmla="*/ 331 w 331"/>
                <a:gd name="T19" fmla="*/ 0 h 214"/>
                <a:gd name="T20" fmla="*/ 331 w 331"/>
                <a:gd name="T21" fmla="*/ 214 h 214"/>
                <a:gd name="T22" fmla="*/ 0 w 331"/>
                <a:gd name="T23" fmla="*/ 214 h 214"/>
                <a:gd name="T24" fmla="*/ 0 w 331"/>
                <a:gd name="T2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14">
                  <a:moveTo>
                    <a:pt x="0" y="0"/>
                  </a:moveTo>
                  <a:lnTo>
                    <a:pt x="43" y="0"/>
                  </a:lnTo>
                  <a:lnTo>
                    <a:pt x="43" y="184"/>
                  </a:lnTo>
                  <a:lnTo>
                    <a:pt x="143" y="184"/>
                  </a:lnTo>
                  <a:lnTo>
                    <a:pt x="143" y="0"/>
                  </a:lnTo>
                  <a:lnTo>
                    <a:pt x="188" y="0"/>
                  </a:lnTo>
                  <a:lnTo>
                    <a:pt x="188" y="184"/>
                  </a:lnTo>
                  <a:lnTo>
                    <a:pt x="288" y="184"/>
                  </a:lnTo>
                  <a:lnTo>
                    <a:pt x="288" y="0"/>
                  </a:lnTo>
                  <a:lnTo>
                    <a:pt x="331" y="0"/>
                  </a:lnTo>
                  <a:lnTo>
                    <a:pt x="331" y="214"/>
                  </a:lnTo>
                  <a:lnTo>
                    <a:pt x="0" y="214"/>
                  </a:lnTo>
                  <a:lnTo>
                    <a:pt x="0" y="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1" name="Freeform 459"/>
            <p:cNvSpPr>
              <a:spLocks noEditPoints="1"/>
            </p:cNvSpPr>
            <p:nvPr/>
          </p:nvSpPr>
          <p:spPr bwMode="auto">
            <a:xfrm>
              <a:off x="4844" y="4149"/>
              <a:ext cx="60" cy="56"/>
            </a:xfrm>
            <a:custGeom>
              <a:avLst/>
              <a:gdLst>
                <a:gd name="T0" fmla="*/ 160 w 237"/>
                <a:gd name="T1" fmla="*/ 208 h 224"/>
                <a:gd name="T2" fmla="*/ 124 w 237"/>
                <a:gd name="T3" fmla="*/ 221 h 224"/>
                <a:gd name="T4" fmla="*/ 87 w 237"/>
                <a:gd name="T5" fmla="*/ 224 h 224"/>
                <a:gd name="T6" fmla="*/ 58 w 237"/>
                <a:gd name="T7" fmla="*/ 222 h 224"/>
                <a:gd name="T8" fmla="*/ 35 w 237"/>
                <a:gd name="T9" fmla="*/ 215 h 224"/>
                <a:gd name="T10" fmla="*/ 16 w 237"/>
                <a:gd name="T11" fmla="*/ 203 h 224"/>
                <a:gd name="T12" fmla="*/ 5 w 237"/>
                <a:gd name="T13" fmla="*/ 187 h 224"/>
                <a:gd name="T14" fmla="*/ 0 w 237"/>
                <a:gd name="T15" fmla="*/ 170 h 224"/>
                <a:gd name="T16" fmla="*/ 1 w 237"/>
                <a:gd name="T17" fmla="*/ 149 h 224"/>
                <a:gd name="T18" fmla="*/ 12 w 237"/>
                <a:gd name="T19" fmla="*/ 129 h 224"/>
                <a:gd name="T20" fmla="*/ 30 w 237"/>
                <a:gd name="T21" fmla="*/ 114 h 224"/>
                <a:gd name="T22" fmla="*/ 53 w 237"/>
                <a:gd name="T23" fmla="*/ 104 h 224"/>
                <a:gd name="T24" fmla="*/ 78 w 237"/>
                <a:gd name="T25" fmla="*/ 99 h 224"/>
                <a:gd name="T26" fmla="*/ 125 w 237"/>
                <a:gd name="T27" fmla="*/ 94 h 224"/>
                <a:gd name="T28" fmla="*/ 180 w 237"/>
                <a:gd name="T29" fmla="*/ 83 h 224"/>
                <a:gd name="T30" fmla="*/ 179 w 237"/>
                <a:gd name="T31" fmla="*/ 64 h 224"/>
                <a:gd name="T32" fmla="*/ 167 w 237"/>
                <a:gd name="T33" fmla="*/ 43 h 224"/>
                <a:gd name="T34" fmla="*/ 152 w 237"/>
                <a:gd name="T35" fmla="*/ 36 h 224"/>
                <a:gd name="T36" fmla="*/ 118 w 237"/>
                <a:gd name="T37" fmla="*/ 31 h 224"/>
                <a:gd name="T38" fmla="*/ 80 w 237"/>
                <a:gd name="T39" fmla="*/ 36 h 224"/>
                <a:gd name="T40" fmla="*/ 58 w 237"/>
                <a:gd name="T41" fmla="*/ 52 h 224"/>
                <a:gd name="T42" fmla="*/ 7 w 237"/>
                <a:gd name="T43" fmla="*/ 67 h 224"/>
                <a:gd name="T44" fmla="*/ 20 w 237"/>
                <a:gd name="T45" fmla="*/ 37 h 224"/>
                <a:gd name="T46" fmla="*/ 43 w 237"/>
                <a:gd name="T47" fmla="*/ 17 h 224"/>
                <a:gd name="T48" fmla="*/ 78 w 237"/>
                <a:gd name="T49" fmla="*/ 5 h 224"/>
                <a:gd name="T50" fmla="*/ 124 w 237"/>
                <a:gd name="T51" fmla="*/ 0 h 224"/>
                <a:gd name="T52" fmla="*/ 166 w 237"/>
                <a:gd name="T53" fmla="*/ 5 h 224"/>
                <a:gd name="T54" fmla="*/ 195 w 237"/>
                <a:gd name="T55" fmla="*/ 14 h 224"/>
                <a:gd name="T56" fmla="*/ 213 w 237"/>
                <a:gd name="T57" fmla="*/ 29 h 224"/>
                <a:gd name="T58" fmla="*/ 222 w 237"/>
                <a:gd name="T59" fmla="*/ 48 h 224"/>
                <a:gd name="T60" fmla="*/ 223 w 237"/>
                <a:gd name="T61" fmla="*/ 71 h 224"/>
                <a:gd name="T62" fmla="*/ 225 w 237"/>
                <a:gd name="T63" fmla="*/ 153 h 224"/>
                <a:gd name="T64" fmla="*/ 227 w 237"/>
                <a:gd name="T65" fmla="*/ 194 h 224"/>
                <a:gd name="T66" fmla="*/ 233 w 237"/>
                <a:gd name="T67" fmla="*/ 214 h 224"/>
                <a:gd name="T68" fmla="*/ 189 w 237"/>
                <a:gd name="T69" fmla="*/ 214 h 224"/>
                <a:gd name="T70" fmla="*/ 183 w 237"/>
                <a:gd name="T71" fmla="*/ 194 h 224"/>
                <a:gd name="T72" fmla="*/ 150 w 237"/>
                <a:gd name="T73" fmla="*/ 120 h 224"/>
                <a:gd name="T74" fmla="*/ 95 w 237"/>
                <a:gd name="T75" fmla="*/ 128 h 224"/>
                <a:gd name="T76" fmla="*/ 70 w 237"/>
                <a:gd name="T77" fmla="*/ 133 h 224"/>
                <a:gd name="T78" fmla="*/ 56 w 237"/>
                <a:gd name="T79" fmla="*/ 141 h 224"/>
                <a:gd name="T80" fmla="*/ 48 w 237"/>
                <a:gd name="T81" fmla="*/ 154 h 224"/>
                <a:gd name="T82" fmla="*/ 47 w 237"/>
                <a:gd name="T83" fmla="*/ 170 h 224"/>
                <a:gd name="T84" fmla="*/ 59 w 237"/>
                <a:gd name="T85" fmla="*/ 186 h 224"/>
                <a:gd name="T86" fmla="*/ 86 w 237"/>
                <a:gd name="T87" fmla="*/ 196 h 224"/>
                <a:gd name="T88" fmla="*/ 122 w 237"/>
                <a:gd name="T89" fmla="*/ 194 h 224"/>
                <a:gd name="T90" fmla="*/ 152 w 237"/>
                <a:gd name="T91" fmla="*/ 182 h 224"/>
                <a:gd name="T92" fmla="*/ 172 w 237"/>
                <a:gd name="T93" fmla="*/ 162 h 224"/>
                <a:gd name="T94" fmla="*/ 179 w 237"/>
                <a:gd name="T95" fmla="*/ 13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7" h="224">
                  <a:moveTo>
                    <a:pt x="183" y="194"/>
                  </a:moveTo>
                  <a:lnTo>
                    <a:pt x="171" y="201"/>
                  </a:lnTo>
                  <a:lnTo>
                    <a:pt x="160" y="208"/>
                  </a:lnTo>
                  <a:lnTo>
                    <a:pt x="147" y="214"/>
                  </a:lnTo>
                  <a:lnTo>
                    <a:pt x="136" y="218"/>
                  </a:lnTo>
                  <a:lnTo>
                    <a:pt x="124" y="221"/>
                  </a:lnTo>
                  <a:lnTo>
                    <a:pt x="113" y="223"/>
                  </a:lnTo>
                  <a:lnTo>
                    <a:pt x="100" y="224"/>
                  </a:lnTo>
                  <a:lnTo>
                    <a:pt x="87" y="224"/>
                  </a:lnTo>
                  <a:lnTo>
                    <a:pt x="77" y="224"/>
                  </a:lnTo>
                  <a:lnTo>
                    <a:pt x="67" y="223"/>
                  </a:lnTo>
                  <a:lnTo>
                    <a:pt x="58" y="222"/>
                  </a:lnTo>
                  <a:lnTo>
                    <a:pt x="51" y="220"/>
                  </a:lnTo>
                  <a:lnTo>
                    <a:pt x="42" y="218"/>
                  </a:lnTo>
                  <a:lnTo>
                    <a:pt x="35" y="215"/>
                  </a:lnTo>
                  <a:lnTo>
                    <a:pt x="28" y="212"/>
                  </a:lnTo>
                  <a:lnTo>
                    <a:pt x="23" y="207"/>
                  </a:lnTo>
                  <a:lnTo>
                    <a:pt x="16" y="203"/>
                  </a:lnTo>
                  <a:lnTo>
                    <a:pt x="12" y="198"/>
                  </a:lnTo>
                  <a:lnTo>
                    <a:pt x="9" y="193"/>
                  </a:lnTo>
                  <a:lnTo>
                    <a:pt x="5" y="187"/>
                  </a:lnTo>
                  <a:lnTo>
                    <a:pt x="2" y="182"/>
                  </a:lnTo>
                  <a:lnTo>
                    <a:pt x="1" y="176"/>
                  </a:lnTo>
                  <a:lnTo>
                    <a:pt x="0" y="170"/>
                  </a:lnTo>
                  <a:lnTo>
                    <a:pt x="0" y="163"/>
                  </a:lnTo>
                  <a:lnTo>
                    <a:pt x="0" y="156"/>
                  </a:lnTo>
                  <a:lnTo>
                    <a:pt x="1" y="149"/>
                  </a:lnTo>
                  <a:lnTo>
                    <a:pt x="4" y="141"/>
                  </a:lnTo>
                  <a:lnTo>
                    <a:pt x="7" y="135"/>
                  </a:lnTo>
                  <a:lnTo>
                    <a:pt x="12" y="129"/>
                  </a:lnTo>
                  <a:lnTo>
                    <a:pt x="17" y="123"/>
                  </a:lnTo>
                  <a:lnTo>
                    <a:pt x="24" y="118"/>
                  </a:lnTo>
                  <a:lnTo>
                    <a:pt x="30" y="114"/>
                  </a:lnTo>
                  <a:lnTo>
                    <a:pt x="38" y="110"/>
                  </a:lnTo>
                  <a:lnTo>
                    <a:pt x="45" y="106"/>
                  </a:lnTo>
                  <a:lnTo>
                    <a:pt x="53" y="104"/>
                  </a:lnTo>
                  <a:lnTo>
                    <a:pt x="62" y="102"/>
                  </a:lnTo>
                  <a:lnTo>
                    <a:pt x="70" y="100"/>
                  </a:lnTo>
                  <a:lnTo>
                    <a:pt x="78" y="99"/>
                  </a:lnTo>
                  <a:lnTo>
                    <a:pt x="89" y="98"/>
                  </a:lnTo>
                  <a:lnTo>
                    <a:pt x="101" y="96"/>
                  </a:lnTo>
                  <a:lnTo>
                    <a:pt x="125" y="94"/>
                  </a:lnTo>
                  <a:lnTo>
                    <a:pt x="147" y="91"/>
                  </a:lnTo>
                  <a:lnTo>
                    <a:pt x="165" y="88"/>
                  </a:lnTo>
                  <a:lnTo>
                    <a:pt x="180" y="83"/>
                  </a:lnTo>
                  <a:lnTo>
                    <a:pt x="180" y="78"/>
                  </a:lnTo>
                  <a:lnTo>
                    <a:pt x="180" y="74"/>
                  </a:lnTo>
                  <a:lnTo>
                    <a:pt x="179" y="64"/>
                  </a:lnTo>
                  <a:lnTo>
                    <a:pt x="176" y="55"/>
                  </a:lnTo>
                  <a:lnTo>
                    <a:pt x="172" y="49"/>
                  </a:lnTo>
                  <a:lnTo>
                    <a:pt x="167" y="43"/>
                  </a:lnTo>
                  <a:lnTo>
                    <a:pt x="162" y="40"/>
                  </a:lnTo>
                  <a:lnTo>
                    <a:pt x="157" y="38"/>
                  </a:lnTo>
                  <a:lnTo>
                    <a:pt x="152" y="36"/>
                  </a:lnTo>
                  <a:lnTo>
                    <a:pt x="146" y="34"/>
                  </a:lnTo>
                  <a:lnTo>
                    <a:pt x="133" y="32"/>
                  </a:lnTo>
                  <a:lnTo>
                    <a:pt x="118" y="31"/>
                  </a:lnTo>
                  <a:lnTo>
                    <a:pt x="103" y="31"/>
                  </a:lnTo>
                  <a:lnTo>
                    <a:pt x="90" y="33"/>
                  </a:lnTo>
                  <a:lnTo>
                    <a:pt x="80" y="36"/>
                  </a:lnTo>
                  <a:lnTo>
                    <a:pt x="72" y="39"/>
                  </a:lnTo>
                  <a:lnTo>
                    <a:pt x="64" y="46"/>
                  </a:lnTo>
                  <a:lnTo>
                    <a:pt x="58" y="52"/>
                  </a:lnTo>
                  <a:lnTo>
                    <a:pt x="53" y="61"/>
                  </a:lnTo>
                  <a:lnTo>
                    <a:pt x="49" y="72"/>
                  </a:lnTo>
                  <a:lnTo>
                    <a:pt x="7" y="67"/>
                  </a:lnTo>
                  <a:lnTo>
                    <a:pt x="10" y="56"/>
                  </a:lnTo>
                  <a:lnTo>
                    <a:pt x="15" y="47"/>
                  </a:lnTo>
                  <a:lnTo>
                    <a:pt x="20" y="37"/>
                  </a:lnTo>
                  <a:lnTo>
                    <a:pt x="26" y="30"/>
                  </a:lnTo>
                  <a:lnTo>
                    <a:pt x="34" y="23"/>
                  </a:lnTo>
                  <a:lnTo>
                    <a:pt x="43" y="17"/>
                  </a:lnTo>
                  <a:lnTo>
                    <a:pt x="53" y="12"/>
                  </a:lnTo>
                  <a:lnTo>
                    <a:pt x="64" y="8"/>
                  </a:lnTo>
                  <a:lnTo>
                    <a:pt x="78" y="5"/>
                  </a:lnTo>
                  <a:lnTo>
                    <a:pt x="92" y="2"/>
                  </a:lnTo>
                  <a:lnTo>
                    <a:pt x="108" y="1"/>
                  </a:lnTo>
                  <a:lnTo>
                    <a:pt x="124" y="0"/>
                  </a:lnTo>
                  <a:lnTo>
                    <a:pt x="139" y="1"/>
                  </a:lnTo>
                  <a:lnTo>
                    <a:pt x="153" y="2"/>
                  </a:lnTo>
                  <a:lnTo>
                    <a:pt x="166" y="5"/>
                  </a:lnTo>
                  <a:lnTo>
                    <a:pt x="178" y="7"/>
                  </a:lnTo>
                  <a:lnTo>
                    <a:pt x="188" y="11"/>
                  </a:lnTo>
                  <a:lnTo>
                    <a:pt x="195" y="14"/>
                  </a:lnTo>
                  <a:lnTo>
                    <a:pt x="203" y="18"/>
                  </a:lnTo>
                  <a:lnTo>
                    <a:pt x="208" y="23"/>
                  </a:lnTo>
                  <a:lnTo>
                    <a:pt x="213" y="29"/>
                  </a:lnTo>
                  <a:lnTo>
                    <a:pt x="217" y="34"/>
                  </a:lnTo>
                  <a:lnTo>
                    <a:pt x="219" y="41"/>
                  </a:lnTo>
                  <a:lnTo>
                    <a:pt x="222" y="48"/>
                  </a:lnTo>
                  <a:lnTo>
                    <a:pt x="223" y="54"/>
                  </a:lnTo>
                  <a:lnTo>
                    <a:pt x="223" y="61"/>
                  </a:lnTo>
                  <a:lnTo>
                    <a:pt x="223" y="71"/>
                  </a:lnTo>
                  <a:lnTo>
                    <a:pt x="223" y="81"/>
                  </a:lnTo>
                  <a:lnTo>
                    <a:pt x="223" y="130"/>
                  </a:lnTo>
                  <a:lnTo>
                    <a:pt x="225" y="153"/>
                  </a:lnTo>
                  <a:lnTo>
                    <a:pt x="225" y="172"/>
                  </a:lnTo>
                  <a:lnTo>
                    <a:pt x="226" y="185"/>
                  </a:lnTo>
                  <a:lnTo>
                    <a:pt x="227" y="194"/>
                  </a:lnTo>
                  <a:lnTo>
                    <a:pt x="228" y="201"/>
                  </a:lnTo>
                  <a:lnTo>
                    <a:pt x="231" y="207"/>
                  </a:lnTo>
                  <a:lnTo>
                    <a:pt x="233" y="214"/>
                  </a:lnTo>
                  <a:lnTo>
                    <a:pt x="237" y="220"/>
                  </a:lnTo>
                  <a:lnTo>
                    <a:pt x="191" y="220"/>
                  </a:lnTo>
                  <a:lnTo>
                    <a:pt x="189" y="214"/>
                  </a:lnTo>
                  <a:lnTo>
                    <a:pt x="186" y="207"/>
                  </a:lnTo>
                  <a:lnTo>
                    <a:pt x="184" y="201"/>
                  </a:lnTo>
                  <a:lnTo>
                    <a:pt x="183" y="194"/>
                  </a:lnTo>
                  <a:close/>
                  <a:moveTo>
                    <a:pt x="180" y="112"/>
                  </a:moveTo>
                  <a:lnTo>
                    <a:pt x="166" y="116"/>
                  </a:lnTo>
                  <a:lnTo>
                    <a:pt x="150" y="120"/>
                  </a:lnTo>
                  <a:lnTo>
                    <a:pt x="131" y="123"/>
                  </a:lnTo>
                  <a:lnTo>
                    <a:pt x="108" y="126"/>
                  </a:lnTo>
                  <a:lnTo>
                    <a:pt x="95" y="128"/>
                  </a:lnTo>
                  <a:lnTo>
                    <a:pt x="85" y="130"/>
                  </a:lnTo>
                  <a:lnTo>
                    <a:pt x="76" y="132"/>
                  </a:lnTo>
                  <a:lnTo>
                    <a:pt x="70" y="133"/>
                  </a:lnTo>
                  <a:lnTo>
                    <a:pt x="64" y="136"/>
                  </a:lnTo>
                  <a:lnTo>
                    <a:pt x="59" y="138"/>
                  </a:lnTo>
                  <a:lnTo>
                    <a:pt x="56" y="141"/>
                  </a:lnTo>
                  <a:lnTo>
                    <a:pt x="52" y="145"/>
                  </a:lnTo>
                  <a:lnTo>
                    <a:pt x="49" y="150"/>
                  </a:lnTo>
                  <a:lnTo>
                    <a:pt x="48" y="154"/>
                  </a:lnTo>
                  <a:lnTo>
                    <a:pt x="47" y="158"/>
                  </a:lnTo>
                  <a:lnTo>
                    <a:pt x="45" y="162"/>
                  </a:lnTo>
                  <a:lnTo>
                    <a:pt x="47" y="170"/>
                  </a:lnTo>
                  <a:lnTo>
                    <a:pt x="49" y="176"/>
                  </a:lnTo>
                  <a:lnTo>
                    <a:pt x="53" y="181"/>
                  </a:lnTo>
                  <a:lnTo>
                    <a:pt x="59" y="186"/>
                  </a:lnTo>
                  <a:lnTo>
                    <a:pt x="67" y="191"/>
                  </a:lnTo>
                  <a:lnTo>
                    <a:pt x="76" y="194"/>
                  </a:lnTo>
                  <a:lnTo>
                    <a:pt x="86" y="196"/>
                  </a:lnTo>
                  <a:lnTo>
                    <a:pt x="99" y="196"/>
                  </a:lnTo>
                  <a:lnTo>
                    <a:pt x="110" y="196"/>
                  </a:lnTo>
                  <a:lnTo>
                    <a:pt x="122" y="194"/>
                  </a:lnTo>
                  <a:lnTo>
                    <a:pt x="133" y="192"/>
                  </a:lnTo>
                  <a:lnTo>
                    <a:pt x="143" y="187"/>
                  </a:lnTo>
                  <a:lnTo>
                    <a:pt x="152" y="182"/>
                  </a:lnTo>
                  <a:lnTo>
                    <a:pt x="161" y="176"/>
                  </a:lnTo>
                  <a:lnTo>
                    <a:pt x="167" y="170"/>
                  </a:lnTo>
                  <a:lnTo>
                    <a:pt x="172" y="162"/>
                  </a:lnTo>
                  <a:lnTo>
                    <a:pt x="175" y="155"/>
                  </a:lnTo>
                  <a:lnTo>
                    <a:pt x="178" y="146"/>
                  </a:lnTo>
                  <a:lnTo>
                    <a:pt x="179" y="137"/>
                  </a:lnTo>
                  <a:lnTo>
                    <a:pt x="180" y="125"/>
                  </a:lnTo>
                  <a:lnTo>
                    <a:pt x="180" y="112"/>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2" name="Freeform 460"/>
            <p:cNvSpPr>
              <a:spLocks noEditPoints="1"/>
            </p:cNvSpPr>
            <p:nvPr/>
          </p:nvSpPr>
          <p:spPr bwMode="auto">
            <a:xfrm>
              <a:off x="4911" y="4150"/>
              <a:ext cx="57" cy="54"/>
            </a:xfrm>
            <a:custGeom>
              <a:avLst/>
              <a:gdLst>
                <a:gd name="T0" fmla="*/ 230 w 230"/>
                <a:gd name="T1" fmla="*/ 214 h 214"/>
                <a:gd name="T2" fmla="*/ 186 w 230"/>
                <a:gd name="T3" fmla="*/ 130 h 214"/>
                <a:gd name="T4" fmla="*/ 150 w 230"/>
                <a:gd name="T5" fmla="*/ 131 h 214"/>
                <a:gd name="T6" fmla="*/ 132 w 230"/>
                <a:gd name="T7" fmla="*/ 133 h 214"/>
                <a:gd name="T8" fmla="*/ 120 w 230"/>
                <a:gd name="T9" fmla="*/ 139 h 214"/>
                <a:gd name="T10" fmla="*/ 103 w 230"/>
                <a:gd name="T11" fmla="*/ 155 h 214"/>
                <a:gd name="T12" fmla="*/ 55 w 230"/>
                <a:gd name="T13" fmla="*/ 214 h 214"/>
                <a:gd name="T14" fmla="*/ 47 w 230"/>
                <a:gd name="T15" fmla="*/ 156 h 214"/>
                <a:gd name="T16" fmla="*/ 69 w 230"/>
                <a:gd name="T17" fmla="*/ 135 h 214"/>
                <a:gd name="T18" fmla="*/ 80 w 230"/>
                <a:gd name="T19" fmla="*/ 130 h 214"/>
                <a:gd name="T20" fmla="*/ 91 w 230"/>
                <a:gd name="T21" fmla="*/ 127 h 214"/>
                <a:gd name="T22" fmla="*/ 74 w 230"/>
                <a:gd name="T23" fmla="*/ 124 h 214"/>
                <a:gd name="T24" fmla="*/ 59 w 230"/>
                <a:gd name="T25" fmla="*/ 118 h 214"/>
                <a:gd name="T26" fmla="*/ 46 w 230"/>
                <a:gd name="T27" fmla="*/ 112 h 214"/>
                <a:gd name="T28" fmla="*/ 35 w 230"/>
                <a:gd name="T29" fmla="*/ 104 h 214"/>
                <a:gd name="T30" fmla="*/ 22 w 230"/>
                <a:gd name="T31" fmla="*/ 85 h 214"/>
                <a:gd name="T32" fmla="*/ 17 w 230"/>
                <a:gd name="T33" fmla="*/ 62 h 214"/>
                <a:gd name="T34" fmla="*/ 18 w 230"/>
                <a:gd name="T35" fmla="*/ 49 h 214"/>
                <a:gd name="T36" fmla="*/ 23 w 230"/>
                <a:gd name="T37" fmla="*/ 36 h 214"/>
                <a:gd name="T38" fmla="*/ 31 w 230"/>
                <a:gd name="T39" fmla="*/ 26 h 214"/>
                <a:gd name="T40" fmla="*/ 41 w 230"/>
                <a:gd name="T41" fmla="*/ 16 h 214"/>
                <a:gd name="T42" fmla="*/ 54 w 230"/>
                <a:gd name="T43" fmla="*/ 9 h 214"/>
                <a:gd name="T44" fmla="*/ 70 w 230"/>
                <a:gd name="T45" fmla="*/ 4 h 214"/>
                <a:gd name="T46" fmla="*/ 88 w 230"/>
                <a:gd name="T47" fmla="*/ 1 h 214"/>
                <a:gd name="T48" fmla="*/ 110 w 230"/>
                <a:gd name="T49" fmla="*/ 0 h 214"/>
                <a:gd name="T50" fmla="*/ 186 w 230"/>
                <a:gd name="T51" fmla="*/ 30 h 214"/>
                <a:gd name="T52" fmla="*/ 106 w 230"/>
                <a:gd name="T53" fmla="*/ 30 h 214"/>
                <a:gd name="T54" fmla="*/ 86 w 230"/>
                <a:gd name="T55" fmla="*/ 33 h 214"/>
                <a:gd name="T56" fmla="*/ 77 w 230"/>
                <a:gd name="T57" fmla="*/ 37 h 214"/>
                <a:gd name="T58" fmla="*/ 68 w 230"/>
                <a:gd name="T59" fmla="*/ 45 h 214"/>
                <a:gd name="T60" fmla="*/ 63 w 230"/>
                <a:gd name="T61" fmla="*/ 56 h 214"/>
                <a:gd name="T62" fmla="*/ 63 w 230"/>
                <a:gd name="T63" fmla="*/ 72 h 214"/>
                <a:gd name="T64" fmla="*/ 68 w 230"/>
                <a:gd name="T65" fmla="*/ 84 h 214"/>
                <a:gd name="T66" fmla="*/ 74 w 230"/>
                <a:gd name="T67" fmla="*/ 89 h 214"/>
                <a:gd name="T68" fmla="*/ 88 w 230"/>
                <a:gd name="T69" fmla="*/ 95 h 214"/>
                <a:gd name="T70" fmla="*/ 119 w 230"/>
                <a:gd name="T71" fmla="*/ 99 h 214"/>
                <a:gd name="T72" fmla="*/ 186 w 230"/>
                <a:gd name="T73" fmla="*/ 10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0" h="214">
                  <a:moveTo>
                    <a:pt x="230" y="0"/>
                  </a:moveTo>
                  <a:lnTo>
                    <a:pt x="230" y="214"/>
                  </a:lnTo>
                  <a:lnTo>
                    <a:pt x="186" y="214"/>
                  </a:lnTo>
                  <a:lnTo>
                    <a:pt x="186" y="130"/>
                  </a:lnTo>
                  <a:lnTo>
                    <a:pt x="160" y="130"/>
                  </a:lnTo>
                  <a:lnTo>
                    <a:pt x="150" y="131"/>
                  </a:lnTo>
                  <a:lnTo>
                    <a:pt x="140" y="132"/>
                  </a:lnTo>
                  <a:lnTo>
                    <a:pt x="132" y="133"/>
                  </a:lnTo>
                  <a:lnTo>
                    <a:pt x="126" y="135"/>
                  </a:lnTo>
                  <a:lnTo>
                    <a:pt x="120" y="139"/>
                  </a:lnTo>
                  <a:lnTo>
                    <a:pt x="112" y="146"/>
                  </a:lnTo>
                  <a:lnTo>
                    <a:pt x="103" y="155"/>
                  </a:lnTo>
                  <a:lnTo>
                    <a:pt x="93" y="167"/>
                  </a:lnTo>
                  <a:lnTo>
                    <a:pt x="55" y="214"/>
                  </a:lnTo>
                  <a:lnTo>
                    <a:pt x="0" y="214"/>
                  </a:lnTo>
                  <a:lnTo>
                    <a:pt x="47" y="156"/>
                  </a:lnTo>
                  <a:lnTo>
                    <a:pt x="59" y="145"/>
                  </a:lnTo>
                  <a:lnTo>
                    <a:pt x="69" y="135"/>
                  </a:lnTo>
                  <a:lnTo>
                    <a:pt x="75" y="132"/>
                  </a:lnTo>
                  <a:lnTo>
                    <a:pt x="80" y="130"/>
                  </a:lnTo>
                  <a:lnTo>
                    <a:pt x="86" y="128"/>
                  </a:lnTo>
                  <a:lnTo>
                    <a:pt x="91" y="127"/>
                  </a:lnTo>
                  <a:lnTo>
                    <a:pt x="82" y="125"/>
                  </a:lnTo>
                  <a:lnTo>
                    <a:pt x="74" y="124"/>
                  </a:lnTo>
                  <a:lnTo>
                    <a:pt x="65" y="122"/>
                  </a:lnTo>
                  <a:lnTo>
                    <a:pt x="59" y="118"/>
                  </a:lnTo>
                  <a:lnTo>
                    <a:pt x="51" y="115"/>
                  </a:lnTo>
                  <a:lnTo>
                    <a:pt x="46" y="112"/>
                  </a:lnTo>
                  <a:lnTo>
                    <a:pt x="40" y="108"/>
                  </a:lnTo>
                  <a:lnTo>
                    <a:pt x="35" y="104"/>
                  </a:lnTo>
                  <a:lnTo>
                    <a:pt x="27" y="94"/>
                  </a:lnTo>
                  <a:lnTo>
                    <a:pt x="22" y="85"/>
                  </a:lnTo>
                  <a:lnTo>
                    <a:pt x="18" y="73"/>
                  </a:lnTo>
                  <a:lnTo>
                    <a:pt x="17" y="62"/>
                  </a:lnTo>
                  <a:lnTo>
                    <a:pt x="17" y="55"/>
                  </a:lnTo>
                  <a:lnTo>
                    <a:pt x="18" y="49"/>
                  </a:lnTo>
                  <a:lnTo>
                    <a:pt x="21" y="43"/>
                  </a:lnTo>
                  <a:lnTo>
                    <a:pt x="23" y="36"/>
                  </a:lnTo>
                  <a:lnTo>
                    <a:pt x="26" y="31"/>
                  </a:lnTo>
                  <a:lnTo>
                    <a:pt x="31" y="26"/>
                  </a:lnTo>
                  <a:lnTo>
                    <a:pt x="35" y="22"/>
                  </a:lnTo>
                  <a:lnTo>
                    <a:pt x="41" y="16"/>
                  </a:lnTo>
                  <a:lnTo>
                    <a:pt x="47" y="13"/>
                  </a:lnTo>
                  <a:lnTo>
                    <a:pt x="54" y="9"/>
                  </a:lnTo>
                  <a:lnTo>
                    <a:pt x="61" y="6"/>
                  </a:lnTo>
                  <a:lnTo>
                    <a:pt x="70" y="4"/>
                  </a:lnTo>
                  <a:lnTo>
                    <a:pt x="79" y="2"/>
                  </a:lnTo>
                  <a:lnTo>
                    <a:pt x="88" y="1"/>
                  </a:lnTo>
                  <a:lnTo>
                    <a:pt x="98" y="0"/>
                  </a:lnTo>
                  <a:lnTo>
                    <a:pt x="110" y="0"/>
                  </a:lnTo>
                  <a:lnTo>
                    <a:pt x="230" y="0"/>
                  </a:lnTo>
                  <a:close/>
                  <a:moveTo>
                    <a:pt x="186" y="30"/>
                  </a:moveTo>
                  <a:lnTo>
                    <a:pt x="124" y="30"/>
                  </a:lnTo>
                  <a:lnTo>
                    <a:pt x="106" y="30"/>
                  </a:lnTo>
                  <a:lnTo>
                    <a:pt x="92" y="32"/>
                  </a:lnTo>
                  <a:lnTo>
                    <a:pt x="86" y="33"/>
                  </a:lnTo>
                  <a:lnTo>
                    <a:pt x="80" y="35"/>
                  </a:lnTo>
                  <a:lnTo>
                    <a:pt x="77" y="37"/>
                  </a:lnTo>
                  <a:lnTo>
                    <a:pt x="73" y="40"/>
                  </a:lnTo>
                  <a:lnTo>
                    <a:pt x="68" y="45"/>
                  </a:lnTo>
                  <a:lnTo>
                    <a:pt x="65" y="51"/>
                  </a:lnTo>
                  <a:lnTo>
                    <a:pt x="63" y="56"/>
                  </a:lnTo>
                  <a:lnTo>
                    <a:pt x="61" y="64"/>
                  </a:lnTo>
                  <a:lnTo>
                    <a:pt x="63" y="72"/>
                  </a:lnTo>
                  <a:lnTo>
                    <a:pt x="66" y="79"/>
                  </a:lnTo>
                  <a:lnTo>
                    <a:pt x="68" y="84"/>
                  </a:lnTo>
                  <a:lnTo>
                    <a:pt x="72" y="87"/>
                  </a:lnTo>
                  <a:lnTo>
                    <a:pt x="74" y="89"/>
                  </a:lnTo>
                  <a:lnTo>
                    <a:pt x="78" y="91"/>
                  </a:lnTo>
                  <a:lnTo>
                    <a:pt x="88" y="95"/>
                  </a:lnTo>
                  <a:lnTo>
                    <a:pt x="102" y="98"/>
                  </a:lnTo>
                  <a:lnTo>
                    <a:pt x="119" y="99"/>
                  </a:lnTo>
                  <a:lnTo>
                    <a:pt x="138" y="100"/>
                  </a:lnTo>
                  <a:lnTo>
                    <a:pt x="186" y="100"/>
                  </a:lnTo>
                  <a:lnTo>
                    <a:pt x="186" y="30"/>
                  </a:lnTo>
                  <a:close/>
                </a:path>
              </a:pathLst>
            </a:custGeom>
            <a:solidFill>
              <a:srgbClr val="1F1A17"/>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3" name="Rectangle 461"/>
            <p:cNvSpPr>
              <a:spLocks noChangeArrowheads="1"/>
            </p:cNvSpPr>
            <p:nvPr/>
          </p:nvSpPr>
          <p:spPr bwMode="auto">
            <a:xfrm>
              <a:off x="1245" y="1414"/>
              <a:ext cx="66" cy="13"/>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4" name="Rectangle 462"/>
            <p:cNvSpPr>
              <a:spLocks noChangeArrowheads="1"/>
            </p:cNvSpPr>
            <p:nvPr/>
          </p:nvSpPr>
          <p:spPr bwMode="auto">
            <a:xfrm>
              <a:off x="1245" y="3392"/>
              <a:ext cx="66" cy="13"/>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5" name="Rectangle 463"/>
            <p:cNvSpPr>
              <a:spLocks noChangeArrowheads="1"/>
            </p:cNvSpPr>
            <p:nvPr/>
          </p:nvSpPr>
          <p:spPr bwMode="auto">
            <a:xfrm>
              <a:off x="1237" y="1418"/>
              <a:ext cx="16" cy="1978"/>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6" name="Rectangle 464"/>
            <p:cNvSpPr>
              <a:spLocks noChangeArrowheads="1"/>
            </p:cNvSpPr>
            <p:nvPr/>
          </p:nvSpPr>
          <p:spPr bwMode="auto">
            <a:xfrm>
              <a:off x="1081" y="2403"/>
              <a:ext cx="164" cy="13"/>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7" name="Rectangle 465"/>
            <p:cNvSpPr>
              <a:spLocks noChangeArrowheads="1"/>
            </p:cNvSpPr>
            <p:nvPr/>
          </p:nvSpPr>
          <p:spPr bwMode="auto">
            <a:xfrm>
              <a:off x="2368" y="938"/>
              <a:ext cx="106" cy="14"/>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8" name="Rectangle 466"/>
            <p:cNvSpPr>
              <a:spLocks noChangeArrowheads="1"/>
            </p:cNvSpPr>
            <p:nvPr/>
          </p:nvSpPr>
          <p:spPr bwMode="auto">
            <a:xfrm>
              <a:off x="2384" y="1890"/>
              <a:ext cx="90" cy="13"/>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9" name="Rectangle 467"/>
            <p:cNvSpPr>
              <a:spLocks noChangeArrowheads="1"/>
            </p:cNvSpPr>
            <p:nvPr/>
          </p:nvSpPr>
          <p:spPr bwMode="auto">
            <a:xfrm>
              <a:off x="2368" y="943"/>
              <a:ext cx="16" cy="961"/>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70" name="Rectangle 468"/>
            <p:cNvSpPr>
              <a:spLocks noChangeArrowheads="1"/>
            </p:cNvSpPr>
            <p:nvPr/>
          </p:nvSpPr>
          <p:spPr bwMode="auto">
            <a:xfrm>
              <a:off x="2171" y="1414"/>
              <a:ext cx="206" cy="13"/>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71" name="Rectangle 469"/>
            <p:cNvSpPr>
              <a:spLocks noChangeArrowheads="1"/>
            </p:cNvSpPr>
            <p:nvPr/>
          </p:nvSpPr>
          <p:spPr bwMode="auto">
            <a:xfrm>
              <a:off x="2368" y="2913"/>
              <a:ext cx="106" cy="13"/>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72" name="Rectangle 470"/>
            <p:cNvSpPr>
              <a:spLocks noChangeArrowheads="1"/>
            </p:cNvSpPr>
            <p:nvPr/>
          </p:nvSpPr>
          <p:spPr bwMode="auto">
            <a:xfrm>
              <a:off x="2384" y="3865"/>
              <a:ext cx="90" cy="13"/>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73" name="Rectangle 471"/>
            <p:cNvSpPr>
              <a:spLocks noChangeArrowheads="1"/>
            </p:cNvSpPr>
            <p:nvPr/>
          </p:nvSpPr>
          <p:spPr bwMode="auto">
            <a:xfrm>
              <a:off x="2368" y="2918"/>
              <a:ext cx="16" cy="960"/>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74" name="Rectangle 472"/>
            <p:cNvSpPr>
              <a:spLocks noChangeArrowheads="1"/>
            </p:cNvSpPr>
            <p:nvPr/>
          </p:nvSpPr>
          <p:spPr bwMode="auto">
            <a:xfrm>
              <a:off x="2171" y="3389"/>
              <a:ext cx="206" cy="13"/>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75" name="Rectangle 473"/>
            <p:cNvSpPr>
              <a:spLocks noChangeArrowheads="1"/>
            </p:cNvSpPr>
            <p:nvPr/>
          </p:nvSpPr>
          <p:spPr bwMode="auto">
            <a:xfrm>
              <a:off x="4033" y="638"/>
              <a:ext cx="66" cy="14"/>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76" name="Rectangle 474"/>
            <p:cNvSpPr>
              <a:spLocks noChangeArrowheads="1"/>
            </p:cNvSpPr>
            <p:nvPr/>
          </p:nvSpPr>
          <p:spPr bwMode="auto">
            <a:xfrm>
              <a:off x="3868" y="938"/>
              <a:ext cx="231" cy="14"/>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77" name="Rectangle 475"/>
            <p:cNvSpPr>
              <a:spLocks noChangeArrowheads="1"/>
            </p:cNvSpPr>
            <p:nvPr/>
          </p:nvSpPr>
          <p:spPr bwMode="auto">
            <a:xfrm>
              <a:off x="4033" y="1231"/>
              <a:ext cx="66" cy="13"/>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78" name="Rectangle 476"/>
            <p:cNvSpPr>
              <a:spLocks noChangeArrowheads="1"/>
            </p:cNvSpPr>
            <p:nvPr/>
          </p:nvSpPr>
          <p:spPr bwMode="auto">
            <a:xfrm>
              <a:off x="4033" y="643"/>
              <a:ext cx="16" cy="597"/>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79" name="Rectangle 477"/>
            <p:cNvSpPr>
              <a:spLocks noChangeArrowheads="1"/>
            </p:cNvSpPr>
            <p:nvPr/>
          </p:nvSpPr>
          <p:spPr bwMode="auto">
            <a:xfrm>
              <a:off x="4033" y="1594"/>
              <a:ext cx="66" cy="13"/>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80" name="Rectangle 478"/>
            <p:cNvSpPr>
              <a:spLocks noChangeArrowheads="1"/>
            </p:cNvSpPr>
            <p:nvPr/>
          </p:nvSpPr>
          <p:spPr bwMode="auto">
            <a:xfrm>
              <a:off x="3868" y="1894"/>
              <a:ext cx="231" cy="13"/>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81" name="Rectangle 479"/>
            <p:cNvSpPr>
              <a:spLocks noChangeArrowheads="1"/>
            </p:cNvSpPr>
            <p:nvPr/>
          </p:nvSpPr>
          <p:spPr bwMode="auto">
            <a:xfrm>
              <a:off x="4033" y="2187"/>
              <a:ext cx="66" cy="13"/>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82" name="Rectangle 480"/>
            <p:cNvSpPr>
              <a:spLocks noChangeArrowheads="1"/>
            </p:cNvSpPr>
            <p:nvPr/>
          </p:nvSpPr>
          <p:spPr bwMode="auto">
            <a:xfrm>
              <a:off x="4033" y="1598"/>
              <a:ext cx="16" cy="597"/>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83" name="Rectangle 481"/>
            <p:cNvSpPr>
              <a:spLocks noChangeArrowheads="1"/>
            </p:cNvSpPr>
            <p:nvPr/>
          </p:nvSpPr>
          <p:spPr bwMode="auto">
            <a:xfrm>
              <a:off x="4033" y="2619"/>
              <a:ext cx="66" cy="13"/>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84" name="Rectangle 482"/>
            <p:cNvSpPr>
              <a:spLocks noChangeArrowheads="1"/>
            </p:cNvSpPr>
            <p:nvPr/>
          </p:nvSpPr>
          <p:spPr bwMode="auto">
            <a:xfrm>
              <a:off x="3868" y="2919"/>
              <a:ext cx="231" cy="13"/>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85" name="Rectangle 483"/>
            <p:cNvSpPr>
              <a:spLocks noChangeArrowheads="1"/>
            </p:cNvSpPr>
            <p:nvPr/>
          </p:nvSpPr>
          <p:spPr bwMode="auto">
            <a:xfrm>
              <a:off x="4033" y="3212"/>
              <a:ext cx="66" cy="13"/>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86" name="Rectangle 484"/>
            <p:cNvSpPr>
              <a:spLocks noChangeArrowheads="1"/>
            </p:cNvSpPr>
            <p:nvPr/>
          </p:nvSpPr>
          <p:spPr bwMode="auto">
            <a:xfrm>
              <a:off x="4033" y="2624"/>
              <a:ext cx="16" cy="597"/>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87" name="Rectangle 485"/>
            <p:cNvSpPr>
              <a:spLocks noChangeArrowheads="1"/>
            </p:cNvSpPr>
            <p:nvPr/>
          </p:nvSpPr>
          <p:spPr bwMode="auto">
            <a:xfrm>
              <a:off x="4033" y="3571"/>
              <a:ext cx="66" cy="13"/>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88" name="Rectangle 486"/>
            <p:cNvSpPr>
              <a:spLocks noChangeArrowheads="1"/>
            </p:cNvSpPr>
            <p:nvPr/>
          </p:nvSpPr>
          <p:spPr bwMode="auto">
            <a:xfrm>
              <a:off x="3868" y="3871"/>
              <a:ext cx="231" cy="13"/>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89" name="Rectangle 487"/>
            <p:cNvSpPr>
              <a:spLocks noChangeArrowheads="1"/>
            </p:cNvSpPr>
            <p:nvPr/>
          </p:nvSpPr>
          <p:spPr bwMode="auto">
            <a:xfrm>
              <a:off x="4033" y="4164"/>
              <a:ext cx="66" cy="13"/>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90" name="Rectangle 488"/>
            <p:cNvSpPr>
              <a:spLocks noChangeArrowheads="1"/>
            </p:cNvSpPr>
            <p:nvPr/>
          </p:nvSpPr>
          <p:spPr bwMode="auto">
            <a:xfrm>
              <a:off x="4033" y="3576"/>
              <a:ext cx="16" cy="596"/>
            </a:xfrm>
            <a:prstGeom prst="rect">
              <a:avLst/>
            </a:prstGeom>
            <a:solidFill>
              <a:srgbClr val="1F1A17"/>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grpSp>
    </p:spTree>
    <p:extLst>
      <p:ext uri="{BB962C8B-B14F-4D97-AF65-F5344CB8AC3E}">
        <p14:creationId xmlns:p14="http://schemas.microsoft.com/office/powerpoint/2010/main" val="2728332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22114"/>
          </a:xfrm>
        </p:spPr>
        <p:txBody>
          <a:bodyPr>
            <a:normAutofit/>
          </a:bodyPr>
          <a:lstStyle/>
          <a:p>
            <a:r>
              <a:rPr lang="ru-RU" sz="3600" dirty="0" smtClean="0">
                <a:solidFill>
                  <a:schemeClr val="bg1"/>
                </a:solidFill>
              </a:rPr>
              <a:t>Критерии оценки важности информации</a:t>
            </a:r>
            <a:endParaRPr lang="ru-RU" sz="3600" dirty="0"/>
          </a:p>
        </p:txBody>
      </p:sp>
      <p:sp>
        <p:nvSpPr>
          <p:cNvPr id="3" name="Объект 2"/>
          <p:cNvSpPr>
            <a:spLocks noGrp="1"/>
          </p:cNvSpPr>
          <p:nvPr>
            <p:ph idx="1"/>
          </p:nvPr>
        </p:nvSpPr>
        <p:spPr/>
        <p:txBody>
          <a:bodyPr>
            <a:normAutofit fontScale="40000" lnSpcReduction="20000"/>
          </a:bodyPr>
          <a:lstStyle/>
          <a:p>
            <a:pPr marL="0" indent="0" hangingPunct="0">
              <a:buNone/>
            </a:pPr>
            <a:r>
              <a:rPr lang="ru-RU" sz="5100" dirty="0" smtClean="0">
                <a:solidFill>
                  <a:schemeClr val="bg1"/>
                </a:solidFill>
              </a:rPr>
              <a:t>   </a:t>
            </a:r>
            <a:r>
              <a:rPr lang="ru-RU" sz="6000" dirty="0" smtClean="0">
                <a:solidFill>
                  <a:schemeClr val="bg1"/>
                </a:solidFill>
                <a:latin typeface="Times New Roman" panose="02020603050405020304" pitchFamily="18" charset="0"/>
                <a:cs typeface="Times New Roman" panose="02020603050405020304" pitchFamily="18" charset="0"/>
              </a:rPr>
              <a:t>Если </a:t>
            </a:r>
            <a:r>
              <a:rPr lang="ru-RU" sz="6000" dirty="0">
                <a:solidFill>
                  <a:schemeClr val="bg1"/>
                </a:solidFill>
                <a:latin typeface="Times New Roman" panose="02020603050405020304" pitchFamily="18" charset="0"/>
                <a:cs typeface="Times New Roman" panose="02020603050405020304" pitchFamily="18" charset="0"/>
              </a:rPr>
              <a:t>обозначить: </a:t>
            </a:r>
            <a:r>
              <a:rPr lang="ru-RU" sz="6000" b="1" dirty="0" err="1">
                <a:latin typeface="Times New Roman" panose="02020603050405020304" pitchFamily="18" charset="0"/>
                <a:cs typeface="Times New Roman" panose="02020603050405020304" pitchFamily="18" charset="0"/>
              </a:rPr>
              <a:t>Кви</a:t>
            </a:r>
            <a:r>
              <a:rPr lang="ru-RU" sz="6000" dirty="0">
                <a:latin typeface="Times New Roman" panose="02020603050405020304" pitchFamily="18" charset="0"/>
                <a:cs typeface="Times New Roman" panose="02020603050405020304" pitchFamily="18" charset="0"/>
              </a:rPr>
              <a:t> </a:t>
            </a:r>
            <a:r>
              <a:rPr lang="ru-RU" sz="6000" dirty="0">
                <a:solidFill>
                  <a:schemeClr val="bg1"/>
                </a:solidFill>
                <a:latin typeface="Times New Roman" panose="02020603050405020304" pitchFamily="18" charset="0"/>
                <a:cs typeface="Times New Roman" panose="02020603050405020304" pitchFamily="18" charset="0"/>
              </a:rPr>
              <a:t>— коэффициент важности информации; </a:t>
            </a:r>
            <a:r>
              <a:rPr lang="ru-RU" sz="6000" b="1" dirty="0" err="1">
                <a:latin typeface="Times New Roman" panose="02020603050405020304" pitchFamily="18" charset="0"/>
                <a:cs typeface="Times New Roman" panose="02020603050405020304" pitchFamily="18" charset="0"/>
              </a:rPr>
              <a:t>Квз</a:t>
            </a:r>
            <a:r>
              <a:rPr lang="ru-RU" sz="6000" dirty="0">
                <a:solidFill>
                  <a:schemeClr val="bg1"/>
                </a:solidFill>
                <a:latin typeface="Times New Roman" panose="02020603050405020304" pitchFamily="18" charset="0"/>
                <a:cs typeface="Times New Roman" panose="02020603050405020304" pitchFamily="18" charset="0"/>
              </a:rPr>
              <a:t> — коэффициент важности тех задач, для обеспечения которых используется информация; </a:t>
            </a:r>
            <a:r>
              <a:rPr lang="ru-RU" sz="6000" b="1" dirty="0" err="1">
                <a:latin typeface="Times New Roman" panose="02020603050405020304" pitchFamily="18" charset="0"/>
                <a:cs typeface="Times New Roman" panose="02020603050405020304" pitchFamily="18" charset="0"/>
              </a:rPr>
              <a:t>Киз</a:t>
            </a:r>
            <a:r>
              <a:rPr lang="ru-RU" sz="6000" dirty="0">
                <a:solidFill>
                  <a:schemeClr val="bg1"/>
                </a:solidFill>
                <a:latin typeface="Times New Roman" panose="02020603050405020304" pitchFamily="18" charset="0"/>
                <a:cs typeface="Times New Roman" panose="02020603050405020304" pitchFamily="18" charset="0"/>
              </a:rPr>
              <a:t> — коэффициент важности оцениваемой информации для эффективного решения задач; </a:t>
            </a:r>
            <a:r>
              <a:rPr lang="ru-RU" sz="6000" b="1" dirty="0" err="1">
                <a:latin typeface="Times New Roman" panose="02020603050405020304" pitchFamily="18" charset="0"/>
                <a:cs typeface="Times New Roman" panose="02020603050405020304" pitchFamily="18" charset="0"/>
              </a:rPr>
              <a:t>Кпи</a:t>
            </a:r>
            <a:r>
              <a:rPr lang="ru-RU" sz="6000" dirty="0">
                <a:latin typeface="Times New Roman" panose="02020603050405020304" pitchFamily="18" charset="0"/>
                <a:cs typeface="Times New Roman" panose="02020603050405020304" pitchFamily="18" charset="0"/>
              </a:rPr>
              <a:t> </a:t>
            </a:r>
            <a:r>
              <a:rPr lang="ru-RU" sz="6000" dirty="0">
                <a:solidFill>
                  <a:schemeClr val="bg1"/>
                </a:solidFill>
                <a:latin typeface="Times New Roman" panose="02020603050405020304" pitchFamily="18" charset="0"/>
                <a:cs typeface="Times New Roman" panose="02020603050405020304" pitchFamily="18" charset="0"/>
              </a:rPr>
              <a:t>— коэффициент важности оцениваемой информации с точки зрения потерь при нарушении ее качества; </a:t>
            </a:r>
            <a:r>
              <a:rPr lang="ru-RU" sz="6000" b="1" dirty="0" err="1">
                <a:latin typeface="Times New Roman" panose="02020603050405020304" pitchFamily="18" charset="0"/>
                <a:cs typeface="Times New Roman" panose="02020603050405020304" pitchFamily="18" charset="0"/>
              </a:rPr>
              <a:t>Ксв</a:t>
            </a:r>
            <a:r>
              <a:rPr lang="ru-RU" sz="6000" dirty="0">
                <a:solidFill>
                  <a:schemeClr val="bg1"/>
                </a:solidFill>
                <a:latin typeface="Times New Roman" panose="02020603050405020304" pitchFamily="18" charset="0"/>
                <a:cs typeface="Times New Roman" panose="02020603050405020304" pitchFamily="18" charset="0"/>
              </a:rPr>
              <a:t> — коэффициент важности информации с точки зрения стоимости восстановления ее качества. Тогда получим</a:t>
            </a:r>
            <a:r>
              <a:rPr lang="ru-RU" sz="5100" dirty="0">
                <a:solidFill>
                  <a:schemeClr val="bg1"/>
                </a:solidFill>
                <a:latin typeface="Times New Roman" panose="02020603050405020304" pitchFamily="18" charset="0"/>
                <a:cs typeface="Times New Roman" panose="02020603050405020304" pitchFamily="18" charset="0"/>
              </a:rPr>
              <a:t>:</a:t>
            </a:r>
          </a:p>
          <a:p>
            <a:pPr marL="0" indent="0" hangingPunct="0">
              <a:buNone/>
            </a:pPr>
            <a:r>
              <a:rPr lang="ru-RU" sz="5100" b="1" dirty="0" smtClean="0">
                <a:latin typeface="Times New Roman" panose="02020603050405020304" pitchFamily="18" charset="0"/>
                <a:cs typeface="Times New Roman" panose="02020603050405020304" pitchFamily="18" charset="0"/>
              </a:rPr>
              <a:t>       </a:t>
            </a:r>
          </a:p>
          <a:p>
            <a:pPr marL="0" indent="0" hangingPunct="0">
              <a:buNone/>
            </a:pPr>
            <a:r>
              <a:rPr lang="ru-RU" sz="5100" b="1" dirty="0" smtClean="0">
                <a:latin typeface="Times New Roman" panose="02020603050405020304" pitchFamily="18" charset="0"/>
                <a:cs typeface="Times New Roman" panose="02020603050405020304" pitchFamily="18" charset="0"/>
              </a:rPr>
              <a:t>     </a:t>
            </a:r>
            <a:r>
              <a:rPr lang="ru-RU" sz="5100" b="1" dirty="0" err="1" smtClean="0">
                <a:latin typeface="Times New Roman" panose="02020603050405020304" pitchFamily="18" charset="0"/>
                <a:cs typeface="Times New Roman" panose="02020603050405020304" pitchFamily="18" charset="0"/>
              </a:rPr>
              <a:t>Кви</a:t>
            </a:r>
            <a:r>
              <a:rPr lang="ru-RU" sz="5100" dirty="0" smtClean="0">
                <a:latin typeface="Times New Roman" panose="02020603050405020304" pitchFamily="18" charset="0"/>
                <a:cs typeface="Times New Roman" panose="02020603050405020304" pitchFamily="18" charset="0"/>
              </a:rPr>
              <a:t> </a:t>
            </a:r>
            <a:r>
              <a:rPr lang="ru-RU" sz="5100" b="1" dirty="0">
                <a:latin typeface="Times New Roman" panose="02020603050405020304" pitchFamily="18" charset="0"/>
                <a:cs typeface="Times New Roman" panose="02020603050405020304" pitchFamily="18" charset="0"/>
              </a:rPr>
              <a:t>= f (</a:t>
            </a:r>
            <a:r>
              <a:rPr lang="ru-RU" sz="5100" b="1" dirty="0" err="1">
                <a:latin typeface="Times New Roman" panose="02020603050405020304" pitchFamily="18" charset="0"/>
                <a:cs typeface="Times New Roman" panose="02020603050405020304" pitchFamily="18" charset="0"/>
              </a:rPr>
              <a:t>Квз</a:t>
            </a:r>
            <a:r>
              <a:rPr lang="ru-RU" sz="5100" b="1" dirty="0">
                <a:latin typeface="Times New Roman" panose="02020603050405020304" pitchFamily="18" charset="0"/>
                <a:cs typeface="Times New Roman" panose="02020603050405020304" pitchFamily="18" charset="0"/>
              </a:rPr>
              <a:t>, </a:t>
            </a:r>
            <a:r>
              <a:rPr lang="ru-RU" sz="5100" b="1" dirty="0" err="1">
                <a:latin typeface="Times New Roman" panose="02020603050405020304" pitchFamily="18" charset="0"/>
                <a:cs typeface="Times New Roman" panose="02020603050405020304" pitchFamily="18" charset="0"/>
              </a:rPr>
              <a:t>Киз</a:t>
            </a:r>
            <a:r>
              <a:rPr lang="ru-RU" sz="5100" b="1" dirty="0">
                <a:latin typeface="Times New Roman" panose="02020603050405020304" pitchFamily="18" charset="0"/>
                <a:cs typeface="Times New Roman" panose="02020603050405020304" pitchFamily="18" charset="0"/>
              </a:rPr>
              <a:t>, </a:t>
            </a:r>
            <a:r>
              <a:rPr lang="ru-RU" sz="5100" b="1" dirty="0" err="1">
                <a:latin typeface="Times New Roman" panose="02020603050405020304" pitchFamily="18" charset="0"/>
                <a:cs typeface="Times New Roman" panose="02020603050405020304" pitchFamily="18" charset="0"/>
              </a:rPr>
              <a:t>Кпи</a:t>
            </a:r>
            <a:r>
              <a:rPr lang="ru-RU" sz="5100" b="1" dirty="0">
                <a:latin typeface="Times New Roman" panose="02020603050405020304" pitchFamily="18" charset="0"/>
                <a:cs typeface="Times New Roman" panose="02020603050405020304" pitchFamily="18" charset="0"/>
              </a:rPr>
              <a:t>, </a:t>
            </a:r>
            <a:r>
              <a:rPr lang="ru-RU" sz="5100" b="1" dirty="0" err="1">
                <a:latin typeface="Times New Roman" panose="02020603050405020304" pitchFamily="18" charset="0"/>
                <a:cs typeface="Times New Roman" panose="02020603050405020304" pitchFamily="18" charset="0"/>
              </a:rPr>
              <a:t>Ксв</a:t>
            </a:r>
            <a:r>
              <a:rPr lang="ru-RU" sz="5100" b="1" dirty="0">
                <a:latin typeface="Times New Roman" panose="02020603050405020304" pitchFamily="18" charset="0"/>
                <a:cs typeface="Times New Roman" panose="02020603050405020304" pitchFamily="18" charset="0"/>
              </a:rPr>
              <a:t>)</a:t>
            </a:r>
            <a:endParaRPr lang="ru-RU" sz="5100" dirty="0">
              <a:latin typeface="Times New Roman" panose="02020603050405020304" pitchFamily="18" charset="0"/>
              <a:cs typeface="Times New Roman" panose="02020603050405020304" pitchFamily="18" charset="0"/>
            </a:endParaRPr>
          </a:p>
          <a:p>
            <a:pPr marL="0" indent="0" hangingPunct="0">
              <a:buNone/>
            </a:pPr>
            <a:r>
              <a:rPr lang="ru-RU" sz="5100" dirty="0" smtClean="0">
                <a:solidFill>
                  <a:schemeClr val="bg1"/>
                </a:solidFill>
                <a:latin typeface="Times New Roman" panose="02020603050405020304" pitchFamily="18" charset="0"/>
                <a:cs typeface="Times New Roman" panose="02020603050405020304" pitchFamily="18" charset="0"/>
              </a:rPr>
              <a:t> </a:t>
            </a:r>
          </a:p>
          <a:p>
            <a:pPr marL="0" indent="0" hangingPunct="0">
              <a:buNone/>
            </a:pPr>
            <a:r>
              <a:rPr lang="ru-RU" sz="5100" dirty="0" smtClean="0">
                <a:solidFill>
                  <a:schemeClr val="bg1"/>
                </a:solidFill>
                <a:latin typeface="Times New Roman" panose="02020603050405020304" pitchFamily="18" charset="0"/>
                <a:cs typeface="Times New Roman" panose="02020603050405020304" pitchFamily="18" charset="0"/>
              </a:rPr>
              <a:t>  </a:t>
            </a:r>
            <a:endParaRPr lang="ru-RU" dirty="0"/>
          </a:p>
        </p:txBody>
      </p:sp>
    </p:spTree>
    <p:extLst>
      <p:ext uri="{BB962C8B-B14F-4D97-AF65-F5344CB8AC3E}">
        <p14:creationId xmlns:p14="http://schemas.microsoft.com/office/powerpoint/2010/main" val="397923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22114"/>
          </a:xfrm>
        </p:spPr>
        <p:txBody>
          <a:bodyPr>
            <a:normAutofit/>
          </a:bodyPr>
          <a:lstStyle/>
          <a:p>
            <a:r>
              <a:rPr lang="ru-RU" sz="3600" dirty="0" smtClean="0">
                <a:solidFill>
                  <a:schemeClr val="bg1"/>
                </a:solidFill>
              </a:rPr>
              <a:t>Критерии оценки важности информации</a:t>
            </a:r>
            <a:endParaRPr lang="ru-RU" sz="3600" dirty="0"/>
          </a:p>
        </p:txBody>
      </p:sp>
      <p:sp>
        <p:nvSpPr>
          <p:cNvPr id="3" name="Объект 2"/>
          <p:cNvSpPr>
            <a:spLocks noGrp="1"/>
          </p:cNvSpPr>
          <p:nvPr>
            <p:ph idx="1"/>
          </p:nvPr>
        </p:nvSpPr>
        <p:spPr/>
        <p:txBody>
          <a:bodyPr>
            <a:normAutofit fontScale="40000" lnSpcReduction="20000"/>
          </a:bodyPr>
          <a:lstStyle/>
          <a:p>
            <a:pPr marL="0" indent="0" hangingPunct="0">
              <a:buNone/>
            </a:pPr>
            <a:r>
              <a:rPr lang="ru-RU" sz="5100" dirty="0" smtClean="0">
                <a:solidFill>
                  <a:schemeClr val="bg1"/>
                </a:solidFill>
              </a:rPr>
              <a:t>   </a:t>
            </a:r>
            <a:r>
              <a:rPr lang="ru-RU" sz="6000" dirty="0">
                <a:solidFill>
                  <a:schemeClr val="bg1"/>
                </a:solidFill>
                <a:latin typeface="Times New Roman" panose="02020603050405020304" pitchFamily="18" charset="0"/>
                <a:cs typeface="Times New Roman" panose="02020603050405020304" pitchFamily="18" charset="0"/>
              </a:rPr>
              <a:t>Иначе говоря, для оценки важности информации необходимо уметь определять значения перечисленных выше коэффициентов и знать вид функциональной зависимости </a:t>
            </a:r>
            <a:r>
              <a:rPr lang="ru-RU" sz="6000" dirty="0" err="1">
                <a:latin typeface="Times New Roman" panose="02020603050405020304" pitchFamily="18" charset="0"/>
                <a:cs typeface="Times New Roman" panose="02020603050405020304" pitchFamily="18" charset="0"/>
              </a:rPr>
              <a:t>Кви</a:t>
            </a:r>
            <a:r>
              <a:rPr lang="ru-RU" sz="6000" dirty="0">
                <a:solidFill>
                  <a:schemeClr val="bg1"/>
                </a:solidFill>
                <a:latin typeface="Times New Roman" panose="02020603050405020304" pitchFamily="18" charset="0"/>
                <a:cs typeface="Times New Roman" panose="02020603050405020304" pitchFamily="18" charset="0"/>
              </a:rPr>
              <a:t>. </a:t>
            </a:r>
            <a:endParaRPr lang="en-US" sz="6000" dirty="0" smtClean="0">
              <a:solidFill>
                <a:schemeClr val="bg1"/>
              </a:solidFill>
              <a:latin typeface="Times New Roman" panose="02020603050405020304" pitchFamily="18" charset="0"/>
              <a:cs typeface="Times New Roman" panose="02020603050405020304" pitchFamily="18" charset="0"/>
            </a:endParaRPr>
          </a:p>
          <a:p>
            <a:pPr marL="0" indent="0" hangingPunct="0">
              <a:buNone/>
            </a:pPr>
            <a:r>
              <a:rPr lang="en-US" sz="6000" dirty="0" smtClean="0">
                <a:solidFill>
                  <a:schemeClr val="bg1"/>
                </a:solidFill>
                <a:latin typeface="Times New Roman" panose="02020603050405020304" pitchFamily="18" charset="0"/>
                <a:cs typeface="Times New Roman" panose="02020603050405020304" pitchFamily="18" charset="0"/>
              </a:rPr>
              <a:t>  </a:t>
            </a:r>
            <a:r>
              <a:rPr lang="ru-RU" sz="6000" dirty="0" smtClean="0">
                <a:solidFill>
                  <a:schemeClr val="bg1"/>
                </a:solidFill>
                <a:latin typeface="Times New Roman" panose="02020603050405020304" pitchFamily="18" charset="0"/>
                <a:cs typeface="Times New Roman" panose="02020603050405020304" pitchFamily="18" charset="0"/>
              </a:rPr>
              <a:t>Но </a:t>
            </a:r>
            <a:r>
              <a:rPr lang="ru-RU" sz="6000" dirty="0">
                <a:solidFill>
                  <a:schemeClr val="bg1"/>
                </a:solidFill>
                <a:latin typeface="Times New Roman" panose="02020603050405020304" pitchFamily="18" charset="0"/>
                <a:cs typeface="Times New Roman" panose="02020603050405020304" pitchFamily="18" charset="0"/>
              </a:rPr>
              <a:t>на сегодняшний день неизвестно ни то, ни другое, и есть веские основания утверждать, что и в ближайшем будущем эта проблема не будет решена. </a:t>
            </a:r>
            <a:endParaRPr lang="en-US" sz="6000" dirty="0" smtClean="0">
              <a:solidFill>
                <a:schemeClr val="bg1"/>
              </a:solidFill>
              <a:latin typeface="Times New Roman" panose="02020603050405020304" pitchFamily="18" charset="0"/>
              <a:cs typeface="Times New Roman" panose="02020603050405020304" pitchFamily="18" charset="0"/>
            </a:endParaRPr>
          </a:p>
          <a:p>
            <a:pPr marL="0" indent="0" hangingPunct="0">
              <a:buNone/>
            </a:pPr>
            <a:r>
              <a:rPr lang="en-US" sz="6000" dirty="0">
                <a:solidFill>
                  <a:schemeClr val="bg1"/>
                </a:solidFill>
                <a:latin typeface="Times New Roman" panose="02020603050405020304" pitchFamily="18" charset="0"/>
                <a:cs typeface="Times New Roman" panose="02020603050405020304" pitchFamily="18" charset="0"/>
              </a:rPr>
              <a:t> </a:t>
            </a:r>
            <a:r>
              <a:rPr lang="en-US" sz="6000" dirty="0" smtClean="0">
                <a:solidFill>
                  <a:schemeClr val="bg1"/>
                </a:solidFill>
                <a:latin typeface="Times New Roman" panose="02020603050405020304" pitchFamily="18" charset="0"/>
                <a:cs typeface="Times New Roman" panose="02020603050405020304" pitchFamily="18" charset="0"/>
              </a:rPr>
              <a:t> </a:t>
            </a:r>
            <a:r>
              <a:rPr lang="ru-RU" sz="6000" dirty="0" smtClean="0">
                <a:solidFill>
                  <a:schemeClr val="bg1"/>
                </a:solidFill>
                <a:latin typeface="Times New Roman" panose="02020603050405020304" pitchFamily="18" charset="0"/>
                <a:cs typeface="Times New Roman" panose="02020603050405020304" pitchFamily="18" charset="0"/>
              </a:rPr>
              <a:t>Однако </a:t>
            </a:r>
            <a:r>
              <a:rPr lang="ru-RU" sz="6000" dirty="0">
                <a:solidFill>
                  <a:schemeClr val="bg1"/>
                </a:solidFill>
                <a:latin typeface="Times New Roman" panose="02020603050405020304" pitchFamily="18" charset="0"/>
                <a:cs typeface="Times New Roman" panose="02020603050405020304" pitchFamily="18" charset="0"/>
              </a:rPr>
              <a:t>иногда для этих целей для конкретной информации и конкретных условий можно использовать подход, основанный на </a:t>
            </a:r>
            <a:r>
              <a:rPr lang="ru-RU" sz="6000" dirty="0">
                <a:latin typeface="Times New Roman" panose="02020603050405020304" pitchFamily="18" charset="0"/>
                <a:cs typeface="Times New Roman" panose="02020603050405020304" pitchFamily="18" charset="0"/>
              </a:rPr>
              <a:t>неформально-эвристических методах</a:t>
            </a:r>
            <a:r>
              <a:rPr lang="ru-RU" sz="6000" dirty="0">
                <a:solidFill>
                  <a:schemeClr val="bg1"/>
                </a:solidFill>
                <a:latin typeface="Times New Roman" panose="02020603050405020304" pitchFamily="18" charset="0"/>
                <a:cs typeface="Times New Roman" panose="02020603050405020304" pitchFamily="18" charset="0"/>
              </a:rPr>
              <a:t>.</a:t>
            </a:r>
          </a:p>
          <a:p>
            <a:pPr marL="0" indent="0" hangingPunct="0">
              <a:buNone/>
            </a:pPr>
            <a:endParaRPr lang="ru-RU" sz="6000" dirty="0">
              <a:solidFill>
                <a:schemeClr val="bg1"/>
              </a:solidFill>
              <a:latin typeface="Times New Roman" panose="02020603050405020304" pitchFamily="18" charset="0"/>
              <a:cs typeface="Times New Roman" panose="02020603050405020304" pitchFamily="18" charset="0"/>
            </a:endParaRPr>
          </a:p>
          <a:p>
            <a:pPr marL="0" indent="0" hangingPunct="0">
              <a:buNone/>
            </a:pPr>
            <a:r>
              <a:rPr lang="ru-RU" sz="5100" dirty="0" smtClean="0">
                <a:solidFill>
                  <a:schemeClr val="bg1"/>
                </a:solidFill>
                <a:latin typeface="Times New Roman" panose="02020603050405020304" pitchFamily="18" charset="0"/>
                <a:cs typeface="Times New Roman" panose="02020603050405020304" pitchFamily="18" charset="0"/>
              </a:rPr>
              <a:t>  </a:t>
            </a:r>
            <a:endParaRPr lang="ru-RU" dirty="0"/>
          </a:p>
        </p:txBody>
      </p:sp>
    </p:spTree>
    <p:extLst>
      <p:ext uri="{BB962C8B-B14F-4D97-AF65-F5344CB8AC3E}">
        <p14:creationId xmlns:p14="http://schemas.microsoft.com/office/powerpoint/2010/main" val="28589191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1568</TotalTime>
  <Words>2243</Words>
  <Application>Microsoft Office PowerPoint</Application>
  <PresentationFormat>Экран (4:3)</PresentationFormat>
  <Paragraphs>136</Paragraphs>
  <Slides>32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32</vt:i4>
      </vt:variant>
    </vt:vector>
  </HeadingPairs>
  <TitlesOfParts>
    <vt:vector size="33" baseType="lpstr">
      <vt:lpstr>Тема Office</vt:lpstr>
      <vt:lpstr>Подходы к созданию комплексной системы защиты информации</vt:lpstr>
      <vt:lpstr>Подходы к созданию комплексной системы защиты информации</vt:lpstr>
      <vt:lpstr>Подходы к созданию комплексной системы защиты информации</vt:lpstr>
      <vt:lpstr>Подходы к созданию комплексной системы защиты информации</vt:lpstr>
      <vt:lpstr>Подходы к созданию комплексной системы защиты информации</vt:lpstr>
      <vt:lpstr>Показатели оценки информации как ресурса</vt:lpstr>
      <vt:lpstr>Критерии оценки важности информации</vt:lpstr>
      <vt:lpstr>Критерии оценки важности информации</vt:lpstr>
      <vt:lpstr>Критерии оценки важности информации</vt:lpstr>
      <vt:lpstr>Критерии оценки важности информации</vt:lpstr>
      <vt:lpstr>Критерии оценки важности информации</vt:lpstr>
      <vt:lpstr>Критерии оценки важности информации</vt:lpstr>
      <vt:lpstr>Критерии оценки важности информации</vt:lpstr>
      <vt:lpstr>Классификация характеристик по возможным способам получения их значений.</vt:lpstr>
      <vt:lpstr>Критерии оценки важности информации</vt:lpstr>
      <vt:lpstr>Графическое представление закона старения информации</vt:lpstr>
      <vt:lpstr>Критерии оценки важности информации</vt:lpstr>
      <vt:lpstr>Критерии оценки важности информации</vt:lpstr>
      <vt:lpstr>Релевантность информации </vt:lpstr>
      <vt:lpstr>Толерантность информации </vt:lpstr>
      <vt:lpstr>Критерии оценки важности информации</vt:lpstr>
      <vt:lpstr>Классификация методов и средств ЗИ</vt:lpstr>
      <vt:lpstr>Семантические схемы</vt:lpstr>
      <vt:lpstr>Семантическая схема проблемы ЗИ с помощью технических  средств с позиций структурной иерархии</vt:lpstr>
      <vt:lpstr>Семантические схемы</vt:lpstr>
      <vt:lpstr>Семантические схемы</vt:lpstr>
      <vt:lpstr>Семантическая схема проблемы ЗИ с помощью технических  средств с позиций функциональной иерархии </vt:lpstr>
      <vt:lpstr>Семантическая схема проблемы ЗИ с помощью технических  средств с позиций причинно-следственной иерархии</vt:lpstr>
      <vt:lpstr>Некоторые подходы к решению проблемы ЗИ</vt:lpstr>
      <vt:lpstr>Общая схема проведения работ по ЗИ</vt:lpstr>
      <vt:lpstr>Общая схема проведения работ по ЗИ</vt:lpstr>
      <vt:lpstr>Общая схема проведения работ по ЗИ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Подходы к созданию комплексной системы защиты информации</dc:title>
  <dc:creator>Simonov</dc:creator>
  <cp:lastModifiedBy>Пользователь Windows</cp:lastModifiedBy>
  <cp:revision>35</cp:revision>
  <cp:lastPrinted>2012-11-07T06:06:47Z</cp:lastPrinted>
  <dcterms:created xsi:type="dcterms:W3CDTF">2012-11-01T12:03:18Z</dcterms:created>
  <dcterms:modified xsi:type="dcterms:W3CDTF">2020-05-12T07:04:49Z</dcterms:modified>
</cp:coreProperties>
</file>