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5C2A-C8F7-41D0-B921-47B603A94A5D}" type="datetimeFigureOut">
              <a:rPr lang="ru-RU" smtClean="0"/>
              <a:t>25.07.2018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7645-C8E7-47CA-96C1-08EA07D28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83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5C2A-C8F7-41D0-B921-47B603A94A5D}" type="datetimeFigureOut">
              <a:rPr lang="ru-RU" smtClean="0"/>
              <a:t>25.07.2018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7645-C8E7-47CA-96C1-08EA07D28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54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5C2A-C8F7-41D0-B921-47B603A94A5D}" type="datetimeFigureOut">
              <a:rPr lang="ru-RU" smtClean="0"/>
              <a:t>25.07.2018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7645-C8E7-47CA-96C1-08EA07D28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8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5C2A-C8F7-41D0-B921-47B603A94A5D}" type="datetimeFigureOut">
              <a:rPr lang="ru-RU" smtClean="0"/>
              <a:t>25.07.2018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7645-C8E7-47CA-96C1-08EA07D28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5C2A-C8F7-41D0-B921-47B603A94A5D}" type="datetimeFigureOut">
              <a:rPr lang="ru-RU" smtClean="0"/>
              <a:t>25.07.2018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7645-C8E7-47CA-96C1-08EA07D28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9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5C2A-C8F7-41D0-B921-47B603A94A5D}" type="datetimeFigureOut">
              <a:rPr lang="ru-RU" smtClean="0"/>
              <a:t>25.07.2018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7645-C8E7-47CA-96C1-08EA07D28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59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5C2A-C8F7-41D0-B921-47B603A94A5D}" type="datetimeFigureOut">
              <a:rPr lang="ru-RU" smtClean="0"/>
              <a:t>25.07.2018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7645-C8E7-47CA-96C1-08EA07D28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91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5C2A-C8F7-41D0-B921-47B603A94A5D}" type="datetimeFigureOut">
              <a:rPr lang="ru-RU" smtClean="0"/>
              <a:t>25.07.2018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7645-C8E7-47CA-96C1-08EA07D28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0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5C2A-C8F7-41D0-B921-47B603A94A5D}" type="datetimeFigureOut">
              <a:rPr lang="ru-RU" smtClean="0"/>
              <a:t>25.07.2018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7645-C8E7-47CA-96C1-08EA07D28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84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5C2A-C8F7-41D0-B921-47B603A94A5D}" type="datetimeFigureOut">
              <a:rPr lang="ru-RU" smtClean="0"/>
              <a:t>25.07.2018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7645-C8E7-47CA-96C1-08EA07D28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8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5C2A-C8F7-41D0-B921-47B603A94A5D}" type="datetimeFigureOut">
              <a:rPr lang="ru-RU" smtClean="0"/>
              <a:t>25.07.2018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7645-C8E7-47CA-96C1-08EA07D28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90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5C2A-C8F7-41D0-B921-47B603A94A5D}" type="datetimeFigureOut">
              <a:rPr lang="ru-RU" smtClean="0"/>
              <a:t>25.07.2018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7645-C8E7-47CA-96C1-08EA07D28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5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895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Евгеньевич Сосёнушкин</dc:creator>
  <cp:lastModifiedBy>Сергей Евгеньевич Сосёнушкин</cp:lastModifiedBy>
  <cp:revision>1</cp:revision>
  <dcterms:created xsi:type="dcterms:W3CDTF">2018-07-25T14:29:35Z</dcterms:created>
  <dcterms:modified xsi:type="dcterms:W3CDTF">2018-07-25T14:29:42Z</dcterms:modified>
</cp:coreProperties>
</file>