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333" r:id="rId2"/>
    <p:sldId id="305" r:id="rId3"/>
    <p:sldId id="306" r:id="rId4"/>
    <p:sldId id="332" r:id="rId5"/>
    <p:sldId id="310" r:id="rId6"/>
    <p:sldId id="304" r:id="rId7"/>
    <p:sldId id="327" r:id="rId8"/>
    <p:sldId id="316" r:id="rId9"/>
    <p:sldId id="317" r:id="rId10"/>
    <p:sldId id="328" r:id="rId11"/>
    <p:sldId id="318" r:id="rId12"/>
    <p:sldId id="319" r:id="rId13"/>
    <p:sldId id="321" r:id="rId14"/>
    <p:sldId id="329" r:id="rId15"/>
    <p:sldId id="320" r:id="rId16"/>
    <p:sldId id="322" r:id="rId17"/>
    <p:sldId id="323" r:id="rId18"/>
    <p:sldId id="324" r:id="rId19"/>
    <p:sldId id="325" r:id="rId20"/>
    <p:sldId id="326" r:id="rId21"/>
    <p:sldId id="330" r:id="rId22"/>
    <p:sldId id="331" r:id="rId23"/>
  </p:sldIdLst>
  <p:sldSz cx="9144000" cy="6858000" type="screen4x3"/>
  <p:notesSz cx="6858000" cy="9144000"/>
  <p:custDataLst>
    <p:tags r:id="rId25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25" autoAdjust="0"/>
    <p:restoredTop sz="94628" autoAdjust="0"/>
  </p:normalViewPr>
  <p:slideViewPr>
    <p:cSldViewPr>
      <p:cViewPr varScale="1">
        <p:scale>
          <a:sx n="88" d="100"/>
          <a:sy n="88" d="100"/>
        </p:scale>
        <p:origin x="84" y="5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1052;&#1080;&#1093;&#1072;&#1080;&#1083;%20&#1057;&#1084;&#1080;&#1088;&#1085;&#1086;&#1074;\Desktop\&#1056;&#1077;&#1079;&#1091;&#1083;&#1100;&#1090;&#1072;&#1090;&#1099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1052;&#1080;&#1093;&#1072;&#1080;&#1083;%20&#1057;&#1084;&#1080;&#1088;&#1085;&#1086;&#1074;\Desktop\&#1056;&#1077;&#1079;&#1091;&#1083;&#1100;&#1090;&#1072;&#1090;&#1099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&#1050;&#1085;&#1080;&#1075;&#1072;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1052;&#1080;&#1093;&#1072;&#1080;&#1083;%20&#1057;&#1084;&#1080;&#1088;&#1085;&#1086;&#1074;\Desktop\&#1056;&#1077;&#1079;&#1091;&#1083;&#1100;&#1090;&#1072;&#1090;&#1099;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&#1050;&#1085;&#1080;&#1075;&#1072;1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1052;&#1080;&#1093;&#1072;&#1080;&#1083;\Desktop\&#1056;&#1077;&#1079;&#1091;&#1083;&#1100;&#1090;&#1072;&#1090;&#1099;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1052;&#1080;&#1093;&#1072;&#1080;&#1083;%20&#1057;&#1084;&#1080;&#1088;&#1085;&#1086;&#1074;\Desktop\&#1056;&#1077;&#1079;&#1091;&#1083;&#1100;&#1090;&#1072;&#1090;&#1099;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1052;&#1080;&#1093;&#1072;&#1080;&#1083;%20&#1057;&#1084;&#1080;&#1088;&#1085;&#1086;&#1074;\Desktop\&#1056;&#1077;&#1079;&#1091;&#1083;&#1100;&#1090;&#1072;&#1090;&#1099;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1052;&#1080;&#1093;&#1072;&#1080;&#1083;%20&#1057;&#1084;&#1080;&#1088;&#1085;&#1086;&#1074;\Desktop\&#1056;&#1077;&#1079;&#1091;&#1083;&#1100;&#1090;&#1072;&#1090;&#1099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Ирис!$B$9</c:f>
              <c:strCache>
                <c:ptCount val="1"/>
                <c:pt idx="0">
                  <c:v>Обучающая выборка</c:v>
                </c:pt>
              </c:strCache>
            </c:strRef>
          </c:tx>
          <c:invertIfNegative val="0"/>
          <c:cat>
            <c:multiLvlStrRef>
              <c:f>Ирис!$C$7:$F$8</c:f>
              <c:multiLvlStrCache>
                <c:ptCount val="4"/>
                <c:lvl>
                  <c:pt idx="0">
                    <c:v>ИСИАД</c:v>
                  </c:pt>
                  <c:pt idx="1">
                    <c:v>Matlab</c:v>
                  </c:pt>
                  <c:pt idx="2">
                    <c:v>ИСИАД</c:v>
                  </c:pt>
                  <c:pt idx="3">
                    <c:v>Matlab</c:v>
                  </c:pt>
                </c:lvl>
                <c:lvl>
                  <c:pt idx="0">
                    <c:v>Персептрон 1</c:v>
                  </c:pt>
                  <c:pt idx="2">
                    <c:v>Персептрон 2</c:v>
                  </c:pt>
                </c:lvl>
              </c:multiLvlStrCache>
            </c:multiLvlStrRef>
          </c:cat>
          <c:val>
            <c:numRef>
              <c:f>Ирис!$C$9:$F$9</c:f>
              <c:numCache>
                <c:formatCode>General</c:formatCode>
                <c:ptCount val="4"/>
                <c:pt idx="0">
                  <c:v>5.83</c:v>
                </c:pt>
                <c:pt idx="1">
                  <c:v>2.5</c:v>
                </c:pt>
                <c:pt idx="2">
                  <c:v>3.34</c:v>
                </c:pt>
                <c:pt idx="3">
                  <c:v>3.33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FA-4BBA-A2C7-5CE037F36251}"/>
            </c:ext>
          </c:extLst>
        </c:ser>
        <c:ser>
          <c:idx val="1"/>
          <c:order val="1"/>
          <c:tx>
            <c:strRef>
              <c:f>Ирис!$B$10</c:f>
              <c:strCache>
                <c:ptCount val="1"/>
                <c:pt idx="0">
                  <c:v>Тестовая выборка</c:v>
                </c:pt>
              </c:strCache>
            </c:strRef>
          </c:tx>
          <c:invertIfNegative val="0"/>
          <c:cat>
            <c:multiLvlStrRef>
              <c:f>Ирис!$C$7:$F$8</c:f>
              <c:multiLvlStrCache>
                <c:ptCount val="4"/>
                <c:lvl>
                  <c:pt idx="0">
                    <c:v>ИСИАД</c:v>
                  </c:pt>
                  <c:pt idx="1">
                    <c:v>Matlab</c:v>
                  </c:pt>
                  <c:pt idx="2">
                    <c:v>ИСИАД</c:v>
                  </c:pt>
                  <c:pt idx="3">
                    <c:v>Matlab</c:v>
                  </c:pt>
                </c:lvl>
                <c:lvl>
                  <c:pt idx="0">
                    <c:v>Персептрон 1</c:v>
                  </c:pt>
                  <c:pt idx="2">
                    <c:v>Персептрон 2</c:v>
                  </c:pt>
                </c:lvl>
              </c:multiLvlStrCache>
            </c:multiLvlStrRef>
          </c:cat>
          <c:val>
            <c:numRef>
              <c:f>Ирис!$C$10:$F$10</c:f>
              <c:numCache>
                <c:formatCode>General</c:formatCode>
                <c:ptCount val="4"/>
                <c:pt idx="0">
                  <c:v>6.67</c:v>
                </c:pt>
                <c:pt idx="1">
                  <c:v>3.33</c:v>
                </c:pt>
                <c:pt idx="2">
                  <c:v>3.34</c:v>
                </c:pt>
                <c:pt idx="3">
                  <c:v>6.67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FA-4BBA-A2C7-5CE037F36251}"/>
            </c:ext>
          </c:extLst>
        </c:ser>
        <c:ser>
          <c:idx val="2"/>
          <c:order val="2"/>
          <c:tx>
            <c:strRef>
              <c:f>Ирис!$B$11</c:f>
              <c:strCache>
                <c:ptCount val="1"/>
                <c:pt idx="0">
                  <c:v>Количество итераций (тыс.)</c:v>
                </c:pt>
              </c:strCache>
            </c:strRef>
          </c:tx>
          <c:invertIfNegative val="0"/>
          <c:cat>
            <c:multiLvlStrRef>
              <c:f>Ирис!$C$7:$F$8</c:f>
              <c:multiLvlStrCache>
                <c:ptCount val="4"/>
                <c:lvl>
                  <c:pt idx="0">
                    <c:v>ИСИАД</c:v>
                  </c:pt>
                  <c:pt idx="1">
                    <c:v>Matlab</c:v>
                  </c:pt>
                  <c:pt idx="2">
                    <c:v>ИСИАД</c:v>
                  </c:pt>
                  <c:pt idx="3">
                    <c:v>Matlab</c:v>
                  </c:pt>
                </c:lvl>
                <c:lvl>
                  <c:pt idx="0">
                    <c:v>Персептрон 1</c:v>
                  </c:pt>
                  <c:pt idx="2">
                    <c:v>Персептрон 2</c:v>
                  </c:pt>
                </c:lvl>
              </c:multiLvlStrCache>
            </c:multiLvlStrRef>
          </c:cat>
          <c:val>
            <c:numRef>
              <c:f>Ирис!$C$11:$F$11</c:f>
              <c:numCache>
                <c:formatCode>General</c:formatCode>
                <c:ptCount val="4"/>
                <c:pt idx="0">
                  <c:v>3.9470000000000001</c:v>
                </c:pt>
                <c:pt idx="2">
                  <c:v>1.554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FA-4BBA-A2C7-5CE037F362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8535040"/>
        <c:axId val="158536832"/>
      </c:barChart>
      <c:catAx>
        <c:axId val="158535040"/>
        <c:scaling>
          <c:orientation val="minMax"/>
        </c:scaling>
        <c:delete val="0"/>
        <c:axPos val="b"/>
        <c:title>
          <c:overlay val="0"/>
        </c:title>
        <c:numFmt formatCode="General" sourceLinked="0"/>
        <c:majorTickMark val="none"/>
        <c:minorTickMark val="none"/>
        <c:tickLblPos val="nextTo"/>
        <c:crossAx val="158536832"/>
        <c:crosses val="autoZero"/>
        <c:auto val="1"/>
        <c:lblAlgn val="ctr"/>
        <c:lblOffset val="100"/>
        <c:noMultiLvlLbl val="0"/>
      </c:catAx>
      <c:valAx>
        <c:axId val="15853683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ru-RU" dirty="0"/>
                  <a:t>Проценты</a:t>
                </a:r>
                <a:r>
                  <a:rPr lang="ru-RU" baseline="0" dirty="0"/>
                  <a:t> / Тысячи итераций</a:t>
                </a:r>
                <a:endParaRPr lang="ru-RU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5853504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087685109595412E-2"/>
          <c:y val="4.9675703288766755E-2"/>
          <c:w val="0.72708959874998902"/>
          <c:h val="0.755231200126829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'Морское ушко'!$C$7</c:f>
              <c:strCache>
                <c:ptCount val="1"/>
                <c:pt idx="0">
                  <c:v>Обучающая выборка</c:v>
                </c:pt>
              </c:strCache>
            </c:strRef>
          </c:tx>
          <c:invertIfNegative val="0"/>
          <c:cat>
            <c:multiLvlStrRef>
              <c:f>'Морское ушко'!$D$5:$G$6</c:f>
              <c:multiLvlStrCache>
                <c:ptCount val="4"/>
                <c:lvl>
                  <c:pt idx="0">
                    <c:v>ИСИАД</c:v>
                  </c:pt>
                  <c:pt idx="1">
                    <c:v>Matlab</c:v>
                  </c:pt>
                  <c:pt idx="2">
                    <c:v>ИСИАД</c:v>
                  </c:pt>
                  <c:pt idx="3">
                    <c:v>Matlab</c:v>
                  </c:pt>
                </c:lvl>
                <c:lvl>
                  <c:pt idx="0">
                    <c:v>Персептрон 1</c:v>
                  </c:pt>
                  <c:pt idx="2">
                    <c:v>Персептрон 2</c:v>
                  </c:pt>
                </c:lvl>
              </c:multiLvlStrCache>
            </c:multiLvlStrRef>
          </c:cat>
          <c:val>
            <c:numRef>
              <c:f>'Морское ушко'!$D$7:$G$7</c:f>
              <c:numCache>
                <c:formatCode>General</c:formatCode>
                <c:ptCount val="4"/>
                <c:pt idx="0">
                  <c:v>72.44</c:v>
                </c:pt>
                <c:pt idx="1">
                  <c:v>88.06</c:v>
                </c:pt>
                <c:pt idx="2">
                  <c:v>71.09</c:v>
                </c:pt>
                <c:pt idx="3">
                  <c:v>90.05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79-41F1-8925-401982EE183E}"/>
            </c:ext>
          </c:extLst>
        </c:ser>
        <c:ser>
          <c:idx val="1"/>
          <c:order val="1"/>
          <c:tx>
            <c:strRef>
              <c:f>'Морское ушко'!$C$8</c:f>
              <c:strCache>
                <c:ptCount val="1"/>
                <c:pt idx="0">
                  <c:v>Тестовая выборка</c:v>
                </c:pt>
              </c:strCache>
            </c:strRef>
          </c:tx>
          <c:invertIfNegative val="0"/>
          <c:cat>
            <c:multiLvlStrRef>
              <c:f>'Морское ушко'!$D$5:$G$6</c:f>
              <c:multiLvlStrCache>
                <c:ptCount val="4"/>
                <c:lvl>
                  <c:pt idx="0">
                    <c:v>ИСИАД</c:v>
                  </c:pt>
                  <c:pt idx="1">
                    <c:v>Matlab</c:v>
                  </c:pt>
                  <c:pt idx="2">
                    <c:v>ИСИАД</c:v>
                  </c:pt>
                  <c:pt idx="3">
                    <c:v>Matlab</c:v>
                  </c:pt>
                </c:lvl>
                <c:lvl>
                  <c:pt idx="0">
                    <c:v>Персептрон 1</c:v>
                  </c:pt>
                  <c:pt idx="2">
                    <c:v>Персептрон 2</c:v>
                  </c:pt>
                </c:lvl>
              </c:multiLvlStrCache>
            </c:multiLvlStrRef>
          </c:cat>
          <c:val>
            <c:numRef>
              <c:f>'Морское ушко'!$D$8:$G$8</c:f>
              <c:numCache>
                <c:formatCode>General</c:formatCode>
                <c:ptCount val="4"/>
                <c:pt idx="0">
                  <c:v>73.17</c:v>
                </c:pt>
                <c:pt idx="1">
                  <c:v>88.62</c:v>
                </c:pt>
                <c:pt idx="2">
                  <c:v>73.17</c:v>
                </c:pt>
                <c:pt idx="3">
                  <c:v>88.5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79-41F1-8925-401982EE183E}"/>
            </c:ext>
          </c:extLst>
        </c:ser>
        <c:ser>
          <c:idx val="2"/>
          <c:order val="2"/>
          <c:tx>
            <c:strRef>
              <c:f>'Морское ушко'!$C$9</c:f>
              <c:strCache>
                <c:ptCount val="1"/>
                <c:pt idx="0">
                  <c:v>Количество итераций (тыс.)</c:v>
                </c:pt>
              </c:strCache>
            </c:strRef>
          </c:tx>
          <c:invertIfNegative val="0"/>
          <c:cat>
            <c:multiLvlStrRef>
              <c:f>'Морское ушко'!$D$5:$G$6</c:f>
              <c:multiLvlStrCache>
                <c:ptCount val="4"/>
                <c:lvl>
                  <c:pt idx="0">
                    <c:v>ИСИАД</c:v>
                  </c:pt>
                  <c:pt idx="1">
                    <c:v>Matlab</c:v>
                  </c:pt>
                  <c:pt idx="2">
                    <c:v>ИСИАД</c:v>
                  </c:pt>
                  <c:pt idx="3">
                    <c:v>Matlab</c:v>
                  </c:pt>
                </c:lvl>
                <c:lvl>
                  <c:pt idx="0">
                    <c:v>Персептрон 1</c:v>
                  </c:pt>
                  <c:pt idx="2">
                    <c:v>Персептрон 2</c:v>
                  </c:pt>
                </c:lvl>
              </c:multiLvlStrCache>
            </c:multiLvlStrRef>
          </c:cat>
          <c:val>
            <c:numRef>
              <c:f>'Морское ушко'!$D$9:$G$9</c:f>
              <c:numCache>
                <c:formatCode>General</c:formatCode>
                <c:ptCount val="4"/>
                <c:pt idx="0">
                  <c:v>6.4180000000000001</c:v>
                </c:pt>
                <c:pt idx="2">
                  <c:v>6.6539999999999999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679-41F1-8925-401982EE18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8550656"/>
        <c:axId val="158556544"/>
      </c:barChart>
      <c:catAx>
        <c:axId val="15855065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58556544"/>
        <c:crosses val="autoZero"/>
        <c:auto val="1"/>
        <c:lblAlgn val="ctr"/>
        <c:lblOffset val="100"/>
        <c:noMultiLvlLbl val="0"/>
      </c:catAx>
      <c:valAx>
        <c:axId val="15855654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5855065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9617728385958442"/>
          <c:y val="0.2891525304303405"/>
          <c:w val="0.19044478971901088"/>
          <c:h val="0.42169458683436384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1710921758136693E-2"/>
          <c:y val="3.9872967104862274E-2"/>
          <c:w val="0.88840986191273064"/>
          <c:h val="0.868501229919598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Лист1!$F$1</c:f>
              <c:strCache>
                <c:ptCount val="1"/>
                <c:pt idx="0">
                  <c:v>Распределение значения выходного атрибута</c:v>
                </c:pt>
              </c:strCache>
            </c:strRef>
          </c:tx>
          <c:invertIfNegative val="0"/>
          <c:val>
            <c:numRef>
              <c:f>Лист1!$F$2:$F$30</c:f>
              <c:numCache>
                <c:formatCode>General</c:formatCode>
                <c:ptCount val="29"/>
                <c:pt idx="0">
                  <c:v>2</c:v>
                </c:pt>
                <c:pt idx="1">
                  <c:v>2</c:v>
                </c:pt>
                <c:pt idx="2">
                  <c:v>16</c:v>
                </c:pt>
                <c:pt idx="3">
                  <c:v>58</c:v>
                </c:pt>
                <c:pt idx="4">
                  <c:v>116</c:v>
                </c:pt>
                <c:pt idx="5">
                  <c:v>260</c:v>
                </c:pt>
                <c:pt idx="6">
                  <c:v>392</c:v>
                </c:pt>
                <c:pt idx="7">
                  <c:v>569</c:v>
                </c:pt>
                <c:pt idx="8">
                  <c:v>690</c:v>
                </c:pt>
                <c:pt idx="9">
                  <c:v>635</c:v>
                </c:pt>
                <c:pt idx="10">
                  <c:v>488</c:v>
                </c:pt>
                <c:pt idx="11">
                  <c:v>268</c:v>
                </c:pt>
                <c:pt idx="12">
                  <c:v>204</c:v>
                </c:pt>
                <c:pt idx="13">
                  <c:v>127</c:v>
                </c:pt>
                <c:pt idx="14">
                  <c:v>104</c:v>
                </c:pt>
                <c:pt idx="15">
                  <c:v>68</c:v>
                </c:pt>
                <c:pt idx="16">
                  <c:v>59</c:v>
                </c:pt>
                <c:pt idx="17">
                  <c:v>43</c:v>
                </c:pt>
                <c:pt idx="18">
                  <c:v>33</c:v>
                </c:pt>
                <c:pt idx="19">
                  <c:v>27</c:v>
                </c:pt>
                <c:pt idx="20">
                  <c:v>15</c:v>
                </c:pt>
                <c:pt idx="21">
                  <c:v>7</c:v>
                </c:pt>
                <c:pt idx="22">
                  <c:v>10</c:v>
                </c:pt>
                <c:pt idx="23">
                  <c:v>3</c:v>
                </c:pt>
                <c:pt idx="24">
                  <c:v>2</c:v>
                </c:pt>
                <c:pt idx="25">
                  <c:v>2</c:v>
                </c:pt>
                <c:pt idx="26">
                  <c:v>3</c:v>
                </c:pt>
                <c:pt idx="27">
                  <c:v>1</c:v>
                </c:pt>
                <c:pt idx="2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24-4DFF-BEF3-06DACFCE15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56994944"/>
        <c:axId val="158475392"/>
      </c:barChart>
      <c:catAx>
        <c:axId val="156994944"/>
        <c:scaling>
          <c:orientation val="minMax"/>
        </c:scaling>
        <c:delete val="0"/>
        <c:axPos val="b"/>
        <c:majorTickMark val="none"/>
        <c:minorTickMark val="none"/>
        <c:tickLblPos val="nextTo"/>
        <c:crossAx val="158475392"/>
        <c:crosses val="autoZero"/>
        <c:auto val="1"/>
        <c:lblAlgn val="ctr"/>
        <c:lblOffset val="100"/>
        <c:noMultiLvlLbl val="0"/>
      </c:catAx>
      <c:valAx>
        <c:axId val="158475392"/>
        <c:scaling>
          <c:logBase val="10"/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15699494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Различие</c:v>
          </c:tx>
          <c:marker>
            <c:symbol val="none"/>
          </c:marker>
          <c:val>
            <c:numRef>
              <c:f>'Морское ушко'!$K$7:$K$841</c:f>
              <c:numCache>
                <c:formatCode>General</c:formatCode>
                <c:ptCount val="835"/>
                <c:pt idx="0">
                  <c:v>6</c:v>
                </c:pt>
                <c:pt idx="1">
                  <c:v>0</c:v>
                </c:pt>
                <c:pt idx="2">
                  <c:v>0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-2</c:v>
                </c:pt>
                <c:pt idx="9">
                  <c:v>2</c:v>
                </c:pt>
                <c:pt idx="10">
                  <c:v>-1</c:v>
                </c:pt>
                <c:pt idx="11">
                  <c:v>-1</c:v>
                </c:pt>
                <c:pt idx="12">
                  <c:v>-2</c:v>
                </c:pt>
                <c:pt idx="13">
                  <c:v>-2</c:v>
                </c:pt>
                <c:pt idx="14">
                  <c:v>0</c:v>
                </c:pt>
                <c:pt idx="15">
                  <c:v>4</c:v>
                </c:pt>
                <c:pt idx="16">
                  <c:v>-7</c:v>
                </c:pt>
                <c:pt idx="17">
                  <c:v>0</c:v>
                </c:pt>
                <c:pt idx="18">
                  <c:v>-2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-2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1</c:v>
                </c:pt>
                <c:pt idx="27">
                  <c:v>1</c:v>
                </c:pt>
                <c:pt idx="28">
                  <c:v>4</c:v>
                </c:pt>
                <c:pt idx="29">
                  <c:v>4</c:v>
                </c:pt>
                <c:pt idx="30">
                  <c:v>-2</c:v>
                </c:pt>
                <c:pt idx="31">
                  <c:v>-2</c:v>
                </c:pt>
                <c:pt idx="32">
                  <c:v>0</c:v>
                </c:pt>
                <c:pt idx="33">
                  <c:v>1</c:v>
                </c:pt>
                <c:pt idx="34">
                  <c:v>0</c:v>
                </c:pt>
                <c:pt idx="35">
                  <c:v>-2</c:v>
                </c:pt>
                <c:pt idx="36">
                  <c:v>-1</c:v>
                </c:pt>
                <c:pt idx="37">
                  <c:v>-2</c:v>
                </c:pt>
                <c:pt idx="38">
                  <c:v>7</c:v>
                </c:pt>
                <c:pt idx="39">
                  <c:v>2</c:v>
                </c:pt>
                <c:pt idx="40">
                  <c:v>-1</c:v>
                </c:pt>
                <c:pt idx="41">
                  <c:v>0</c:v>
                </c:pt>
                <c:pt idx="42">
                  <c:v>2</c:v>
                </c:pt>
                <c:pt idx="43">
                  <c:v>1</c:v>
                </c:pt>
                <c:pt idx="44">
                  <c:v>-3</c:v>
                </c:pt>
                <c:pt idx="45">
                  <c:v>4</c:v>
                </c:pt>
                <c:pt idx="46">
                  <c:v>0</c:v>
                </c:pt>
                <c:pt idx="47">
                  <c:v>2</c:v>
                </c:pt>
                <c:pt idx="48">
                  <c:v>-1</c:v>
                </c:pt>
                <c:pt idx="49">
                  <c:v>3</c:v>
                </c:pt>
                <c:pt idx="50">
                  <c:v>0</c:v>
                </c:pt>
                <c:pt idx="51">
                  <c:v>3</c:v>
                </c:pt>
                <c:pt idx="52">
                  <c:v>0</c:v>
                </c:pt>
                <c:pt idx="53">
                  <c:v>2</c:v>
                </c:pt>
                <c:pt idx="54">
                  <c:v>5</c:v>
                </c:pt>
                <c:pt idx="55">
                  <c:v>2</c:v>
                </c:pt>
                <c:pt idx="56">
                  <c:v>0</c:v>
                </c:pt>
                <c:pt idx="57">
                  <c:v>6</c:v>
                </c:pt>
                <c:pt idx="58">
                  <c:v>6</c:v>
                </c:pt>
                <c:pt idx="59">
                  <c:v>4</c:v>
                </c:pt>
                <c:pt idx="60">
                  <c:v>1</c:v>
                </c:pt>
                <c:pt idx="61">
                  <c:v>7</c:v>
                </c:pt>
                <c:pt idx="62">
                  <c:v>2</c:v>
                </c:pt>
                <c:pt idx="63">
                  <c:v>1</c:v>
                </c:pt>
                <c:pt idx="64">
                  <c:v>1</c:v>
                </c:pt>
                <c:pt idx="65">
                  <c:v>2</c:v>
                </c:pt>
                <c:pt idx="66">
                  <c:v>-3</c:v>
                </c:pt>
                <c:pt idx="67">
                  <c:v>2</c:v>
                </c:pt>
                <c:pt idx="68">
                  <c:v>1</c:v>
                </c:pt>
                <c:pt idx="69">
                  <c:v>6</c:v>
                </c:pt>
                <c:pt idx="70">
                  <c:v>6</c:v>
                </c:pt>
                <c:pt idx="71">
                  <c:v>4</c:v>
                </c:pt>
                <c:pt idx="72">
                  <c:v>2</c:v>
                </c:pt>
                <c:pt idx="73">
                  <c:v>5</c:v>
                </c:pt>
                <c:pt idx="74">
                  <c:v>1</c:v>
                </c:pt>
                <c:pt idx="75">
                  <c:v>-3</c:v>
                </c:pt>
                <c:pt idx="76">
                  <c:v>1</c:v>
                </c:pt>
                <c:pt idx="77">
                  <c:v>2</c:v>
                </c:pt>
                <c:pt idx="78">
                  <c:v>1</c:v>
                </c:pt>
                <c:pt idx="79">
                  <c:v>3</c:v>
                </c:pt>
                <c:pt idx="80">
                  <c:v>2</c:v>
                </c:pt>
                <c:pt idx="81">
                  <c:v>3</c:v>
                </c:pt>
                <c:pt idx="82">
                  <c:v>-4</c:v>
                </c:pt>
                <c:pt idx="83">
                  <c:v>0</c:v>
                </c:pt>
                <c:pt idx="84">
                  <c:v>0</c:v>
                </c:pt>
                <c:pt idx="85">
                  <c:v>-1</c:v>
                </c:pt>
                <c:pt idx="86">
                  <c:v>-1</c:v>
                </c:pt>
                <c:pt idx="87">
                  <c:v>-3</c:v>
                </c:pt>
                <c:pt idx="88">
                  <c:v>2</c:v>
                </c:pt>
                <c:pt idx="89">
                  <c:v>-1</c:v>
                </c:pt>
                <c:pt idx="90">
                  <c:v>0</c:v>
                </c:pt>
                <c:pt idx="91">
                  <c:v>4</c:v>
                </c:pt>
                <c:pt idx="92">
                  <c:v>2</c:v>
                </c:pt>
                <c:pt idx="93">
                  <c:v>1</c:v>
                </c:pt>
                <c:pt idx="94">
                  <c:v>-1</c:v>
                </c:pt>
                <c:pt idx="95">
                  <c:v>1</c:v>
                </c:pt>
                <c:pt idx="96">
                  <c:v>2</c:v>
                </c:pt>
                <c:pt idx="97">
                  <c:v>2</c:v>
                </c:pt>
                <c:pt idx="98">
                  <c:v>5</c:v>
                </c:pt>
                <c:pt idx="99">
                  <c:v>4</c:v>
                </c:pt>
                <c:pt idx="100">
                  <c:v>-1</c:v>
                </c:pt>
                <c:pt idx="101">
                  <c:v>3</c:v>
                </c:pt>
                <c:pt idx="102">
                  <c:v>4</c:v>
                </c:pt>
                <c:pt idx="103">
                  <c:v>1</c:v>
                </c:pt>
                <c:pt idx="104">
                  <c:v>5</c:v>
                </c:pt>
                <c:pt idx="105">
                  <c:v>-2</c:v>
                </c:pt>
                <c:pt idx="106">
                  <c:v>-1</c:v>
                </c:pt>
                <c:pt idx="107">
                  <c:v>0</c:v>
                </c:pt>
                <c:pt idx="108">
                  <c:v>0</c:v>
                </c:pt>
                <c:pt idx="109">
                  <c:v>6</c:v>
                </c:pt>
                <c:pt idx="110">
                  <c:v>4</c:v>
                </c:pt>
                <c:pt idx="111">
                  <c:v>6</c:v>
                </c:pt>
                <c:pt idx="112">
                  <c:v>2</c:v>
                </c:pt>
                <c:pt idx="113">
                  <c:v>7</c:v>
                </c:pt>
                <c:pt idx="114">
                  <c:v>7</c:v>
                </c:pt>
                <c:pt idx="115">
                  <c:v>3</c:v>
                </c:pt>
                <c:pt idx="116">
                  <c:v>7</c:v>
                </c:pt>
                <c:pt idx="117">
                  <c:v>0</c:v>
                </c:pt>
                <c:pt idx="118">
                  <c:v>1</c:v>
                </c:pt>
                <c:pt idx="119">
                  <c:v>3</c:v>
                </c:pt>
                <c:pt idx="120">
                  <c:v>3</c:v>
                </c:pt>
                <c:pt idx="121">
                  <c:v>1</c:v>
                </c:pt>
                <c:pt idx="122">
                  <c:v>4</c:v>
                </c:pt>
                <c:pt idx="123">
                  <c:v>1</c:v>
                </c:pt>
                <c:pt idx="124">
                  <c:v>6</c:v>
                </c:pt>
                <c:pt idx="125">
                  <c:v>4</c:v>
                </c:pt>
                <c:pt idx="126">
                  <c:v>4</c:v>
                </c:pt>
                <c:pt idx="127">
                  <c:v>3</c:v>
                </c:pt>
                <c:pt idx="128">
                  <c:v>0</c:v>
                </c:pt>
                <c:pt idx="129">
                  <c:v>3</c:v>
                </c:pt>
                <c:pt idx="130">
                  <c:v>0</c:v>
                </c:pt>
                <c:pt idx="131">
                  <c:v>1</c:v>
                </c:pt>
                <c:pt idx="132">
                  <c:v>0</c:v>
                </c:pt>
                <c:pt idx="133">
                  <c:v>6</c:v>
                </c:pt>
                <c:pt idx="134">
                  <c:v>-3</c:v>
                </c:pt>
                <c:pt idx="135">
                  <c:v>3</c:v>
                </c:pt>
                <c:pt idx="136">
                  <c:v>5</c:v>
                </c:pt>
                <c:pt idx="137">
                  <c:v>4</c:v>
                </c:pt>
                <c:pt idx="138">
                  <c:v>2</c:v>
                </c:pt>
                <c:pt idx="139">
                  <c:v>0</c:v>
                </c:pt>
                <c:pt idx="140">
                  <c:v>4</c:v>
                </c:pt>
                <c:pt idx="141">
                  <c:v>3</c:v>
                </c:pt>
                <c:pt idx="142">
                  <c:v>-3</c:v>
                </c:pt>
                <c:pt idx="143">
                  <c:v>1</c:v>
                </c:pt>
                <c:pt idx="144">
                  <c:v>0</c:v>
                </c:pt>
                <c:pt idx="145">
                  <c:v>1</c:v>
                </c:pt>
                <c:pt idx="146">
                  <c:v>-1</c:v>
                </c:pt>
                <c:pt idx="147">
                  <c:v>-1</c:v>
                </c:pt>
                <c:pt idx="148">
                  <c:v>-3</c:v>
                </c:pt>
                <c:pt idx="149">
                  <c:v>-2</c:v>
                </c:pt>
                <c:pt idx="150">
                  <c:v>-2</c:v>
                </c:pt>
                <c:pt idx="151">
                  <c:v>0</c:v>
                </c:pt>
                <c:pt idx="152">
                  <c:v>0</c:v>
                </c:pt>
                <c:pt idx="153">
                  <c:v>-1</c:v>
                </c:pt>
                <c:pt idx="154">
                  <c:v>-3</c:v>
                </c:pt>
                <c:pt idx="155">
                  <c:v>-3</c:v>
                </c:pt>
                <c:pt idx="156">
                  <c:v>5</c:v>
                </c:pt>
                <c:pt idx="157">
                  <c:v>3</c:v>
                </c:pt>
                <c:pt idx="158">
                  <c:v>1</c:v>
                </c:pt>
                <c:pt idx="159">
                  <c:v>-2</c:v>
                </c:pt>
                <c:pt idx="160">
                  <c:v>2</c:v>
                </c:pt>
                <c:pt idx="161">
                  <c:v>1</c:v>
                </c:pt>
                <c:pt idx="162">
                  <c:v>0</c:v>
                </c:pt>
                <c:pt idx="163">
                  <c:v>0</c:v>
                </c:pt>
                <c:pt idx="164">
                  <c:v>-1</c:v>
                </c:pt>
                <c:pt idx="165">
                  <c:v>-1</c:v>
                </c:pt>
                <c:pt idx="166">
                  <c:v>0</c:v>
                </c:pt>
                <c:pt idx="167">
                  <c:v>-2</c:v>
                </c:pt>
                <c:pt idx="168">
                  <c:v>2</c:v>
                </c:pt>
                <c:pt idx="169">
                  <c:v>-2</c:v>
                </c:pt>
                <c:pt idx="170">
                  <c:v>-2</c:v>
                </c:pt>
                <c:pt idx="171">
                  <c:v>-1</c:v>
                </c:pt>
                <c:pt idx="172">
                  <c:v>-1</c:v>
                </c:pt>
                <c:pt idx="173">
                  <c:v>-2</c:v>
                </c:pt>
                <c:pt idx="174">
                  <c:v>-1</c:v>
                </c:pt>
                <c:pt idx="175">
                  <c:v>-2</c:v>
                </c:pt>
                <c:pt idx="176">
                  <c:v>1</c:v>
                </c:pt>
                <c:pt idx="177">
                  <c:v>-2</c:v>
                </c:pt>
                <c:pt idx="178">
                  <c:v>-1</c:v>
                </c:pt>
                <c:pt idx="179">
                  <c:v>1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-2</c:v>
                </c:pt>
                <c:pt idx="185">
                  <c:v>-3</c:v>
                </c:pt>
                <c:pt idx="186">
                  <c:v>1</c:v>
                </c:pt>
                <c:pt idx="187">
                  <c:v>0</c:v>
                </c:pt>
                <c:pt idx="188">
                  <c:v>1</c:v>
                </c:pt>
                <c:pt idx="189">
                  <c:v>-1</c:v>
                </c:pt>
                <c:pt idx="190">
                  <c:v>0</c:v>
                </c:pt>
                <c:pt idx="191">
                  <c:v>1</c:v>
                </c:pt>
                <c:pt idx="192">
                  <c:v>-1</c:v>
                </c:pt>
                <c:pt idx="193">
                  <c:v>-1</c:v>
                </c:pt>
                <c:pt idx="194">
                  <c:v>0</c:v>
                </c:pt>
                <c:pt idx="195">
                  <c:v>-1</c:v>
                </c:pt>
                <c:pt idx="196">
                  <c:v>-2</c:v>
                </c:pt>
                <c:pt idx="197">
                  <c:v>-1</c:v>
                </c:pt>
                <c:pt idx="198">
                  <c:v>-1</c:v>
                </c:pt>
                <c:pt idx="199">
                  <c:v>-1</c:v>
                </c:pt>
                <c:pt idx="200">
                  <c:v>-1</c:v>
                </c:pt>
                <c:pt idx="201">
                  <c:v>0</c:v>
                </c:pt>
                <c:pt idx="202">
                  <c:v>1</c:v>
                </c:pt>
                <c:pt idx="203">
                  <c:v>1</c:v>
                </c:pt>
                <c:pt idx="204">
                  <c:v>0</c:v>
                </c:pt>
                <c:pt idx="205">
                  <c:v>-2</c:v>
                </c:pt>
                <c:pt idx="206">
                  <c:v>1</c:v>
                </c:pt>
                <c:pt idx="207">
                  <c:v>1</c:v>
                </c:pt>
                <c:pt idx="208">
                  <c:v>0</c:v>
                </c:pt>
                <c:pt idx="209">
                  <c:v>0</c:v>
                </c:pt>
                <c:pt idx="210">
                  <c:v>-1</c:v>
                </c:pt>
                <c:pt idx="211">
                  <c:v>-2</c:v>
                </c:pt>
                <c:pt idx="212">
                  <c:v>-1</c:v>
                </c:pt>
                <c:pt idx="213">
                  <c:v>-1</c:v>
                </c:pt>
                <c:pt idx="214">
                  <c:v>0</c:v>
                </c:pt>
                <c:pt idx="215">
                  <c:v>0</c:v>
                </c:pt>
                <c:pt idx="216">
                  <c:v>2</c:v>
                </c:pt>
                <c:pt idx="217">
                  <c:v>1</c:v>
                </c:pt>
                <c:pt idx="218">
                  <c:v>0</c:v>
                </c:pt>
                <c:pt idx="219">
                  <c:v>1</c:v>
                </c:pt>
                <c:pt idx="220">
                  <c:v>-1</c:v>
                </c:pt>
                <c:pt idx="221">
                  <c:v>0</c:v>
                </c:pt>
                <c:pt idx="222">
                  <c:v>-1</c:v>
                </c:pt>
                <c:pt idx="223">
                  <c:v>1</c:v>
                </c:pt>
                <c:pt idx="224">
                  <c:v>3</c:v>
                </c:pt>
                <c:pt idx="225">
                  <c:v>0</c:v>
                </c:pt>
                <c:pt idx="226">
                  <c:v>0</c:v>
                </c:pt>
                <c:pt idx="227">
                  <c:v>-1</c:v>
                </c:pt>
                <c:pt idx="228">
                  <c:v>0</c:v>
                </c:pt>
                <c:pt idx="229">
                  <c:v>1</c:v>
                </c:pt>
                <c:pt idx="230">
                  <c:v>1</c:v>
                </c:pt>
                <c:pt idx="231">
                  <c:v>2</c:v>
                </c:pt>
                <c:pt idx="232">
                  <c:v>0</c:v>
                </c:pt>
                <c:pt idx="233">
                  <c:v>-1</c:v>
                </c:pt>
                <c:pt idx="234">
                  <c:v>-1</c:v>
                </c:pt>
                <c:pt idx="235">
                  <c:v>-1</c:v>
                </c:pt>
                <c:pt idx="236">
                  <c:v>0</c:v>
                </c:pt>
                <c:pt idx="237">
                  <c:v>1</c:v>
                </c:pt>
                <c:pt idx="238">
                  <c:v>2</c:v>
                </c:pt>
                <c:pt idx="239">
                  <c:v>-2</c:v>
                </c:pt>
                <c:pt idx="240">
                  <c:v>-2</c:v>
                </c:pt>
                <c:pt idx="241">
                  <c:v>-1</c:v>
                </c:pt>
                <c:pt idx="242">
                  <c:v>1</c:v>
                </c:pt>
                <c:pt idx="243">
                  <c:v>0</c:v>
                </c:pt>
                <c:pt idx="244">
                  <c:v>-1</c:v>
                </c:pt>
                <c:pt idx="245">
                  <c:v>2</c:v>
                </c:pt>
                <c:pt idx="246">
                  <c:v>0</c:v>
                </c:pt>
                <c:pt idx="247">
                  <c:v>2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1</c:v>
                </c:pt>
                <c:pt idx="254">
                  <c:v>-1</c:v>
                </c:pt>
                <c:pt idx="255">
                  <c:v>0</c:v>
                </c:pt>
                <c:pt idx="256">
                  <c:v>1</c:v>
                </c:pt>
                <c:pt idx="257">
                  <c:v>-1</c:v>
                </c:pt>
                <c:pt idx="258">
                  <c:v>-1</c:v>
                </c:pt>
                <c:pt idx="259">
                  <c:v>-1</c:v>
                </c:pt>
                <c:pt idx="260">
                  <c:v>-1</c:v>
                </c:pt>
                <c:pt idx="261">
                  <c:v>0</c:v>
                </c:pt>
                <c:pt idx="262">
                  <c:v>0</c:v>
                </c:pt>
                <c:pt idx="263">
                  <c:v>1</c:v>
                </c:pt>
                <c:pt idx="264">
                  <c:v>1</c:v>
                </c:pt>
                <c:pt idx="265">
                  <c:v>-1</c:v>
                </c:pt>
                <c:pt idx="266">
                  <c:v>-1</c:v>
                </c:pt>
                <c:pt idx="267">
                  <c:v>0</c:v>
                </c:pt>
                <c:pt idx="268">
                  <c:v>-3</c:v>
                </c:pt>
                <c:pt idx="269">
                  <c:v>-1</c:v>
                </c:pt>
                <c:pt idx="270">
                  <c:v>1</c:v>
                </c:pt>
                <c:pt idx="271">
                  <c:v>0</c:v>
                </c:pt>
                <c:pt idx="272">
                  <c:v>1</c:v>
                </c:pt>
                <c:pt idx="273">
                  <c:v>0</c:v>
                </c:pt>
                <c:pt idx="274">
                  <c:v>1</c:v>
                </c:pt>
                <c:pt idx="275">
                  <c:v>2</c:v>
                </c:pt>
                <c:pt idx="276">
                  <c:v>0</c:v>
                </c:pt>
                <c:pt idx="277">
                  <c:v>2</c:v>
                </c:pt>
                <c:pt idx="278">
                  <c:v>-1</c:v>
                </c:pt>
                <c:pt idx="279">
                  <c:v>1</c:v>
                </c:pt>
                <c:pt idx="280">
                  <c:v>0</c:v>
                </c:pt>
                <c:pt idx="281">
                  <c:v>0</c:v>
                </c:pt>
                <c:pt idx="282">
                  <c:v>-1</c:v>
                </c:pt>
                <c:pt idx="283">
                  <c:v>-1</c:v>
                </c:pt>
                <c:pt idx="284">
                  <c:v>-1</c:v>
                </c:pt>
                <c:pt idx="285">
                  <c:v>-2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-1</c:v>
                </c:pt>
                <c:pt idx="291">
                  <c:v>-2</c:v>
                </c:pt>
                <c:pt idx="292">
                  <c:v>-1</c:v>
                </c:pt>
                <c:pt idx="293">
                  <c:v>-5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-1</c:v>
                </c:pt>
                <c:pt idx="298">
                  <c:v>1</c:v>
                </c:pt>
                <c:pt idx="299">
                  <c:v>1</c:v>
                </c:pt>
                <c:pt idx="300">
                  <c:v>0</c:v>
                </c:pt>
                <c:pt idx="301">
                  <c:v>-3</c:v>
                </c:pt>
                <c:pt idx="302">
                  <c:v>-1</c:v>
                </c:pt>
                <c:pt idx="303">
                  <c:v>-1</c:v>
                </c:pt>
                <c:pt idx="304">
                  <c:v>-4</c:v>
                </c:pt>
                <c:pt idx="305">
                  <c:v>-1</c:v>
                </c:pt>
                <c:pt idx="306">
                  <c:v>2</c:v>
                </c:pt>
                <c:pt idx="307">
                  <c:v>-1</c:v>
                </c:pt>
                <c:pt idx="308">
                  <c:v>0</c:v>
                </c:pt>
                <c:pt idx="309">
                  <c:v>2</c:v>
                </c:pt>
                <c:pt idx="310">
                  <c:v>0</c:v>
                </c:pt>
                <c:pt idx="311">
                  <c:v>-2</c:v>
                </c:pt>
                <c:pt idx="312">
                  <c:v>-1</c:v>
                </c:pt>
                <c:pt idx="313">
                  <c:v>1</c:v>
                </c:pt>
                <c:pt idx="314">
                  <c:v>0</c:v>
                </c:pt>
                <c:pt idx="315">
                  <c:v>-1</c:v>
                </c:pt>
                <c:pt idx="316">
                  <c:v>-1</c:v>
                </c:pt>
                <c:pt idx="317">
                  <c:v>0</c:v>
                </c:pt>
                <c:pt idx="318">
                  <c:v>-1</c:v>
                </c:pt>
                <c:pt idx="319">
                  <c:v>2</c:v>
                </c:pt>
                <c:pt idx="320">
                  <c:v>1</c:v>
                </c:pt>
                <c:pt idx="321">
                  <c:v>0</c:v>
                </c:pt>
                <c:pt idx="322">
                  <c:v>2</c:v>
                </c:pt>
                <c:pt idx="323">
                  <c:v>0</c:v>
                </c:pt>
                <c:pt idx="324">
                  <c:v>3</c:v>
                </c:pt>
                <c:pt idx="325">
                  <c:v>0</c:v>
                </c:pt>
                <c:pt idx="326">
                  <c:v>1</c:v>
                </c:pt>
                <c:pt idx="327">
                  <c:v>-2</c:v>
                </c:pt>
                <c:pt idx="328">
                  <c:v>0</c:v>
                </c:pt>
                <c:pt idx="329">
                  <c:v>1</c:v>
                </c:pt>
                <c:pt idx="330">
                  <c:v>0</c:v>
                </c:pt>
                <c:pt idx="331">
                  <c:v>-3</c:v>
                </c:pt>
                <c:pt idx="332">
                  <c:v>1</c:v>
                </c:pt>
                <c:pt idx="333">
                  <c:v>-2</c:v>
                </c:pt>
                <c:pt idx="334">
                  <c:v>1</c:v>
                </c:pt>
                <c:pt idx="335">
                  <c:v>0</c:v>
                </c:pt>
                <c:pt idx="336">
                  <c:v>0</c:v>
                </c:pt>
                <c:pt idx="337">
                  <c:v>-3</c:v>
                </c:pt>
                <c:pt idx="338">
                  <c:v>-2</c:v>
                </c:pt>
                <c:pt idx="339">
                  <c:v>-1</c:v>
                </c:pt>
                <c:pt idx="340">
                  <c:v>-2</c:v>
                </c:pt>
                <c:pt idx="341">
                  <c:v>0</c:v>
                </c:pt>
                <c:pt idx="342">
                  <c:v>1</c:v>
                </c:pt>
                <c:pt idx="343">
                  <c:v>-1</c:v>
                </c:pt>
                <c:pt idx="344">
                  <c:v>-1</c:v>
                </c:pt>
                <c:pt idx="345">
                  <c:v>1</c:v>
                </c:pt>
                <c:pt idx="346">
                  <c:v>-1</c:v>
                </c:pt>
                <c:pt idx="347">
                  <c:v>0</c:v>
                </c:pt>
                <c:pt idx="348">
                  <c:v>1</c:v>
                </c:pt>
                <c:pt idx="349">
                  <c:v>1</c:v>
                </c:pt>
                <c:pt idx="350">
                  <c:v>-1</c:v>
                </c:pt>
                <c:pt idx="351">
                  <c:v>-1</c:v>
                </c:pt>
                <c:pt idx="352">
                  <c:v>2</c:v>
                </c:pt>
                <c:pt idx="353">
                  <c:v>-2</c:v>
                </c:pt>
                <c:pt idx="354">
                  <c:v>-2</c:v>
                </c:pt>
                <c:pt idx="355">
                  <c:v>-2</c:v>
                </c:pt>
                <c:pt idx="356">
                  <c:v>-1</c:v>
                </c:pt>
                <c:pt idx="357">
                  <c:v>0</c:v>
                </c:pt>
                <c:pt idx="358">
                  <c:v>-2</c:v>
                </c:pt>
                <c:pt idx="359">
                  <c:v>4</c:v>
                </c:pt>
                <c:pt idx="360">
                  <c:v>0</c:v>
                </c:pt>
                <c:pt idx="361">
                  <c:v>1</c:v>
                </c:pt>
                <c:pt idx="362">
                  <c:v>-2</c:v>
                </c:pt>
                <c:pt idx="363">
                  <c:v>0</c:v>
                </c:pt>
                <c:pt idx="364">
                  <c:v>-1</c:v>
                </c:pt>
                <c:pt idx="365">
                  <c:v>-2</c:v>
                </c:pt>
                <c:pt idx="366">
                  <c:v>0</c:v>
                </c:pt>
                <c:pt idx="367">
                  <c:v>-2</c:v>
                </c:pt>
                <c:pt idx="368">
                  <c:v>-2</c:v>
                </c:pt>
                <c:pt idx="369">
                  <c:v>1</c:v>
                </c:pt>
                <c:pt idx="370">
                  <c:v>1</c:v>
                </c:pt>
                <c:pt idx="371">
                  <c:v>-1</c:v>
                </c:pt>
                <c:pt idx="372">
                  <c:v>0</c:v>
                </c:pt>
                <c:pt idx="373">
                  <c:v>-3</c:v>
                </c:pt>
                <c:pt idx="374">
                  <c:v>-1</c:v>
                </c:pt>
                <c:pt idx="375">
                  <c:v>1</c:v>
                </c:pt>
                <c:pt idx="376">
                  <c:v>-1</c:v>
                </c:pt>
                <c:pt idx="377">
                  <c:v>-1</c:v>
                </c:pt>
                <c:pt idx="378">
                  <c:v>1</c:v>
                </c:pt>
                <c:pt idx="379">
                  <c:v>0</c:v>
                </c:pt>
                <c:pt idx="380">
                  <c:v>1</c:v>
                </c:pt>
                <c:pt idx="381">
                  <c:v>2</c:v>
                </c:pt>
                <c:pt idx="382">
                  <c:v>0</c:v>
                </c:pt>
                <c:pt idx="383">
                  <c:v>0</c:v>
                </c:pt>
                <c:pt idx="384">
                  <c:v>1</c:v>
                </c:pt>
                <c:pt idx="385">
                  <c:v>-1</c:v>
                </c:pt>
                <c:pt idx="386">
                  <c:v>0</c:v>
                </c:pt>
                <c:pt idx="387">
                  <c:v>4</c:v>
                </c:pt>
                <c:pt idx="388">
                  <c:v>0</c:v>
                </c:pt>
                <c:pt idx="389">
                  <c:v>0</c:v>
                </c:pt>
                <c:pt idx="390">
                  <c:v>1</c:v>
                </c:pt>
                <c:pt idx="391">
                  <c:v>1</c:v>
                </c:pt>
                <c:pt idx="392">
                  <c:v>-1</c:v>
                </c:pt>
                <c:pt idx="393">
                  <c:v>0</c:v>
                </c:pt>
                <c:pt idx="394">
                  <c:v>1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1</c:v>
                </c:pt>
                <c:pt idx="400">
                  <c:v>0</c:v>
                </c:pt>
                <c:pt idx="401">
                  <c:v>-3</c:v>
                </c:pt>
                <c:pt idx="402">
                  <c:v>-2</c:v>
                </c:pt>
                <c:pt idx="403">
                  <c:v>-1</c:v>
                </c:pt>
                <c:pt idx="404">
                  <c:v>-1</c:v>
                </c:pt>
                <c:pt idx="405">
                  <c:v>-2</c:v>
                </c:pt>
                <c:pt idx="406">
                  <c:v>3</c:v>
                </c:pt>
                <c:pt idx="407">
                  <c:v>2</c:v>
                </c:pt>
                <c:pt idx="408">
                  <c:v>0</c:v>
                </c:pt>
                <c:pt idx="409">
                  <c:v>2</c:v>
                </c:pt>
                <c:pt idx="410">
                  <c:v>0</c:v>
                </c:pt>
                <c:pt idx="411">
                  <c:v>0</c:v>
                </c:pt>
                <c:pt idx="412">
                  <c:v>1</c:v>
                </c:pt>
                <c:pt idx="413">
                  <c:v>2</c:v>
                </c:pt>
                <c:pt idx="414">
                  <c:v>0</c:v>
                </c:pt>
                <c:pt idx="415">
                  <c:v>1</c:v>
                </c:pt>
                <c:pt idx="416">
                  <c:v>6</c:v>
                </c:pt>
                <c:pt idx="417">
                  <c:v>-4</c:v>
                </c:pt>
                <c:pt idx="418">
                  <c:v>1</c:v>
                </c:pt>
                <c:pt idx="419">
                  <c:v>6</c:v>
                </c:pt>
                <c:pt idx="420">
                  <c:v>3</c:v>
                </c:pt>
                <c:pt idx="421">
                  <c:v>2</c:v>
                </c:pt>
                <c:pt idx="422">
                  <c:v>-1</c:v>
                </c:pt>
                <c:pt idx="423">
                  <c:v>-2</c:v>
                </c:pt>
                <c:pt idx="424">
                  <c:v>1</c:v>
                </c:pt>
                <c:pt idx="425">
                  <c:v>0</c:v>
                </c:pt>
                <c:pt idx="426">
                  <c:v>0</c:v>
                </c:pt>
                <c:pt idx="427">
                  <c:v>3</c:v>
                </c:pt>
                <c:pt idx="428">
                  <c:v>0</c:v>
                </c:pt>
                <c:pt idx="429">
                  <c:v>4</c:v>
                </c:pt>
                <c:pt idx="430">
                  <c:v>2</c:v>
                </c:pt>
                <c:pt idx="431">
                  <c:v>-3</c:v>
                </c:pt>
                <c:pt idx="432">
                  <c:v>8</c:v>
                </c:pt>
                <c:pt idx="433">
                  <c:v>1</c:v>
                </c:pt>
                <c:pt idx="434">
                  <c:v>3</c:v>
                </c:pt>
                <c:pt idx="435">
                  <c:v>2</c:v>
                </c:pt>
                <c:pt idx="436">
                  <c:v>2</c:v>
                </c:pt>
                <c:pt idx="437">
                  <c:v>-2</c:v>
                </c:pt>
                <c:pt idx="438">
                  <c:v>-2</c:v>
                </c:pt>
                <c:pt idx="439">
                  <c:v>-1</c:v>
                </c:pt>
                <c:pt idx="440">
                  <c:v>1</c:v>
                </c:pt>
                <c:pt idx="441">
                  <c:v>-1</c:v>
                </c:pt>
                <c:pt idx="442">
                  <c:v>1</c:v>
                </c:pt>
                <c:pt idx="443">
                  <c:v>2</c:v>
                </c:pt>
                <c:pt idx="444">
                  <c:v>0</c:v>
                </c:pt>
                <c:pt idx="445">
                  <c:v>1</c:v>
                </c:pt>
                <c:pt idx="446">
                  <c:v>5</c:v>
                </c:pt>
                <c:pt idx="447">
                  <c:v>1</c:v>
                </c:pt>
                <c:pt idx="448">
                  <c:v>-2</c:v>
                </c:pt>
                <c:pt idx="449">
                  <c:v>1</c:v>
                </c:pt>
                <c:pt idx="450">
                  <c:v>0</c:v>
                </c:pt>
                <c:pt idx="451">
                  <c:v>-1</c:v>
                </c:pt>
                <c:pt idx="452">
                  <c:v>0</c:v>
                </c:pt>
                <c:pt idx="453">
                  <c:v>1</c:v>
                </c:pt>
                <c:pt idx="454">
                  <c:v>-1</c:v>
                </c:pt>
                <c:pt idx="455">
                  <c:v>1</c:v>
                </c:pt>
                <c:pt idx="456">
                  <c:v>1</c:v>
                </c:pt>
                <c:pt idx="457">
                  <c:v>5</c:v>
                </c:pt>
                <c:pt idx="458">
                  <c:v>1</c:v>
                </c:pt>
                <c:pt idx="459">
                  <c:v>1</c:v>
                </c:pt>
                <c:pt idx="460">
                  <c:v>5</c:v>
                </c:pt>
                <c:pt idx="461">
                  <c:v>3</c:v>
                </c:pt>
                <c:pt idx="462">
                  <c:v>5</c:v>
                </c:pt>
                <c:pt idx="463">
                  <c:v>10</c:v>
                </c:pt>
                <c:pt idx="464">
                  <c:v>7</c:v>
                </c:pt>
                <c:pt idx="465">
                  <c:v>1</c:v>
                </c:pt>
                <c:pt idx="466">
                  <c:v>1</c:v>
                </c:pt>
                <c:pt idx="467">
                  <c:v>3</c:v>
                </c:pt>
                <c:pt idx="468">
                  <c:v>2</c:v>
                </c:pt>
                <c:pt idx="469">
                  <c:v>6</c:v>
                </c:pt>
                <c:pt idx="470">
                  <c:v>5</c:v>
                </c:pt>
                <c:pt idx="471">
                  <c:v>6</c:v>
                </c:pt>
                <c:pt idx="472">
                  <c:v>-1</c:v>
                </c:pt>
                <c:pt idx="473">
                  <c:v>2</c:v>
                </c:pt>
                <c:pt idx="474">
                  <c:v>7</c:v>
                </c:pt>
                <c:pt idx="475">
                  <c:v>3</c:v>
                </c:pt>
                <c:pt idx="476">
                  <c:v>3</c:v>
                </c:pt>
                <c:pt idx="477">
                  <c:v>0</c:v>
                </c:pt>
                <c:pt idx="478">
                  <c:v>2</c:v>
                </c:pt>
                <c:pt idx="479">
                  <c:v>4</c:v>
                </c:pt>
                <c:pt idx="480">
                  <c:v>2</c:v>
                </c:pt>
                <c:pt idx="481">
                  <c:v>2</c:v>
                </c:pt>
                <c:pt idx="482">
                  <c:v>4</c:v>
                </c:pt>
                <c:pt idx="483">
                  <c:v>3</c:v>
                </c:pt>
                <c:pt idx="484">
                  <c:v>2</c:v>
                </c:pt>
                <c:pt idx="485">
                  <c:v>4</c:v>
                </c:pt>
                <c:pt idx="486">
                  <c:v>3</c:v>
                </c:pt>
                <c:pt idx="487">
                  <c:v>7</c:v>
                </c:pt>
                <c:pt idx="488">
                  <c:v>0</c:v>
                </c:pt>
                <c:pt idx="489">
                  <c:v>4</c:v>
                </c:pt>
                <c:pt idx="490">
                  <c:v>1</c:v>
                </c:pt>
                <c:pt idx="491">
                  <c:v>1</c:v>
                </c:pt>
                <c:pt idx="492">
                  <c:v>3</c:v>
                </c:pt>
                <c:pt idx="493">
                  <c:v>2</c:v>
                </c:pt>
                <c:pt idx="494">
                  <c:v>4</c:v>
                </c:pt>
                <c:pt idx="495">
                  <c:v>3</c:v>
                </c:pt>
                <c:pt idx="496">
                  <c:v>3</c:v>
                </c:pt>
                <c:pt idx="497">
                  <c:v>0</c:v>
                </c:pt>
                <c:pt idx="498">
                  <c:v>1</c:v>
                </c:pt>
                <c:pt idx="499">
                  <c:v>-1</c:v>
                </c:pt>
                <c:pt idx="500">
                  <c:v>0</c:v>
                </c:pt>
                <c:pt idx="501">
                  <c:v>1</c:v>
                </c:pt>
                <c:pt idx="502">
                  <c:v>1</c:v>
                </c:pt>
                <c:pt idx="503">
                  <c:v>-2</c:v>
                </c:pt>
                <c:pt idx="504">
                  <c:v>0</c:v>
                </c:pt>
                <c:pt idx="505">
                  <c:v>-1</c:v>
                </c:pt>
                <c:pt idx="506">
                  <c:v>-1</c:v>
                </c:pt>
                <c:pt idx="507">
                  <c:v>0</c:v>
                </c:pt>
                <c:pt idx="508">
                  <c:v>1</c:v>
                </c:pt>
                <c:pt idx="509">
                  <c:v>-1</c:v>
                </c:pt>
                <c:pt idx="510">
                  <c:v>-2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-1</c:v>
                </c:pt>
                <c:pt idx="516">
                  <c:v>0</c:v>
                </c:pt>
                <c:pt idx="517">
                  <c:v>-1</c:v>
                </c:pt>
                <c:pt idx="518">
                  <c:v>-1</c:v>
                </c:pt>
                <c:pt idx="519">
                  <c:v>0</c:v>
                </c:pt>
                <c:pt idx="520">
                  <c:v>-2</c:v>
                </c:pt>
                <c:pt idx="521">
                  <c:v>0</c:v>
                </c:pt>
                <c:pt idx="522">
                  <c:v>1</c:v>
                </c:pt>
                <c:pt idx="523">
                  <c:v>-1</c:v>
                </c:pt>
                <c:pt idx="524">
                  <c:v>0</c:v>
                </c:pt>
                <c:pt idx="525">
                  <c:v>-2</c:v>
                </c:pt>
                <c:pt idx="526">
                  <c:v>0</c:v>
                </c:pt>
                <c:pt idx="527">
                  <c:v>0</c:v>
                </c:pt>
                <c:pt idx="528">
                  <c:v>1</c:v>
                </c:pt>
                <c:pt idx="529">
                  <c:v>1</c:v>
                </c:pt>
                <c:pt idx="530">
                  <c:v>0</c:v>
                </c:pt>
                <c:pt idx="531">
                  <c:v>-1</c:v>
                </c:pt>
                <c:pt idx="532">
                  <c:v>-1</c:v>
                </c:pt>
                <c:pt idx="533">
                  <c:v>0</c:v>
                </c:pt>
                <c:pt idx="534">
                  <c:v>-1</c:v>
                </c:pt>
                <c:pt idx="535">
                  <c:v>-2</c:v>
                </c:pt>
                <c:pt idx="536">
                  <c:v>1</c:v>
                </c:pt>
                <c:pt idx="537">
                  <c:v>2</c:v>
                </c:pt>
                <c:pt idx="538">
                  <c:v>-1</c:v>
                </c:pt>
                <c:pt idx="539">
                  <c:v>-1</c:v>
                </c:pt>
                <c:pt idx="540">
                  <c:v>1</c:v>
                </c:pt>
                <c:pt idx="541">
                  <c:v>1</c:v>
                </c:pt>
                <c:pt idx="542">
                  <c:v>1</c:v>
                </c:pt>
                <c:pt idx="543">
                  <c:v>-1</c:v>
                </c:pt>
                <c:pt idx="544">
                  <c:v>1</c:v>
                </c:pt>
                <c:pt idx="545">
                  <c:v>0</c:v>
                </c:pt>
                <c:pt idx="546">
                  <c:v>-1</c:v>
                </c:pt>
                <c:pt idx="547">
                  <c:v>0</c:v>
                </c:pt>
                <c:pt idx="548">
                  <c:v>0</c:v>
                </c:pt>
                <c:pt idx="549">
                  <c:v>1</c:v>
                </c:pt>
                <c:pt idx="550">
                  <c:v>-1</c:v>
                </c:pt>
                <c:pt idx="551">
                  <c:v>-2</c:v>
                </c:pt>
                <c:pt idx="552">
                  <c:v>-3</c:v>
                </c:pt>
                <c:pt idx="553">
                  <c:v>0</c:v>
                </c:pt>
                <c:pt idx="554">
                  <c:v>-1</c:v>
                </c:pt>
                <c:pt idx="555">
                  <c:v>-2</c:v>
                </c:pt>
                <c:pt idx="556">
                  <c:v>0</c:v>
                </c:pt>
                <c:pt idx="557">
                  <c:v>1</c:v>
                </c:pt>
                <c:pt idx="558">
                  <c:v>0</c:v>
                </c:pt>
                <c:pt idx="559">
                  <c:v>0</c:v>
                </c:pt>
                <c:pt idx="560">
                  <c:v>2</c:v>
                </c:pt>
                <c:pt idx="561">
                  <c:v>-2</c:v>
                </c:pt>
                <c:pt idx="562">
                  <c:v>-1</c:v>
                </c:pt>
                <c:pt idx="563">
                  <c:v>1</c:v>
                </c:pt>
                <c:pt idx="564">
                  <c:v>-1</c:v>
                </c:pt>
                <c:pt idx="565">
                  <c:v>-1</c:v>
                </c:pt>
                <c:pt idx="566">
                  <c:v>1</c:v>
                </c:pt>
                <c:pt idx="567">
                  <c:v>-2</c:v>
                </c:pt>
                <c:pt idx="568">
                  <c:v>1</c:v>
                </c:pt>
                <c:pt idx="569">
                  <c:v>-1</c:v>
                </c:pt>
                <c:pt idx="570">
                  <c:v>1</c:v>
                </c:pt>
                <c:pt idx="571">
                  <c:v>-1</c:v>
                </c:pt>
                <c:pt idx="572">
                  <c:v>-2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-1</c:v>
                </c:pt>
                <c:pt idx="577">
                  <c:v>1</c:v>
                </c:pt>
                <c:pt idx="578">
                  <c:v>-2</c:v>
                </c:pt>
                <c:pt idx="579">
                  <c:v>-1</c:v>
                </c:pt>
                <c:pt idx="580">
                  <c:v>-1</c:v>
                </c:pt>
                <c:pt idx="581">
                  <c:v>-3</c:v>
                </c:pt>
                <c:pt idx="582">
                  <c:v>1</c:v>
                </c:pt>
                <c:pt idx="583">
                  <c:v>2</c:v>
                </c:pt>
                <c:pt idx="584">
                  <c:v>-1</c:v>
                </c:pt>
                <c:pt idx="585">
                  <c:v>1</c:v>
                </c:pt>
                <c:pt idx="586">
                  <c:v>-1</c:v>
                </c:pt>
                <c:pt idx="587">
                  <c:v>1</c:v>
                </c:pt>
                <c:pt idx="588">
                  <c:v>0</c:v>
                </c:pt>
                <c:pt idx="589">
                  <c:v>-2</c:v>
                </c:pt>
                <c:pt idx="590">
                  <c:v>0</c:v>
                </c:pt>
                <c:pt idx="591">
                  <c:v>2</c:v>
                </c:pt>
                <c:pt idx="592">
                  <c:v>0</c:v>
                </c:pt>
                <c:pt idx="593">
                  <c:v>-1</c:v>
                </c:pt>
                <c:pt idx="594">
                  <c:v>3</c:v>
                </c:pt>
                <c:pt idx="595">
                  <c:v>2</c:v>
                </c:pt>
                <c:pt idx="596">
                  <c:v>0</c:v>
                </c:pt>
                <c:pt idx="597">
                  <c:v>-1</c:v>
                </c:pt>
                <c:pt idx="598">
                  <c:v>1</c:v>
                </c:pt>
                <c:pt idx="599">
                  <c:v>1</c:v>
                </c:pt>
                <c:pt idx="600">
                  <c:v>2</c:v>
                </c:pt>
                <c:pt idx="601">
                  <c:v>1</c:v>
                </c:pt>
                <c:pt idx="602">
                  <c:v>4</c:v>
                </c:pt>
                <c:pt idx="603">
                  <c:v>1</c:v>
                </c:pt>
                <c:pt idx="604">
                  <c:v>-2</c:v>
                </c:pt>
                <c:pt idx="605">
                  <c:v>-1</c:v>
                </c:pt>
                <c:pt idx="606">
                  <c:v>0</c:v>
                </c:pt>
                <c:pt idx="607">
                  <c:v>0</c:v>
                </c:pt>
                <c:pt idx="608">
                  <c:v>-1</c:v>
                </c:pt>
                <c:pt idx="609">
                  <c:v>0</c:v>
                </c:pt>
                <c:pt idx="610">
                  <c:v>-1</c:v>
                </c:pt>
                <c:pt idx="611">
                  <c:v>0</c:v>
                </c:pt>
                <c:pt idx="612">
                  <c:v>0</c:v>
                </c:pt>
                <c:pt idx="613">
                  <c:v>-3</c:v>
                </c:pt>
                <c:pt idx="614">
                  <c:v>-4</c:v>
                </c:pt>
                <c:pt idx="615">
                  <c:v>-1</c:v>
                </c:pt>
                <c:pt idx="616">
                  <c:v>-1</c:v>
                </c:pt>
                <c:pt idx="617">
                  <c:v>-1</c:v>
                </c:pt>
                <c:pt idx="618">
                  <c:v>0</c:v>
                </c:pt>
                <c:pt idx="619">
                  <c:v>2</c:v>
                </c:pt>
                <c:pt idx="620">
                  <c:v>0</c:v>
                </c:pt>
                <c:pt idx="621">
                  <c:v>-3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1</c:v>
                </c:pt>
                <c:pt idx="626">
                  <c:v>-1</c:v>
                </c:pt>
                <c:pt idx="627">
                  <c:v>-1</c:v>
                </c:pt>
                <c:pt idx="628">
                  <c:v>2</c:v>
                </c:pt>
                <c:pt idx="629">
                  <c:v>-2</c:v>
                </c:pt>
                <c:pt idx="630">
                  <c:v>0</c:v>
                </c:pt>
                <c:pt idx="631">
                  <c:v>1</c:v>
                </c:pt>
                <c:pt idx="632">
                  <c:v>2</c:v>
                </c:pt>
                <c:pt idx="633">
                  <c:v>4</c:v>
                </c:pt>
                <c:pt idx="634">
                  <c:v>5</c:v>
                </c:pt>
                <c:pt idx="635">
                  <c:v>0</c:v>
                </c:pt>
                <c:pt idx="636">
                  <c:v>3</c:v>
                </c:pt>
                <c:pt idx="637">
                  <c:v>2</c:v>
                </c:pt>
                <c:pt idx="638">
                  <c:v>2</c:v>
                </c:pt>
                <c:pt idx="639">
                  <c:v>4</c:v>
                </c:pt>
                <c:pt idx="640">
                  <c:v>-1</c:v>
                </c:pt>
                <c:pt idx="641">
                  <c:v>-2</c:v>
                </c:pt>
                <c:pt idx="642">
                  <c:v>3</c:v>
                </c:pt>
                <c:pt idx="643">
                  <c:v>4</c:v>
                </c:pt>
                <c:pt idx="644">
                  <c:v>0</c:v>
                </c:pt>
                <c:pt idx="645">
                  <c:v>5</c:v>
                </c:pt>
                <c:pt idx="646">
                  <c:v>2</c:v>
                </c:pt>
                <c:pt idx="647">
                  <c:v>2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6</c:v>
                </c:pt>
                <c:pt idx="652">
                  <c:v>2</c:v>
                </c:pt>
                <c:pt idx="653">
                  <c:v>2</c:v>
                </c:pt>
                <c:pt idx="654">
                  <c:v>3</c:v>
                </c:pt>
                <c:pt idx="655">
                  <c:v>3</c:v>
                </c:pt>
                <c:pt idx="656">
                  <c:v>3</c:v>
                </c:pt>
                <c:pt idx="657">
                  <c:v>6</c:v>
                </c:pt>
                <c:pt idx="658">
                  <c:v>3</c:v>
                </c:pt>
                <c:pt idx="659">
                  <c:v>0</c:v>
                </c:pt>
                <c:pt idx="660">
                  <c:v>2</c:v>
                </c:pt>
                <c:pt idx="661">
                  <c:v>1</c:v>
                </c:pt>
                <c:pt idx="662">
                  <c:v>3</c:v>
                </c:pt>
                <c:pt idx="663">
                  <c:v>5</c:v>
                </c:pt>
                <c:pt idx="664">
                  <c:v>2</c:v>
                </c:pt>
                <c:pt idx="665">
                  <c:v>2</c:v>
                </c:pt>
                <c:pt idx="666">
                  <c:v>1</c:v>
                </c:pt>
                <c:pt idx="667">
                  <c:v>6</c:v>
                </c:pt>
                <c:pt idx="668">
                  <c:v>2</c:v>
                </c:pt>
                <c:pt idx="669">
                  <c:v>1</c:v>
                </c:pt>
                <c:pt idx="670">
                  <c:v>3</c:v>
                </c:pt>
                <c:pt idx="671">
                  <c:v>2</c:v>
                </c:pt>
                <c:pt idx="672">
                  <c:v>2</c:v>
                </c:pt>
                <c:pt idx="673">
                  <c:v>1</c:v>
                </c:pt>
                <c:pt idx="674">
                  <c:v>2</c:v>
                </c:pt>
                <c:pt idx="675">
                  <c:v>5</c:v>
                </c:pt>
                <c:pt idx="676">
                  <c:v>0</c:v>
                </c:pt>
                <c:pt idx="677">
                  <c:v>1</c:v>
                </c:pt>
                <c:pt idx="678">
                  <c:v>5</c:v>
                </c:pt>
                <c:pt idx="679">
                  <c:v>2</c:v>
                </c:pt>
                <c:pt idx="680">
                  <c:v>0</c:v>
                </c:pt>
                <c:pt idx="681">
                  <c:v>0</c:v>
                </c:pt>
                <c:pt idx="682">
                  <c:v>-1</c:v>
                </c:pt>
                <c:pt idx="683">
                  <c:v>1</c:v>
                </c:pt>
                <c:pt idx="684">
                  <c:v>1</c:v>
                </c:pt>
                <c:pt idx="685">
                  <c:v>0</c:v>
                </c:pt>
                <c:pt idx="686">
                  <c:v>-1</c:v>
                </c:pt>
                <c:pt idx="687">
                  <c:v>0</c:v>
                </c:pt>
                <c:pt idx="688">
                  <c:v>-1</c:v>
                </c:pt>
                <c:pt idx="689">
                  <c:v>-1</c:v>
                </c:pt>
                <c:pt idx="690">
                  <c:v>-2</c:v>
                </c:pt>
                <c:pt idx="691">
                  <c:v>-3</c:v>
                </c:pt>
                <c:pt idx="692">
                  <c:v>-1</c:v>
                </c:pt>
                <c:pt idx="693">
                  <c:v>2</c:v>
                </c:pt>
                <c:pt idx="694">
                  <c:v>-2</c:v>
                </c:pt>
                <c:pt idx="695">
                  <c:v>0</c:v>
                </c:pt>
                <c:pt idx="696">
                  <c:v>-2</c:v>
                </c:pt>
                <c:pt idx="697">
                  <c:v>0</c:v>
                </c:pt>
                <c:pt idx="698">
                  <c:v>-1</c:v>
                </c:pt>
                <c:pt idx="699">
                  <c:v>-1</c:v>
                </c:pt>
                <c:pt idx="700">
                  <c:v>-1</c:v>
                </c:pt>
                <c:pt idx="701">
                  <c:v>0</c:v>
                </c:pt>
                <c:pt idx="702">
                  <c:v>-2</c:v>
                </c:pt>
                <c:pt idx="703">
                  <c:v>-1</c:v>
                </c:pt>
                <c:pt idx="704">
                  <c:v>-3</c:v>
                </c:pt>
                <c:pt idx="705">
                  <c:v>-1</c:v>
                </c:pt>
                <c:pt idx="706">
                  <c:v>0</c:v>
                </c:pt>
                <c:pt idx="707">
                  <c:v>1</c:v>
                </c:pt>
                <c:pt idx="708">
                  <c:v>-1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-1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1</c:v>
                </c:pt>
                <c:pt idx="717">
                  <c:v>-1</c:v>
                </c:pt>
                <c:pt idx="718">
                  <c:v>0</c:v>
                </c:pt>
                <c:pt idx="719">
                  <c:v>-2</c:v>
                </c:pt>
                <c:pt idx="720">
                  <c:v>-2</c:v>
                </c:pt>
                <c:pt idx="721">
                  <c:v>2</c:v>
                </c:pt>
                <c:pt idx="722">
                  <c:v>0</c:v>
                </c:pt>
                <c:pt idx="723">
                  <c:v>0</c:v>
                </c:pt>
                <c:pt idx="724">
                  <c:v>3</c:v>
                </c:pt>
                <c:pt idx="725">
                  <c:v>1</c:v>
                </c:pt>
                <c:pt idx="726">
                  <c:v>2</c:v>
                </c:pt>
                <c:pt idx="727">
                  <c:v>-2</c:v>
                </c:pt>
                <c:pt idx="728">
                  <c:v>-2</c:v>
                </c:pt>
                <c:pt idx="729">
                  <c:v>0</c:v>
                </c:pt>
                <c:pt idx="730">
                  <c:v>0</c:v>
                </c:pt>
                <c:pt idx="731">
                  <c:v>1</c:v>
                </c:pt>
                <c:pt idx="732">
                  <c:v>-2</c:v>
                </c:pt>
                <c:pt idx="733">
                  <c:v>0</c:v>
                </c:pt>
                <c:pt idx="734">
                  <c:v>1</c:v>
                </c:pt>
                <c:pt idx="735">
                  <c:v>-1</c:v>
                </c:pt>
                <c:pt idx="736">
                  <c:v>-2</c:v>
                </c:pt>
                <c:pt idx="737">
                  <c:v>-1</c:v>
                </c:pt>
                <c:pt idx="738">
                  <c:v>-1</c:v>
                </c:pt>
                <c:pt idx="739">
                  <c:v>0</c:v>
                </c:pt>
                <c:pt idx="740">
                  <c:v>2</c:v>
                </c:pt>
                <c:pt idx="741">
                  <c:v>2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-1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-3</c:v>
                </c:pt>
                <c:pt idx="751">
                  <c:v>1</c:v>
                </c:pt>
                <c:pt idx="752">
                  <c:v>2</c:v>
                </c:pt>
                <c:pt idx="753">
                  <c:v>-2</c:v>
                </c:pt>
                <c:pt idx="754">
                  <c:v>-1</c:v>
                </c:pt>
                <c:pt idx="755">
                  <c:v>0</c:v>
                </c:pt>
                <c:pt idx="756">
                  <c:v>3</c:v>
                </c:pt>
                <c:pt idx="757">
                  <c:v>0</c:v>
                </c:pt>
                <c:pt idx="758">
                  <c:v>1</c:v>
                </c:pt>
                <c:pt idx="759">
                  <c:v>0</c:v>
                </c:pt>
                <c:pt idx="760">
                  <c:v>-1</c:v>
                </c:pt>
                <c:pt idx="761">
                  <c:v>-1</c:v>
                </c:pt>
                <c:pt idx="762">
                  <c:v>1</c:v>
                </c:pt>
                <c:pt idx="763">
                  <c:v>1</c:v>
                </c:pt>
                <c:pt idx="764">
                  <c:v>-2</c:v>
                </c:pt>
                <c:pt idx="765">
                  <c:v>0</c:v>
                </c:pt>
                <c:pt idx="766">
                  <c:v>0</c:v>
                </c:pt>
                <c:pt idx="767">
                  <c:v>-3</c:v>
                </c:pt>
                <c:pt idx="768">
                  <c:v>1</c:v>
                </c:pt>
                <c:pt idx="769">
                  <c:v>0</c:v>
                </c:pt>
                <c:pt idx="770">
                  <c:v>-2</c:v>
                </c:pt>
                <c:pt idx="771">
                  <c:v>-1</c:v>
                </c:pt>
                <c:pt idx="772">
                  <c:v>3</c:v>
                </c:pt>
                <c:pt idx="773">
                  <c:v>0</c:v>
                </c:pt>
                <c:pt idx="774">
                  <c:v>2</c:v>
                </c:pt>
                <c:pt idx="775">
                  <c:v>-1</c:v>
                </c:pt>
                <c:pt idx="776">
                  <c:v>6</c:v>
                </c:pt>
                <c:pt idx="777">
                  <c:v>5</c:v>
                </c:pt>
                <c:pt idx="778">
                  <c:v>3</c:v>
                </c:pt>
                <c:pt idx="779">
                  <c:v>2</c:v>
                </c:pt>
                <c:pt idx="780">
                  <c:v>1</c:v>
                </c:pt>
                <c:pt idx="781">
                  <c:v>0</c:v>
                </c:pt>
                <c:pt idx="782">
                  <c:v>-2</c:v>
                </c:pt>
                <c:pt idx="783">
                  <c:v>-2</c:v>
                </c:pt>
                <c:pt idx="784">
                  <c:v>2</c:v>
                </c:pt>
                <c:pt idx="785">
                  <c:v>0</c:v>
                </c:pt>
                <c:pt idx="786">
                  <c:v>-1</c:v>
                </c:pt>
                <c:pt idx="787">
                  <c:v>8</c:v>
                </c:pt>
                <c:pt idx="788">
                  <c:v>4</c:v>
                </c:pt>
                <c:pt idx="789">
                  <c:v>8</c:v>
                </c:pt>
                <c:pt idx="790">
                  <c:v>1</c:v>
                </c:pt>
                <c:pt idx="791">
                  <c:v>0</c:v>
                </c:pt>
                <c:pt idx="792">
                  <c:v>-1</c:v>
                </c:pt>
                <c:pt idx="793">
                  <c:v>0</c:v>
                </c:pt>
                <c:pt idx="794">
                  <c:v>-1</c:v>
                </c:pt>
                <c:pt idx="795">
                  <c:v>0</c:v>
                </c:pt>
                <c:pt idx="796">
                  <c:v>-1</c:v>
                </c:pt>
                <c:pt idx="797">
                  <c:v>-2</c:v>
                </c:pt>
                <c:pt idx="798">
                  <c:v>0</c:v>
                </c:pt>
                <c:pt idx="799">
                  <c:v>0</c:v>
                </c:pt>
                <c:pt idx="800">
                  <c:v>-3</c:v>
                </c:pt>
                <c:pt idx="801">
                  <c:v>-2</c:v>
                </c:pt>
                <c:pt idx="802">
                  <c:v>-2</c:v>
                </c:pt>
                <c:pt idx="803">
                  <c:v>-3</c:v>
                </c:pt>
                <c:pt idx="804">
                  <c:v>-3</c:v>
                </c:pt>
                <c:pt idx="805">
                  <c:v>0</c:v>
                </c:pt>
                <c:pt idx="806">
                  <c:v>-2</c:v>
                </c:pt>
                <c:pt idx="807">
                  <c:v>0</c:v>
                </c:pt>
                <c:pt idx="808">
                  <c:v>0</c:v>
                </c:pt>
                <c:pt idx="809">
                  <c:v>1</c:v>
                </c:pt>
                <c:pt idx="810">
                  <c:v>-1</c:v>
                </c:pt>
                <c:pt idx="811">
                  <c:v>0</c:v>
                </c:pt>
                <c:pt idx="812">
                  <c:v>0</c:v>
                </c:pt>
                <c:pt idx="813">
                  <c:v>-1</c:v>
                </c:pt>
                <c:pt idx="814">
                  <c:v>0</c:v>
                </c:pt>
                <c:pt idx="815">
                  <c:v>0</c:v>
                </c:pt>
                <c:pt idx="816">
                  <c:v>1</c:v>
                </c:pt>
                <c:pt idx="817">
                  <c:v>0</c:v>
                </c:pt>
                <c:pt idx="818">
                  <c:v>-1</c:v>
                </c:pt>
                <c:pt idx="819">
                  <c:v>-1</c:v>
                </c:pt>
                <c:pt idx="820">
                  <c:v>-1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-1</c:v>
                </c:pt>
                <c:pt idx="825">
                  <c:v>-1</c:v>
                </c:pt>
                <c:pt idx="826">
                  <c:v>-1</c:v>
                </c:pt>
                <c:pt idx="827">
                  <c:v>-2</c:v>
                </c:pt>
                <c:pt idx="828">
                  <c:v>-1</c:v>
                </c:pt>
                <c:pt idx="829">
                  <c:v>-1</c:v>
                </c:pt>
                <c:pt idx="830">
                  <c:v>0</c:v>
                </c:pt>
                <c:pt idx="831">
                  <c:v>1</c:v>
                </c:pt>
                <c:pt idx="832">
                  <c:v>0</c:v>
                </c:pt>
                <c:pt idx="833">
                  <c:v>-1</c:v>
                </c:pt>
                <c:pt idx="834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433-4266-802F-8592CB49AC9A}"/>
            </c:ext>
          </c:extLst>
        </c:ser>
        <c:ser>
          <c:idx val="1"/>
          <c:order val="1"/>
          <c:tx>
            <c:v>Среднее</c:v>
          </c:tx>
          <c:marker>
            <c:symbol val="none"/>
          </c:marker>
          <c:val>
            <c:numRef>
              <c:f>'Морское ушко'!$L$7:$L$841</c:f>
              <c:numCache>
                <c:formatCode>General</c:formatCode>
                <c:ptCount val="835"/>
                <c:pt idx="0">
                  <c:v>0.46467065868263474</c:v>
                </c:pt>
                <c:pt idx="1">
                  <c:v>0.46467065868263474</c:v>
                </c:pt>
                <c:pt idx="2">
                  <c:v>0.46467065868263474</c:v>
                </c:pt>
                <c:pt idx="3">
                  <c:v>0.46467065868263474</c:v>
                </c:pt>
                <c:pt idx="4">
                  <c:v>0.46467065868263474</c:v>
                </c:pt>
                <c:pt idx="5">
                  <c:v>0.46467065868263474</c:v>
                </c:pt>
                <c:pt idx="6">
                  <c:v>0.46467065868263474</c:v>
                </c:pt>
                <c:pt idx="7">
                  <c:v>0.46467065868263474</c:v>
                </c:pt>
                <c:pt idx="8">
                  <c:v>0.46467065868263474</c:v>
                </c:pt>
                <c:pt idx="9">
                  <c:v>0.46467065868263474</c:v>
                </c:pt>
                <c:pt idx="10">
                  <c:v>0.46467065868263474</c:v>
                </c:pt>
                <c:pt idx="11">
                  <c:v>0.46467065868263474</c:v>
                </c:pt>
                <c:pt idx="12">
                  <c:v>0.46467065868263474</c:v>
                </c:pt>
                <c:pt idx="13">
                  <c:v>0.46467065868263474</c:v>
                </c:pt>
                <c:pt idx="14">
                  <c:v>0.46467065868263474</c:v>
                </c:pt>
                <c:pt idx="15">
                  <c:v>0.46467065868263474</c:v>
                </c:pt>
                <c:pt idx="16">
                  <c:v>0.46467065868263474</c:v>
                </c:pt>
                <c:pt idx="17">
                  <c:v>0.46467065868263474</c:v>
                </c:pt>
                <c:pt idx="18">
                  <c:v>0.46467065868263474</c:v>
                </c:pt>
                <c:pt idx="19">
                  <c:v>0.46467065868263474</c:v>
                </c:pt>
                <c:pt idx="20">
                  <c:v>0.46467065868263474</c:v>
                </c:pt>
                <c:pt idx="21">
                  <c:v>0.46467065868263474</c:v>
                </c:pt>
                <c:pt idx="22">
                  <c:v>0.46467065868263474</c:v>
                </c:pt>
                <c:pt idx="23">
                  <c:v>0.46467065868263474</c:v>
                </c:pt>
                <c:pt idx="24">
                  <c:v>0.46467065868263474</c:v>
                </c:pt>
                <c:pt idx="25">
                  <c:v>0.46467065868263474</c:v>
                </c:pt>
                <c:pt idx="26">
                  <c:v>0.46467065868263474</c:v>
                </c:pt>
                <c:pt idx="27">
                  <c:v>0.46467065868263474</c:v>
                </c:pt>
                <c:pt idx="28">
                  <c:v>0.46467065868263474</c:v>
                </c:pt>
                <c:pt idx="29">
                  <c:v>0.46467065868263474</c:v>
                </c:pt>
                <c:pt idx="30">
                  <c:v>0.46467065868263474</c:v>
                </c:pt>
                <c:pt idx="31">
                  <c:v>0.46467065868263474</c:v>
                </c:pt>
                <c:pt idx="32">
                  <c:v>0.46467065868263474</c:v>
                </c:pt>
                <c:pt idx="33">
                  <c:v>0.46467065868263474</c:v>
                </c:pt>
                <c:pt idx="34">
                  <c:v>0.46467065868263474</c:v>
                </c:pt>
                <c:pt idx="35">
                  <c:v>0.46467065868263474</c:v>
                </c:pt>
                <c:pt idx="36">
                  <c:v>0.46467065868263474</c:v>
                </c:pt>
                <c:pt idx="37">
                  <c:v>0.46467065868263474</c:v>
                </c:pt>
                <c:pt idx="38">
                  <c:v>0.46467065868263474</c:v>
                </c:pt>
                <c:pt idx="39">
                  <c:v>0.46467065868263474</c:v>
                </c:pt>
                <c:pt idx="40">
                  <c:v>0.46467065868263474</c:v>
                </c:pt>
                <c:pt idx="41">
                  <c:v>0.46467065868263474</c:v>
                </c:pt>
                <c:pt idx="42">
                  <c:v>0.46467065868263474</c:v>
                </c:pt>
                <c:pt idx="43">
                  <c:v>0.46467065868263474</c:v>
                </c:pt>
                <c:pt idx="44">
                  <c:v>0.46467065868263474</c:v>
                </c:pt>
                <c:pt idx="45">
                  <c:v>0.46467065868263474</c:v>
                </c:pt>
                <c:pt idx="46">
                  <c:v>0.46467065868263474</c:v>
                </c:pt>
                <c:pt idx="47">
                  <c:v>0.46467065868263474</c:v>
                </c:pt>
                <c:pt idx="48">
                  <c:v>0.46467065868263474</c:v>
                </c:pt>
                <c:pt idx="49">
                  <c:v>0.46467065868263474</c:v>
                </c:pt>
                <c:pt idx="50">
                  <c:v>0.46467065868263474</c:v>
                </c:pt>
                <c:pt idx="51">
                  <c:v>0.46467065868263474</c:v>
                </c:pt>
                <c:pt idx="52">
                  <c:v>0.46467065868263474</c:v>
                </c:pt>
                <c:pt idx="53">
                  <c:v>0.46467065868263474</c:v>
                </c:pt>
                <c:pt idx="54">
                  <c:v>0.46467065868263474</c:v>
                </c:pt>
                <c:pt idx="55">
                  <c:v>0.46467065868263474</c:v>
                </c:pt>
                <c:pt idx="56">
                  <c:v>0.46467065868263474</c:v>
                </c:pt>
                <c:pt idx="57">
                  <c:v>0.46467065868263474</c:v>
                </c:pt>
                <c:pt idx="58">
                  <c:v>0.46467065868263474</c:v>
                </c:pt>
                <c:pt idx="59">
                  <c:v>0.46467065868263474</c:v>
                </c:pt>
                <c:pt idx="60">
                  <c:v>0.46467065868263474</c:v>
                </c:pt>
                <c:pt idx="61">
                  <c:v>0.46467065868263474</c:v>
                </c:pt>
                <c:pt idx="62">
                  <c:v>0.46467065868263474</c:v>
                </c:pt>
                <c:pt idx="63">
                  <c:v>0.46467065868263474</c:v>
                </c:pt>
                <c:pt idx="64">
                  <c:v>0.46467065868263474</c:v>
                </c:pt>
                <c:pt idx="65">
                  <c:v>0.46467065868263474</c:v>
                </c:pt>
                <c:pt idx="66">
                  <c:v>0.46467065868263474</c:v>
                </c:pt>
                <c:pt idx="67">
                  <c:v>0.46467065868263474</c:v>
                </c:pt>
                <c:pt idx="68">
                  <c:v>0.46467065868263474</c:v>
                </c:pt>
                <c:pt idx="69">
                  <c:v>0.46467065868263474</c:v>
                </c:pt>
                <c:pt idx="70">
                  <c:v>0.46467065868263474</c:v>
                </c:pt>
                <c:pt idx="71">
                  <c:v>0.46467065868263474</c:v>
                </c:pt>
                <c:pt idx="72">
                  <c:v>0.46467065868263474</c:v>
                </c:pt>
                <c:pt idx="73">
                  <c:v>0.46467065868263474</c:v>
                </c:pt>
                <c:pt idx="74">
                  <c:v>0.46467065868263474</c:v>
                </c:pt>
                <c:pt idx="75">
                  <c:v>0.46467065868263474</c:v>
                </c:pt>
                <c:pt idx="76">
                  <c:v>0.46467065868263474</c:v>
                </c:pt>
                <c:pt idx="77">
                  <c:v>0.46467065868263474</c:v>
                </c:pt>
                <c:pt idx="78">
                  <c:v>0.46467065868263474</c:v>
                </c:pt>
                <c:pt idx="79">
                  <c:v>0.46467065868263474</c:v>
                </c:pt>
                <c:pt idx="80">
                  <c:v>0.46467065868263474</c:v>
                </c:pt>
                <c:pt idx="81">
                  <c:v>0.46467065868263474</c:v>
                </c:pt>
                <c:pt idx="82">
                  <c:v>0.46467065868263474</c:v>
                </c:pt>
                <c:pt idx="83">
                  <c:v>0.46467065868263474</c:v>
                </c:pt>
                <c:pt idx="84">
                  <c:v>0.46467065868263474</c:v>
                </c:pt>
                <c:pt idx="85">
                  <c:v>0.46467065868263474</c:v>
                </c:pt>
                <c:pt idx="86">
                  <c:v>0.46467065868263474</c:v>
                </c:pt>
                <c:pt idx="87">
                  <c:v>0.46467065868263474</c:v>
                </c:pt>
                <c:pt idx="88">
                  <c:v>0.46467065868263474</c:v>
                </c:pt>
                <c:pt idx="89">
                  <c:v>0.46467065868263474</c:v>
                </c:pt>
                <c:pt idx="90">
                  <c:v>0.46467065868263474</c:v>
                </c:pt>
                <c:pt idx="91">
                  <c:v>0.46467065868263474</c:v>
                </c:pt>
                <c:pt idx="92">
                  <c:v>0.46467065868263474</c:v>
                </c:pt>
                <c:pt idx="93">
                  <c:v>0.46467065868263474</c:v>
                </c:pt>
                <c:pt idx="94">
                  <c:v>0.46467065868263474</c:v>
                </c:pt>
                <c:pt idx="95">
                  <c:v>0.46467065868263474</c:v>
                </c:pt>
                <c:pt idx="96">
                  <c:v>0.46467065868263474</c:v>
                </c:pt>
                <c:pt idx="97">
                  <c:v>0.46467065868263474</c:v>
                </c:pt>
                <c:pt idx="98">
                  <c:v>0.46467065868263474</c:v>
                </c:pt>
                <c:pt idx="99">
                  <c:v>0.46467065868263474</c:v>
                </c:pt>
                <c:pt idx="100">
                  <c:v>0.46467065868263474</c:v>
                </c:pt>
                <c:pt idx="101">
                  <c:v>0.46467065868263474</c:v>
                </c:pt>
                <c:pt idx="102">
                  <c:v>0.46467065868263474</c:v>
                </c:pt>
                <c:pt idx="103">
                  <c:v>0.46467065868263474</c:v>
                </c:pt>
                <c:pt idx="104">
                  <c:v>0.46467065868263474</c:v>
                </c:pt>
                <c:pt idx="105">
                  <c:v>0.46467065868263474</c:v>
                </c:pt>
                <c:pt idx="106">
                  <c:v>0.46467065868263474</c:v>
                </c:pt>
                <c:pt idx="107">
                  <c:v>0.46467065868263474</c:v>
                </c:pt>
                <c:pt idx="108">
                  <c:v>0.46467065868263474</c:v>
                </c:pt>
                <c:pt idx="109">
                  <c:v>0.46467065868263474</c:v>
                </c:pt>
                <c:pt idx="110">
                  <c:v>0.46467065868263474</c:v>
                </c:pt>
                <c:pt idx="111">
                  <c:v>0.46467065868263474</c:v>
                </c:pt>
                <c:pt idx="112">
                  <c:v>0.46467065868263474</c:v>
                </c:pt>
                <c:pt idx="113">
                  <c:v>0.46467065868263474</c:v>
                </c:pt>
                <c:pt idx="114">
                  <c:v>0.46467065868263474</c:v>
                </c:pt>
                <c:pt idx="115">
                  <c:v>0.46467065868263474</c:v>
                </c:pt>
                <c:pt idx="116">
                  <c:v>0.46467065868263474</c:v>
                </c:pt>
                <c:pt idx="117">
                  <c:v>0.46467065868263474</c:v>
                </c:pt>
                <c:pt idx="118">
                  <c:v>0.46467065868263474</c:v>
                </c:pt>
                <c:pt idx="119">
                  <c:v>0.46467065868263474</c:v>
                </c:pt>
                <c:pt idx="120">
                  <c:v>0.46467065868263474</c:v>
                </c:pt>
                <c:pt idx="121">
                  <c:v>0.46467065868263474</c:v>
                </c:pt>
                <c:pt idx="122">
                  <c:v>0.46467065868263474</c:v>
                </c:pt>
                <c:pt idx="123">
                  <c:v>0.46467065868263474</c:v>
                </c:pt>
                <c:pt idx="124">
                  <c:v>0.46467065868263474</c:v>
                </c:pt>
                <c:pt idx="125">
                  <c:v>0.46467065868263474</c:v>
                </c:pt>
                <c:pt idx="126">
                  <c:v>0.46467065868263474</c:v>
                </c:pt>
                <c:pt idx="127">
                  <c:v>0.46467065868263474</c:v>
                </c:pt>
                <c:pt idx="128">
                  <c:v>0.46467065868263474</c:v>
                </c:pt>
                <c:pt idx="129">
                  <c:v>0.46467065868263474</c:v>
                </c:pt>
                <c:pt idx="130">
                  <c:v>0.46467065868263474</c:v>
                </c:pt>
                <c:pt idx="131">
                  <c:v>0.46467065868263474</c:v>
                </c:pt>
                <c:pt idx="132">
                  <c:v>0.46467065868263474</c:v>
                </c:pt>
                <c:pt idx="133">
                  <c:v>0.46467065868263474</c:v>
                </c:pt>
                <c:pt idx="134">
                  <c:v>0.46467065868263474</c:v>
                </c:pt>
                <c:pt idx="135">
                  <c:v>0.46467065868263474</c:v>
                </c:pt>
                <c:pt idx="136">
                  <c:v>0.46467065868263474</c:v>
                </c:pt>
                <c:pt idx="137">
                  <c:v>0.46467065868263474</c:v>
                </c:pt>
                <c:pt idx="138">
                  <c:v>0.46467065868263474</c:v>
                </c:pt>
                <c:pt idx="139">
                  <c:v>0.46467065868263474</c:v>
                </c:pt>
                <c:pt idx="140">
                  <c:v>0.46467065868263474</c:v>
                </c:pt>
                <c:pt idx="141">
                  <c:v>0.46467065868263474</c:v>
                </c:pt>
                <c:pt idx="142">
                  <c:v>0.46467065868263474</c:v>
                </c:pt>
                <c:pt idx="143">
                  <c:v>0.46467065868263474</c:v>
                </c:pt>
                <c:pt idx="144">
                  <c:v>0.46467065868263474</c:v>
                </c:pt>
                <c:pt idx="145">
                  <c:v>0.46467065868263474</c:v>
                </c:pt>
                <c:pt idx="146">
                  <c:v>0.46467065868263474</c:v>
                </c:pt>
                <c:pt idx="147">
                  <c:v>0.46467065868263474</c:v>
                </c:pt>
                <c:pt idx="148">
                  <c:v>0.46467065868263474</c:v>
                </c:pt>
                <c:pt idx="149">
                  <c:v>0.46467065868263474</c:v>
                </c:pt>
                <c:pt idx="150">
                  <c:v>0.46467065868263474</c:v>
                </c:pt>
                <c:pt idx="151">
                  <c:v>0.46467065868263474</c:v>
                </c:pt>
                <c:pt idx="152">
                  <c:v>0.46467065868263474</c:v>
                </c:pt>
                <c:pt idx="153">
                  <c:v>0.46467065868263474</c:v>
                </c:pt>
                <c:pt idx="154">
                  <c:v>0.46467065868263474</c:v>
                </c:pt>
                <c:pt idx="155">
                  <c:v>0.46467065868263474</c:v>
                </c:pt>
                <c:pt idx="156">
                  <c:v>0.46467065868263474</c:v>
                </c:pt>
                <c:pt idx="157">
                  <c:v>0.46467065868263474</c:v>
                </c:pt>
                <c:pt idx="158">
                  <c:v>0.46467065868263474</c:v>
                </c:pt>
                <c:pt idx="159">
                  <c:v>0.46467065868263474</c:v>
                </c:pt>
                <c:pt idx="160">
                  <c:v>0.46467065868263474</c:v>
                </c:pt>
                <c:pt idx="161">
                  <c:v>0.46467065868263474</c:v>
                </c:pt>
                <c:pt idx="162">
                  <c:v>0.46467065868263474</c:v>
                </c:pt>
                <c:pt idx="163">
                  <c:v>0.46467065868263474</c:v>
                </c:pt>
                <c:pt idx="164">
                  <c:v>0.46467065868263474</c:v>
                </c:pt>
                <c:pt idx="165">
                  <c:v>0.46467065868263474</c:v>
                </c:pt>
                <c:pt idx="166">
                  <c:v>0.46467065868263474</c:v>
                </c:pt>
                <c:pt idx="167">
                  <c:v>0.46467065868263474</c:v>
                </c:pt>
                <c:pt idx="168">
                  <c:v>0.46467065868263474</c:v>
                </c:pt>
                <c:pt idx="169">
                  <c:v>0.46467065868263474</c:v>
                </c:pt>
                <c:pt idx="170">
                  <c:v>0.46467065868263474</c:v>
                </c:pt>
                <c:pt idx="171">
                  <c:v>0.46467065868263474</c:v>
                </c:pt>
                <c:pt idx="172">
                  <c:v>0.46467065868263474</c:v>
                </c:pt>
                <c:pt idx="173">
                  <c:v>0.46467065868263474</c:v>
                </c:pt>
                <c:pt idx="174">
                  <c:v>0.46467065868263474</c:v>
                </c:pt>
                <c:pt idx="175">
                  <c:v>0.46467065868263474</c:v>
                </c:pt>
                <c:pt idx="176">
                  <c:v>0.46467065868263474</c:v>
                </c:pt>
                <c:pt idx="177">
                  <c:v>0.46467065868263474</c:v>
                </c:pt>
                <c:pt idx="178">
                  <c:v>0.46467065868263474</c:v>
                </c:pt>
                <c:pt idx="179">
                  <c:v>0.46467065868263474</c:v>
                </c:pt>
                <c:pt idx="180">
                  <c:v>0.46467065868263474</c:v>
                </c:pt>
                <c:pt idx="181">
                  <c:v>0.46467065868263474</c:v>
                </c:pt>
                <c:pt idx="182">
                  <c:v>0.46467065868263474</c:v>
                </c:pt>
                <c:pt idx="183">
                  <c:v>0.46467065868263474</c:v>
                </c:pt>
                <c:pt idx="184">
                  <c:v>0.46467065868263474</c:v>
                </c:pt>
                <c:pt idx="185">
                  <c:v>0.46467065868263474</c:v>
                </c:pt>
                <c:pt idx="186">
                  <c:v>0.46467065868263474</c:v>
                </c:pt>
                <c:pt idx="187">
                  <c:v>0.46467065868263474</c:v>
                </c:pt>
                <c:pt idx="188">
                  <c:v>0.46467065868263474</c:v>
                </c:pt>
                <c:pt idx="189">
                  <c:v>0.46467065868263474</c:v>
                </c:pt>
                <c:pt idx="190">
                  <c:v>0.46467065868263474</c:v>
                </c:pt>
                <c:pt idx="191">
                  <c:v>0.46467065868263474</c:v>
                </c:pt>
                <c:pt idx="192">
                  <c:v>0.46467065868263474</c:v>
                </c:pt>
                <c:pt idx="193">
                  <c:v>0.46467065868263474</c:v>
                </c:pt>
                <c:pt idx="194">
                  <c:v>0.46467065868263474</c:v>
                </c:pt>
                <c:pt idx="195">
                  <c:v>0.46467065868263474</c:v>
                </c:pt>
                <c:pt idx="196">
                  <c:v>0.46467065868263474</c:v>
                </c:pt>
                <c:pt idx="197">
                  <c:v>0.46467065868263474</c:v>
                </c:pt>
                <c:pt idx="198">
                  <c:v>0.46467065868263474</c:v>
                </c:pt>
                <c:pt idx="199">
                  <c:v>0.46467065868263474</c:v>
                </c:pt>
                <c:pt idx="200">
                  <c:v>0.46467065868263474</c:v>
                </c:pt>
                <c:pt idx="201">
                  <c:v>0.46467065868263474</c:v>
                </c:pt>
                <c:pt idx="202">
                  <c:v>0.46467065868263474</c:v>
                </c:pt>
                <c:pt idx="203">
                  <c:v>0.46467065868263474</c:v>
                </c:pt>
                <c:pt idx="204">
                  <c:v>0.46467065868263474</c:v>
                </c:pt>
                <c:pt idx="205">
                  <c:v>0.46467065868263474</c:v>
                </c:pt>
                <c:pt idx="206">
                  <c:v>0.46467065868263474</c:v>
                </c:pt>
                <c:pt idx="207">
                  <c:v>0.46467065868263474</c:v>
                </c:pt>
                <c:pt idx="208">
                  <c:v>0.46467065868263474</c:v>
                </c:pt>
                <c:pt idx="209">
                  <c:v>0.46467065868263474</c:v>
                </c:pt>
                <c:pt idx="210">
                  <c:v>0.46467065868263474</c:v>
                </c:pt>
                <c:pt idx="211">
                  <c:v>0.46467065868263474</c:v>
                </c:pt>
                <c:pt idx="212">
                  <c:v>0.46467065868263474</c:v>
                </c:pt>
                <c:pt idx="213">
                  <c:v>0.46467065868263474</c:v>
                </c:pt>
                <c:pt idx="214">
                  <c:v>0.46467065868263474</c:v>
                </c:pt>
                <c:pt idx="215">
                  <c:v>0.46467065868263474</c:v>
                </c:pt>
                <c:pt idx="216">
                  <c:v>0.46467065868263474</c:v>
                </c:pt>
                <c:pt idx="217">
                  <c:v>0.46467065868263474</c:v>
                </c:pt>
                <c:pt idx="218">
                  <c:v>0.46467065868263474</c:v>
                </c:pt>
                <c:pt idx="219">
                  <c:v>0.46467065868263474</c:v>
                </c:pt>
                <c:pt idx="220">
                  <c:v>0.46467065868263474</c:v>
                </c:pt>
                <c:pt idx="221">
                  <c:v>0.46467065868263474</c:v>
                </c:pt>
                <c:pt idx="222">
                  <c:v>0.46467065868263474</c:v>
                </c:pt>
                <c:pt idx="223">
                  <c:v>0.46467065868263474</c:v>
                </c:pt>
                <c:pt idx="224">
                  <c:v>0.46467065868263474</c:v>
                </c:pt>
                <c:pt idx="225">
                  <c:v>0.46467065868263474</c:v>
                </c:pt>
                <c:pt idx="226">
                  <c:v>0.46467065868263474</c:v>
                </c:pt>
                <c:pt idx="227">
                  <c:v>0.46467065868263474</c:v>
                </c:pt>
                <c:pt idx="228">
                  <c:v>0.46467065868263474</c:v>
                </c:pt>
                <c:pt idx="229">
                  <c:v>0.46467065868263474</c:v>
                </c:pt>
                <c:pt idx="230">
                  <c:v>0.46467065868263474</c:v>
                </c:pt>
                <c:pt idx="231">
                  <c:v>0.46467065868263474</c:v>
                </c:pt>
                <c:pt idx="232">
                  <c:v>0.46467065868263474</c:v>
                </c:pt>
                <c:pt idx="233">
                  <c:v>0.46467065868263474</c:v>
                </c:pt>
                <c:pt idx="234">
                  <c:v>0.46467065868263474</c:v>
                </c:pt>
                <c:pt idx="235">
                  <c:v>0.46467065868263474</c:v>
                </c:pt>
                <c:pt idx="236">
                  <c:v>0.46467065868263474</c:v>
                </c:pt>
                <c:pt idx="237">
                  <c:v>0.46467065868263474</c:v>
                </c:pt>
                <c:pt idx="238">
                  <c:v>0.46467065868263474</c:v>
                </c:pt>
                <c:pt idx="239">
                  <c:v>0.46467065868263474</c:v>
                </c:pt>
                <c:pt idx="240">
                  <c:v>0.46467065868263474</c:v>
                </c:pt>
                <c:pt idx="241">
                  <c:v>0.46467065868263474</c:v>
                </c:pt>
                <c:pt idx="242">
                  <c:v>0.46467065868263474</c:v>
                </c:pt>
                <c:pt idx="243">
                  <c:v>0.46467065868263474</c:v>
                </c:pt>
                <c:pt idx="244">
                  <c:v>0.46467065868263474</c:v>
                </c:pt>
                <c:pt idx="245">
                  <c:v>0.46467065868263474</c:v>
                </c:pt>
                <c:pt idx="246">
                  <c:v>0.46467065868263474</c:v>
                </c:pt>
                <c:pt idx="247">
                  <c:v>0.46467065868263474</c:v>
                </c:pt>
                <c:pt idx="248">
                  <c:v>0.46467065868263474</c:v>
                </c:pt>
                <c:pt idx="249">
                  <c:v>0.46467065868263474</c:v>
                </c:pt>
                <c:pt idx="250">
                  <c:v>0.46467065868263474</c:v>
                </c:pt>
                <c:pt idx="251">
                  <c:v>0.46467065868263474</c:v>
                </c:pt>
                <c:pt idx="252">
                  <c:v>0.46467065868263474</c:v>
                </c:pt>
                <c:pt idx="253">
                  <c:v>0.46467065868263474</c:v>
                </c:pt>
                <c:pt idx="254">
                  <c:v>0.46467065868263474</c:v>
                </c:pt>
                <c:pt idx="255">
                  <c:v>0.46467065868263474</c:v>
                </c:pt>
                <c:pt idx="256">
                  <c:v>0.46467065868263474</c:v>
                </c:pt>
                <c:pt idx="257">
                  <c:v>0.46467065868263474</c:v>
                </c:pt>
                <c:pt idx="258">
                  <c:v>0.46467065868263474</c:v>
                </c:pt>
                <c:pt idx="259">
                  <c:v>0.46467065868263474</c:v>
                </c:pt>
                <c:pt idx="260">
                  <c:v>0.46467065868263474</c:v>
                </c:pt>
                <c:pt idx="261">
                  <c:v>0.46467065868263474</c:v>
                </c:pt>
                <c:pt idx="262">
                  <c:v>0.46467065868263474</c:v>
                </c:pt>
                <c:pt idx="263">
                  <c:v>0.46467065868263474</c:v>
                </c:pt>
                <c:pt idx="264">
                  <c:v>0.46467065868263474</c:v>
                </c:pt>
                <c:pt idx="265">
                  <c:v>0.46467065868263474</c:v>
                </c:pt>
                <c:pt idx="266">
                  <c:v>0.46467065868263474</c:v>
                </c:pt>
                <c:pt idx="267">
                  <c:v>0.46467065868263474</c:v>
                </c:pt>
                <c:pt idx="268">
                  <c:v>0.46467065868263474</c:v>
                </c:pt>
                <c:pt idx="269">
                  <c:v>0.46467065868263474</c:v>
                </c:pt>
                <c:pt idx="270">
                  <c:v>0.46467065868263474</c:v>
                </c:pt>
                <c:pt idx="271">
                  <c:v>0.46467065868263474</c:v>
                </c:pt>
                <c:pt idx="272">
                  <c:v>0.46467065868263474</c:v>
                </c:pt>
                <c:pt idx="273">
                  <c:v>0.46467065868263474</c:v>
                </c:pt>
                <c:pt idx="274">
                  <c:v>0.46467065868263474</c:v>
                </c:pt>
                <c:pt idx="275">
                  <c:v>0.46467065868263474</c:v>
                </c:pt>
                <c:pt idx="276">
                  <c:v>0.46467065868263474</c:v>
                </c:pt>
                <c:pt idx="277">
                  <c:v>0.46467065868263474</c:v>
                </c:pt>
                <c:pt idx="278">
                  <c:v>0.46467065868263474</c:v>
                </c:pt>
                <c:pt idx="279">
                  <c:v>0.46467065868263474</c:v>
                </c:pt>
                <c:pt idx="280">
                  <c:v>0.46467065868263474</c:v>
                </c:pt>
                <c:pt idx="281">
                  <c:v>0.46467065868263474</c:v>
                </c:pt>
                <c:pt idx="282">
                  <c:v>0.46467065868263474</c:v>
                </c:pt>
                <c:pt idx="283">
                  <c:v>0.46467065868263474</c:v>
                </c:pt>
                <c:pt idx="284">
                  <c:v>0.46467065868263474</c:v>
                </c:pt>
                <c:pt idx="285">
                  <c:v>0.46467065868263474</c:v>
                </c:pt>
                <c:pt idx="286">
                  <c:v>0.46467065868263474</c:v>
                </c:pt>
                <c:pt idx="287">
                  <c:v>0.46467065868263474</c:v>
                </c:pt>
                <c:pt idx="288">
                  <c:v>0.46467065868263474</c:v>
                </c:pt>
                <c:pt idx="289">
                  <c:v>0.46467065868263474</c:v>
                </c:pt>
                <c:pt idx="290">
                  <c:v>0.46467065868263474</c:v>
                </c:pt>
                <c:pt idx="291">
                  <c:v>0.46467065868263474</c:v>
                </c:pt>
                <c:pt idx="292">
                  <c:v>0.46467065868263474</c:v>
                </c:pt>
                <c:pt idx="293">
                  <c:v>0.46467065868263474</c:v>
                </c:pt>
                <c:pt idx="294">
                  <c:v>0.46467065868263474</c:v>
                </c:pt>
                <c:pt idx="295">
                  <c:v>0.46467065868263474</c:v>
                </c:pt>
                <c:pt idx="296">
                  <c:v>0.46467065868263474</c:v>
                </c:pt>
                <c:pt idx="297">
                  <c:v>0.46467065868263474</c:v>
                </c:pt>
                <c:pt idx="298">
                  <c:v>0.46467065868263474</c:v>
                </c:pt>
                <c:pt idx="299">
                  <c:v>0.46467065868263474</c:v>
                </c:pt>
                <c:pt idx="300">
                  <c:v>0.46467065868263474</c:v>
                </c:pt>
                <c:pt idx="301">
                  <c:v>0.46467065868263474</c:v>
                </c:pt>
                <c:pt idx="302">
                  <c:v>0.46467065868263474</c:v>
                </c:pt>
                <c:pt idx="303">
                  <c:v>0.46467065868263474</c:v>
                </c:pt>
                <c:pt idx="304">
                  <c:v>0.46467065868263474</c:v>
                </c:pt>
                <c:pt idx="305">
                  <c:v>0.46467065868263474</c:v>
                </c:pt>
                <c:pt idx="306">
                  <c:v>0.46467065868263474</c:v>
                </c:pt>
                <c:pt idx="307">
                  <c:v>0.46467065868263474</c:v>
                </c:pt>
                <c:pt idx="308">
                  <c:v>0.46467065868263474</c:v>
                </c:pt>
                <c:pt idx="309">
                  <c:v>0.46467065868263474</c:v>
                </c:pt>
                <c:pt idx="310">
                  <c:v>0.46467065868263474</c:v>
                </c:pt>
                <c:pt idx="311">
                  <c:v>0.46467065868263474</c:v>
                </c:pt>
                <c:pt idx="312">
                  <c:v>0.46467065868263474</c:v>
                </c:pt>
                <c:pt idx="313">
                  <c:v>0.46467065868263474</c:v>
                </c:pt>
                <c:pt idx="314">
                  <c:v>0.46467065868263474</c:v>
                </c:pt>
                <c:pt idx="315">
                  <c:v>0.46467065868263474</c:v>
                </c:pt>
                <c:pt idx="316">
                  <c:v>0.46467065868263474</c:v>
                </c:pt>
                <c:pt idx="317">
                  <c:v>0.46467065868263474</c:v>
                </c:pt>
                <c:pt idx="318">
                  <c:v>0.46467065868263474</c:v>
                </c:pt>
                <c:pt idx="319">
                  <c:v>0.46467065868263474</c:v>
                </c:pt>
                <c:pt idx="320">
                  <c:v>0.46467065868263474</c:v>
                </c:pt>
                <c:pt idx="321">
                  <c:v>0.46467065868263474</c:v>
                </c:pt>
                <c:pt idx="322">
                  <c:v>0.46467065868263474</c:v>
                </c:pt>
                <c:pt idx="323">
                  <c:v>0.46467065868263474</c:v>
                </c:pt>
                <c:pt idx="324">
                  <c:v>0.46467065868263474</c:v>
                </c:pt>
                <c:pt idx="325">
                  <c:v>0.46467065868263474</c:v>
                </c:pt>
                <c:pt idx="326">
                  <c:v>0.46467065868263474</c:v>
                </c:pt>
                <c:pt idx="327">
                  <c:v>0.46467065868263474</c:v>
                </c:pt>
                <c:pt idx="328">
                  <c:v>0.46467065868263474</c:v>
                </c:pt>
                <c:pt idx="329">
                  <c:v>0.46467065868263474</c:v>
                </c:pt>
                <c:pt idx="330">
                  <c:v>0.46467065868263474</c:v>
                </c:pt>
                <c:pt idx="331">
                  <c:v>0.46467065868263474</c:v>
                </c:pt>
                <c:pt idx="332">
                  <c:v>0.46467065868263474</c:v>
                </c:pt>
                <c:pt idx="333">
                  <c:v>0.46467065868263474</c:v>
                </c:pt>
                <c:pt idx="334">
                  <c:v>0.46467065868263474</c:v>
                </c:pt>
                <c:pt idx="335">
                  <c:v>0.46467065868263474</c:v>
                </c:pt>
                <c:pt idx="336">
                  <c:v>0.46467065868263474</c:v>
                </c:pt>
                <c:pt idx="337">
                  <c:v>0.46467065868263474</c:v>
                </c:pt>
                <c:pt idx="338">
                  <c:v>0.46467065868263474</c:v>
                </c:pt>
                <c:pt idx="339">
                  <c:v>0.46467065868263474</c:v>
                </c:pt>
                <c:pt idx="340">
                  <c:v>0.46467065868263474</c:v>
                </c:pt>
                <c:pt idx="341">
                  <c:v>0.46467065868263474</c:v>
                </c:pt>
                <c:pt idx="342">
                  <c:v>0.46467065868263474</c:v>
                </c:pt>
                <c:pt idx="343">
                  <c:v>0.46467065868263474</c:v>
                </c:pt>
                <c:pt idx="344">
                  <c:v>0.46467065868263474</c:v>
                </c:pt>
                <c:pt idx="345">
                  <c:v>0.46467065868263474</c:v>
                </c:pt>
                <c:pt idx="346">
                  <c:v>0.46467065868263474</c:v>
                </c:pt>
                <c:pt idx="347">
                  <c:v>0.46467065868263474</c:v>
                </c:pt>
                <c:pt idx="348">
                  <c:v>0.46467065868263474</c:v>
                </c:pt>
                <c:pt idx="349">
                  <c:v>0.46467065868263474</c:v>
                </c:pt>
                <c:pt idx="350">
                  <c:v>0.46467065868263474</c:v>
                </c:pt>
                <c:pt idx="351">
                  <c:v>0.46467065868263474</c:v>
                </c:pt>
                <c:pt idx="352">
                  <c:v>0.46467065868263474</c:v>
                </c:pt>
                <c:pt idx="353">
                  <c:v>0.46467065868263474</c:v>
                </c:pt>
                <c:pt idx="354">
                  <c:v>0.46467065868263474</c:v>
                </c:pt>
                <c:pt idx="355">
                  <c:v>0.46467065868263474</c:v>
                </c:pt>
                <c:pt idx="356">
                  <c:v>0.46467065868263474</c:v>
                </c:pt>
                <c:pt idx="357">
                  <c:v>0.46467065868263474</c:v>
                </c:pt>
                <c:pt idx="358">
                  <c:v>0.46467065868263474</c:v>
                </c:pt>
                <c:pt idx="359">
                  <c:v>0.46467065868263474</c:v>
                </c:pt>
                <c:pt idx="360">
                  <c:v>0.46467065868263474</c:v>
                </c:pt>
                <c:pt idx="361">
                  <c:v>0.46467065868263474</c:v>
                </c:pt>
                <c:pt idx="362">
                  <c:v>0.46467065868263474</c:v>
                </c:pt>
                <c:pt idx="363">
                  <c:v>0.46467065868263474</c:v>
                </c:pt>
                <c:pt idx="364">
                  <c:v>0.46467065868263474</c:v>
                </c:pt>
                <c:pt idx="365">
                  <c:v>0.46467065868263474</c:v>
                </c:pt>
                <c:pt idx="366">
                  <c:v>0.46467065868263474</c:v>
                </c:pt>
                <c:pt idx="367">
                  <c:v>0.46467065868263474</c:v>
                </c:pt>
                <c:pt idx="368">
                  <c:v>0.46467065868263474</c:v>
                </c:pt>
                <c:pt idx="369">
                  <c:v>0.46467065868263474</c:v>
                </c:pt>
                <c:pt idx="370">
                  <c:v>0.46467065868263474</c:v>
                </c:pt>
                <c:pt idx="371">
                  <c:v>0.46467065868263474</c:v>
                </c:pt>
                <c:pt idx="372">
                  <c:v>0.46467065868263474</c:v>
                </c:pt>
                <c:pt idx="373">
                  <c:v>0.46467065868263474</c:v>
                </c:pt>
                <c:pt idx="374">
                  <c:v>0.46467065868263474</c:v>
                </c:pt>
                <c:pt idx="375">
                  <c:v>0.46467065868263474</c:v>
                </c:pt>
                <c:pt idx="376">
                  <c:v>0.46467065868263474</c:v>
                </c:pt>
                <c:pt idx="377">
                  <c:v>0.46467065868263474</c:v>
                </c:pt>
                <c:pt idx="378">
                  <c:v>0.46467065868263474</c:v>
                </c:pt>
                <c:pt idx="379">
                  <c:v>0.46467065868263474</c:v>
                </c:pt>
                <c:pt idx="380">
                  <c:v>0.46467065868263474</c:v>
                </c:pt>
                <c:pt idx="381">
                  <c:v>0.46467065868263474</c:v>
                </c:pt>
                <c:pt idx="382">
                  <c:v>0.46467065868263474</c:v>
                </c:pt>
                <c:pt idx="383">
                  <c:v>0.46467065868263474</c:v>
                </c:pt>
                <c:pt idx="384">
                  <c:v>0.46467065868263474</c:v>
                </c:pt>
                <c:pt idx="385">
                  <c:v>0.46467065868263474</c:v>
                </c:pt>
                <c:pt idx="386">
                  <c:v>0.46467065868263474</c:v>
                </c:pt>
                <c:pt idx="387">
                  <c:v>0.46467065868263474</c:v>
                </c:pt>
                <c:pt idx="388">
                  <c:v>0.46467065868263474</c:v>
                </c:pt>
                <c:pt idx="389">
                  <c:v>0.46467065868263474</c:v>
                </c:pt>
                <c:pt idx="390">
                  <c:v>0.46467065868263474</c:v>
                </c:pt>
                <c:pt idx="391">
                  <c:v>0.46467065868263474</c:v>
                </c:pt>
                <c:pt idx="392">
                  <c:v>0.46467065868263474</c:v>
                </c:pt>
                <c:pt idx="393">
                  <c:v>0.46467065868263474</c:v>
                </c:pt>
                <c:pt idx="394">
                  <c:v>0.46467065868263474</c:v>
                </c:pt>
                <c:pt idx="395">
                  <c:v>0.46467065868263474</c:v>
                </c:pt>
                <c:pt idx="396">
                  <c:v>0.46467065868263474</c:v>
                </c:pt>
                <c:pt idx="397">
                  <c:v>0.46467065868263474</c:v>
                </c:pt>
                <c:pt idx="398">
                  <c:v>0.46467065868263474</c:v>
                </c:pt>
                <c:pt idx="399">
                  <c:v>0.46467065868263474</c:v>
                </c:pt>
                <c:pt idx="400">
                  <c:v>0.46467065868263474</c:v>
                </c:pt>
                <c:pt idx="401">
                  <c:v>0.46467065868263474</c:v>
                </c:pt>
                <c:pt idx="402">
                  <c:v>0.46467065868263474</c:v>
                </c:pt>
                <c:pt idx="403">
                  <c:v>0.46467065868263474</c:v>
                </c:pt>
                <c:pt idx="404">
                  <c:v>0.46467065868263474</c:v>
                </c:pt>
                <c:pt idx="405">
                  <c:v>0.46467065868263474</c:v>
                </c:pt>
                <c:pt idx="406">
                  <c:v>0.46467065868263474</c:v>
                </c:pt>
                <c:pt idx="407">
                  <c:v>0.46467065868263474</c:v>
                </c:pt>
                <c:pt idx="408">
                  <c:v>0.46467065868263474</c:v>
                </c:pt>
                <c:pt idx="409">
                  <c:v>0.46467065868263474</c:v>
                </c:pt>
                <c:pt idx="410">
                  <c:v>0.46467065868263474</c:v>
                </c:pt>
                <c:pt idx="411">
                  <c:v>0.46467065868263474</c:v>
                </c:pt>
                <c:pt idx="412">
                  <c:v>0.46467065868263474</c:v>
                </c:pt>
                <c:pt idx="413">
                  <c:v>0.46467065868263474</c:v>
                </c:pt>
                <c:pt idx="414">
                  <c:v>0.46467065868263474</c:v>
                </c:pt>
                <c:pt idx="415">
                  <c:v>0.46467065868263474</c:v>
                </c:pt>
                <c:pt idx="416">
                  <c:v>0.46467065868263474</c:v>
                </c:pt>
                <c:pt idx="417">
                  <c:v>0.46467065868263474</c:v>
                </c:pt>
                <c:pt idx="418">
                  <c:v>0.46467065868263474</c:v>
                </c:pt>
                <c:pt idx="419">
                  <c:v>0.46467065868263474</c:v>
                </c:pt>
                <c:pt idx="420">
                  <c:v>0.46467065868263474</c:v>
                </c:pt>
                <c:pt idx="421">
                  <c:v>0.46467065868263474</c:v>
                </c:pt>
                <c:pt idx="422">
                  <c:v>0.46467065868263474</c:v>
                </c:pt>
                <c:pt idx="423">
                  <c:v>0.46467065868263474</c:v>
                </c:pt>
                <c:pt idx="424">
                  <c:v>0.46467065868263474</c:v>
                </c:pt>
                <c:pt idx="425">
                  <c:v>0.46467065868263474</c:v>
                </c:pt>
                <c:pt idx="426">
                  <c:v>0.46467065868263474</c:v>
                </c:pt>
                <c:pt idx="427">
                  <c:v>0.46467065868263474</c:v>
                </c:pt>
                <c:pt idx="428">
                  <c:v>0.46467065868263474</c:v>
                </c:pt>
                <c:pt idx="429">
                  <c:v>0.46467065868263474</c:v>
                </c:pt>
                <c:pt idx="430">
                  <c:v>0.46467065868263474</c:v>
                </c:pt>
                <c:pt idx="431">
                  <c:v>0.46467065868263474</c:v>
                </c:pt>
                <c:pt idx="432">
                  <c:v>0.46467065868263474</c:v>
                </c:pt>
                <c:pt idx="433">
                  <c:v>0.46467065868263474</c:v>
                </c:pt>
                <c:pt idx="434">
                  <c:v>0.46467065868263474</c:v>
                </c:pt>
                <c:pt idx="435">
                  <c:v>0.46467065868263474</c:v>
                </c:pt>
                <c:pt idx="436">
                  <c:v>0.46467065868263474</c:v>
                </c:pt>
                <c:pt idx="437">
                  <c:v>0.46467065868263474</c:v>
                </c:pt>
                <c:pt idx="438">
                  <c:v>0.46467065868263474</c:v>
                </c:pt>
                <c:pt idx="439">
                  <c:v>0.46467065868263474</c:v>
                </c:pt>
                <c:pt idx="440">
                  <c:v>0.46467065868263474</c:v>
                </c:pt>
                <c:pt idx="441">
                  <c:v>0.46467065868263474</c:v>
                </c:pt>
                <c:pt idx="442">
                  <c:v>0.46467065868263474</c:v>
                </c:pt>
                <c:pt idx="443">
                  <c:v>0.46467065868263474</c:v>
                </c:pt>
                <c:pt idx="444">
                  <c:v>0.46467065868263474</c:v>
                </c:pt>
                <c:pt idx="445">
                  <c:v>0.46467065868263474</c:v>
                </c:pt>
                <c:pt idx="446">
                  <c:v>0.46467065868263474</c:v>
                </c:pt>
                <c:pt idx="447">
                  <c:v>0.46467065868263474</c:v>
                </c:pt>
                <c:pt idx="448">
                  <c:v>0.46467065868263474</c:v>
                </c:pt>
                <c:pt idx="449">
                  <c:v>0.46467065868263474</c:v>
                </c:pt>
                <c:pt idx="450">
                  <c:v>0.46467065868263474</c:v>
                </c:pt>
                <c:pt idx="451">
                  <c:v>0.46467065868263474</c:v>
                </c:pt>
                <c:pt idx="452">
                  <c:v>0.46467065868263474</c:v>
                </c:pt>
                <c:pt idx="453">
                  <c:v>0.46467065868263474</c:v>
                </c:pt>
                <c:pt idx="454">
                  <c:v>0.46467065868263474</c:v>
                </c:pt>
                <c:pt idx="455">
                  <c:v>0.46467065868263474</c:v>
                </c:pt>
                <c:pt idx="456">
                  <c:v>0.46467065868263474</c:v>
                </c:pt>
                <c:pt idx="457">
                  <c:v>0.46467065868263474</c:v>
                </c:pt>
                <c:pt idx="458">
                  <c:v>0.46467065868263474</c:v>
                </c:pt>
                <c:pt idx="459">
                  <c:v>0.46467065868263474</c:v>
                </c:pt>
                <c:pt idx="460">
                  <c:v>0.46467065868263474</c:v>
                </c:pt>
                <c:pt idx="461">
                  <c:v>0.46467065868263474</c:v>
                </c:pt>
                <c:pt idx="462">
                  <c:v>0.46467065868263474</c:v>
                </c:pt>
                <c:pt idx="463">
                  <c:v>0.46467065868263474</c:v>
                </c:pt>
                <c:pt idx="464">
                  <c:v>0.46467065868263474</c:v>
                </c:pt>
                <c:pt idx="465">
                  <c:v>0.46467065868263474</c:v>
                </c:pt>
                <c:pt idx="466">
                  <c:v>0.46467065868263474</c:v>
                </c:pt>
                <c:pt idx="467">
                  <c:v>0.46467065868263474</c:v>
                </c:pt>
                <c:pt idx="468">
                  <c:v>0.46467065868263474</c:v>
                </c:pt>
                <c:pt idx="469">
                  <c:v>0.46467065868263474</c:v>
                </c:pt>
                <c:pt idx="470">
                  <c:v>0.46467065868263474</c:v>
                </c:pt>
                <c:pt idx="471">
                  <c:v>0.46467065868263474</c:v>
                </c:pt>
                <c:pt idx="472">
                  <c:v>0.46467065868263474</c:v>
                </c:pt>
                <c:pt idx="473">
                  <c:v>0.46467065868263474</c:v>
                </c:pt>
                <c:pt idx="474">
                  <c:v>0.46467065868263474</c:v>
                </c:pt>
                <c:pt idx="475">
                  <c:v>0.46467065868263474</c:v>
                </c:pt>
                <c:pt idx="476">
                  <c:v>0.46467065868263474</c:v>
                </c:pt>
                <c:pt idx="477">
                  <c:v>0.46467065868263474</c:v>
                </c:pt>
                <c:pt idx="478">
                  <c:v>0.46467065868263474</c:v>
                </c:pt>
                <c:pt idx="479">
                  <c:v>0.46467065868263474</c:v>
                </c:pt>
                <c:pt idx="480">
                  <c:v>0.46467065868263474</c:v>
                </c:pt>
                <c:pt idx="481">
                  <c:v>0.46467065868263474</c:v>
                </c:pt>
                <c:pt idx="482">
                  <c:v>0.46467065868263474</c:v>
                </c:pt>
                <c:pt idx="483">
                  <c:v>0.46467065868263474</c:v>
                </c:pt>
                <c:pt idx="484">
                  <c:v>0.46467065868263474</c:v>
                </c:pt>
                <c:pt idx="485">
                  <c:v>0.46467065868263474</c:v>
                </c:pt>
                <c:pt idx="486">
                  <c:v>0.46467065868263474</c:v>
                </c:pt>
                <c:pt idx="487">
                  <c:v>0.46467065868263474</c:v>
                </c:pt>
                <c:pt idx="488">
                  <c:v>0.46467065868263474</c:v>
                </c:pt>
                <c:pt idx="489">
                  <c:v>0.46467065868263474</c:v>
                </c:pt>
                <c:pt idx="490">
                  <c:v>0.46467065868263474</c:v>
                </c:pt>
                <c:pt idx="491">
                  <c:v>0.46467065868263474</c:v>
                </c:pt>
                <c:pt idx="492">
                  <c:v>0.46467065868263474</c:v>
                </c:pt>
                <c:pt idx="493">
                  <c:v>0.46467065868263474</c:v>
                </c:pt>
                <c:pt idx="494">
                  <c:v>0.46467065868263474</c:v>
                </c:pt>
                <c:pt idx="495">
                  <c:v>0.46467065868263474</c:v>
                </c:pt>
                <c:pt idx="496">
                  <c:v>0.46467065868263474</c:v>
                </c:pt>
                <c:pt idx="497">
                  <c:v>0.46467065868263474</c:v>
                </c:pt>
                <c:pt idx="498">
                  <c:v>0.46467065868263474</c:v>
                </c:pt>
                <c:pt idx="499">
                  <c:v>0.46467065868263474</c:v>
                </c:pt>
                <c:pt idx="500">
                  <c:v>0.46467065868263474</c:v>
                </c:pt>
                <c:pt idx="501">
                  <c:v>0.46467065868263474</c:v>
                </c:pt>
                <c:pt idx="502">
                  <c:v>0.46467065868263474</c:v>
                </c:pt>
                <c:pt idx="503">
                  <c:v>0.46467065868263474</c:v>
                </c:pt>
                <c:pt idx="504">
                  <c:v>0.46467065868263474</c:v>
                </c:pt>
                <c:pt idx="505">
                  <c:v>0.46467065868263474</c:v>
                </c:pt>
                <c:pt idx="506">
                  <c:v>0.46467065868263474</c:v>
                </c:pt>
                <c:pt idx="507">
                  <c:v>0.46467065868263474</c:v>
                </c:pt>
                <c:pt idx="508">
                  <c:v>0.46467065868263474</c:v>
                </c:pt>
                <c:pt idx="509">
                  <c:v>0.46467065868263474</c:v>
                </c:pt>
                <c:pt idx="510">
                  <c:v>0.46467065868263474</c:v>
                </c:pt>
                <c:pt idx="511">
                  <c:v>0.46467065868263474</c:v>
                </c:pt>
                <c:pt idx="512">
                  <c:v>0.46467065868263474</c:v>
                </c:pt>
                <c:pt idx="513">
                  <c:v>0.46467065868263474</c:v>
                </c:pt>
                <c:pt idx="514">
                  <c:v>0.46467065868263474</c:v>
                </c:pt>
                <c:pt idx="515">
                  <c:v>0.46467065868263474</c:v>
                </c:pt>
                <c:pt idx="516">
                  <c:v>0.46467065868263474</c:v>
                </c:pt>
                <c:pt idx="517">
                  <c:v>0.46467065868263474</c:v>
                </c:pt>
                <c:pt idx="518">
                  <c:v>0.46467065868263474</c:v>
                </c:pt>
                <c:pt idx="519">
                  <c:v>0.46467065868263474</c:v>
                </c:pt>
                <c:pt idx="520">
                  <c:v>0.46467065868263474</c:v>
                </c:pt>
                <c:pt idx="521">
                  <c:v>0.46467065868263474</c:v>
                </c:pt>
                <c:pt idx="522">
                  <c:v>0.46467065868263474</c:v>
                </c:pt>
                <c:pt idx="523">
                  <c:v>0.46467065868263474</c:v>
                </c:pt>
                <c:pt idx="524">
                  <c:v>0.46467065868263474</c:v>
                </c:pt>
                <c:pt idx="525">
                  <c:v>0.46467065868263474</c:v>
                </c:pt>
                <c:pt idx="526">
                  <c:v>0.46467065868263474</c:v>
                </c:pt>
                <c:pt idx="527">
                  <c:v>0.46467065868263474</c:v>
                </c:pt>
                <c:pt idx="528">
                  <c:v>0.46467065868263474</c:v>
                </c:pt>
                <c:pt idx="529">
                  <c:v>0.46467065868263474</c:v>
                </c:pt>
                <c:pt idx="530">
                  <c:v>0.46467065868263474</c:v>
                </c:pt>
                <c:pt idx="531">
                  <c:v>0.46467065868263474</c:v>
                </c:pt>
                <c:pt idx="532">
                  <c:v>0.46467065868263474</c:v>
                </c:pt>
                <c:pt idx="533">
                  <c:v>0.46467065868263474</c:v>
                </c:pt>
                <c:pt idx="534">
                  <c:v>0.46467065868263474</c:v>
                </c:pt>
                <c:pt idx="535">
                  <c:v>0.46467065868263474</c:v>
                </c:pt>
                <c:pt idx="536">
                  <c:v>0.46467065868263474</c:v>
                </c:pt>
                <c:pt idx="537">
                  <c:v>0.46467065868263474</c:v>
                </c:pt>
                <c:pt idx="538">
                  <c:v>0.46467065868263474</c:v>
                </c:pt>
                <c:pt idx="539">
                  <c:v>0.46467065868263474</c:v>
                </c:pt>
                <c:pt idx="540">
                  <c:v>0.46467065868263474</c:v>
                </c:pt>
                <c:pt idx="541">
                  <c:v>0.46467065868263474</c:v>
                </c:pt>
                <c:pt idx="542">
                  <c:v>0.46467065868263474</c:v>
                </c:pt>
                <c:pt idx="543">
                  <c:v>0.46467065868263474</c:v>
                </c:pt>
                <c:pt idx="544">
                  <c:v>0.46467065868263474</c:v>
                </c:pt>
                <c:pt idx="545">
                  <c:v>0.46467065868263474</c:v>
                </c:pt>
                <c:pt idx="546">
                  <c:v>0.46467065868263474</c:v>
                </c:pt>
                <c:pt idx="547">
                  <c:v>0.46467065868263474</c:v>
                </c:pt>
                <c:pt idx="548">
                  <c:v>0.46467065868263474</c:v>
                </c:pt>
                <c:pt idx="549">
                  <c:v>0.46467065868263474</c:v>
                </c:pt>
                <c:pt idx="550">
                  <c:v>0.46467065868263474</c:v>
                </c:pt>
                <c:pt idx="551">
                  <c:v>0.46467065868263474</c:v>
                </c:pt>
                <c:pt idx="552">
                  <c:v>0.46467065868263474</c:v>
                </c:pt>
                <c:pt idx="553">
                  <c:v>0.46467065868263474</c:v>
                </c:pt>
                <c:pt idx="554">
                  <c:v>0.46467065868263474</c:v>
                </c:pt>
                <c:pt idx="555">
                  <c:v>0.46467065868263474</c:v>
                </c:pt>
                <c:pt idx="556">
                  <c:v>0.46467065868263474</c:v>
                </c:pt>
                <c:pt idx="557">
                  <c:v>0.46467065868263474</c:v>
                </c:pt>
                <c:pt idx="558">
                  <c:v>0.46467065868263474</c:v>
                </c:pt>
                <c:pt idx="559">
                  <c:v>0.46467065868263474</c:v>
                </c:pt>
                <c:pt idx="560">
                  <c:v>0.46467065868263474</c:v>
                </c:pt>
                <c:pt idx="561">
                  <c:v>0.46467065868263474</c:v>
                </c:pt>
                <c:pt idx="562">
                  <c:v>0.46467065868263474</c:v>
                </c:pt>
                <c:pt idx="563">
                  <c:v>0.46467065868263474</c:v>
                </c:pt>
                <c:pt idx="564">
                  <c:v>0.46467065868263474</c:v>
                </c:pt>
                <c:pt idx="565">
                  <c:v>0.46467065868263474</c:v>
                </c:pt>
                <c:pt idx="566">
                  <c:v>0.46467065868263474</c:v>
                </c:pt>
                <c:pt idx="567">
                  <c:v>0.46467065868263474</c:v>
                </c:pt>
                <c:pt idx="568">
                  <c:v>0.46467065868263474</c:v>
                </c:pt>
                <c:pt idx="569">
                  <c:v>0.46467065868263474</c:v>
                </c:pt>
                <c:pt idx="570">
                  <c:v>0.46467065868263474</c:v>
                </c:pt>
                <c:pt idx="571">
                  <c:v>0.46467065868263474</c:v>
                </c:pt>
                <c:pt idx="572">
                  <c:v>0.46467065868263474</c:v>
                </c:pt>
                <c:pt idx="573">
                  <c:v>0.46467065868263474</c:v>
                </c:pt>
                <c:pt idx="574">
                  <c:v>0.46467065868263474</c:v>
                </c:pt>
                <c:pt idx="575">
                  <c:v>0.46467065868263474</c:v>
                </c:pt>
                <c:pt idx="576">
                  <c:v>0.46467065868263474</c:v>
                </c:pt>
                <c:pt idx="577">
                  <c:v>0.46467065868263474</c:v>
                </c:pt>
                <c:pt idx="578">
                  <c:v>0.46467065868263474</c:v>
                </c:pt>
                <c:pt idx="579">
                  <c:v>0.46467065868263474</c:v>
                </c:pt>
                <c:pt idx="580">
                  <c:v>0.46467065868263474</c:v>
                </c:pt>
                <c:pt idx="581">
                  <c:v>0.46467065868263474</c:v>
                </c:pt>
                <c:pt idx="582">
                  <c:v>0.46467065868263474</c:v>
                </c:pt>
                <c:pt idx="583">
                  <c:v>0.46467065868263474</c:v>
                </c:pt>
                <c:pt idx="584">
                  <c:v>0.46467065868263474</c:v>
                </c:pt>
                <c:pt idx="585">
                  <c:v>0.46467065868263474</c:v>
                </c:pt>
                <c:pt idx="586">
                  <c:v>0.46467065868263474</c:v>
                </c:pt>
                <c:pt idx="587">
                  <c:v>0.46467065868263474</c:v>
                </c:pt>
                <c:pt idx="588">
                  <c:v>0.46467065868263474</c:v>
                </c:pt>
                <c:pt idx="589">
                  <c:v>0.46467065868263474</c:v>
                </c:pt>
                <c:pt idx="590">
                  <c:v>0.46467065868263474</c:v>
                </c:pt>
                <c:pt idx="591">
                  <c:v>0.46467065868263474</c:v>
                </c:pt>
                <c:pt idx="592">
                  <c:v>0.46467065868263474</c:v>
                </c:pt>
                <c:pt idx="593">
                  <c:v>0.46467065868263474</c:v>
                </c:pt>
                <c:pt idx="594">
                  <c:v>0.46467065868263474</c:v>
                </c:pt>
                <c:pt idx="595">
                  <c:v>0.46467065868263474</c:v>
                </c:pt>
                <c:pt idx="596">
                  <c:v>0.46467065868263474</c:v>
                </c:pt>
                <c:pt idx="597">
                  <c:v>0.46467065868263474</c:v>
                </c:pt>
                <c:pt idx="598">
                  <c:v>0.46467065868263474</c:v>
                </c:pt>
                <c:pt idx="599">
                  <c:v>0.46467065868263474</c:v>
                </c:pt>
                <c:pt idx="600">
                  <c:v>0.46467065868263474</c:v>
                </c:pt>
                <c:pt idx="601">
                  <c:v>0.46467065868263474</c:v>
                </c:pt>
                <c:pt idx="602">
                  <c:v>0.46467065868263474</c:v>
                </c:pt>
                <c:pt idx="603">
                  <c:v>0.46467065868263474</c:v>
                </c:pt>
                <c:pt idx="604">
                  <c:v>0.46467065868263474</c:v>
                </c:pt>
                <c:pt idx="605">
                  <c:v>0.46467065868263474</c:v>
                </c:pt>
                <c:pt idx="606">
                  <c:v>0.46467065868263474</c:v>
                </c:pt>
                <c:pt idx="607">
                  <c:v>0.46467065868263474</c:v>
                </c:pt>
                <c:pt idx="608">
                  <c:v>0.46467065868263474</c:v>
                </c:pt>
                <c:pt idx="609">
                  <c:v>0.46467065868263474</c:v>
                </c:pt>
                <c:pt idx="610">
                  <c:v>0.46467065868263474</c:v>
                </c:pt>
                <c:pt idx="611">
                  <c:v>0.46467065868263474</c:v>
                </c:pt>
                <c:pt idx="612">
                  <c:v>0.46467065868263474</c:v>
                </c:pt>
                <c:pt idx="613">
                  <c:v>0.46467065868263474</c:v>
                </c:pt>
                <c:pt idx="614">
                  <c:v>0.46467065868263474</c:v>
                </c:pt>
                <c:pt idx="615">
                  <c:v>0.46467065868263474</c:v>
                </c:pt>
                <c:pt idx="616">
                  <c:v>0.46467065868263474</c:v>
                </c:pt>
                <c:pt idx="617">
                  <c:v>0.46467065868263474</c:v>
                </c:pt>
                <c:pt idx="618">
                  <c:v>0.46467065868263474</c:v>
                </c:pt>
                <c:pt idx="619">
                  <c:v>0.46467065868263474</c:v>
                </c:pt>
                <c:pt idx="620">
                  <c:v>0.46467065868263474</c:v>
                </c:pt>
                <c:pt idx="621">
                  <c:v>0.46467065868263474</c:v>
                </c:pt>
                <c:pt idx="622">
                  <c:v>0.46467065868263474</c:v>
                </c:pt>
                <c:pt idx="623">
                  <c:v>0.46467065868263474</c:v>
                </c:pt>
                <c:pt idx="624">
                  <c:v>0.46467065868263474</c:v>
                </c:pt>
                <c:pt idx="625">
                  <c:v>0.46467065868263474</c:v>
                </c:pt>
                <c:pt idx="626">
                  <c:v>0.46467065868263474</c:v>
                </c:pt>
                <c:pt idx="627">
                  <c:v>0.46467065868263474</c:v>
                </c:pt>
                <c:pt idx="628">
                  <c:v>0.46467065868263474</c:v>
                </c:pt>
                <c:pt idx="629">
                  <c:v>0.46467065868263474</c:v>
                </c:pt>
                <c:pt idx="630">
                  <c:v>0.46467065868263474</c:v>
                </c:pt>
                <c:pt idx="631">
                  <c:v>0.46467065868263474</c:v>
                </c:pt>
                <c:pt idx="632">
                  <c:v>0.46467065868263474</c:v>
                </c:pt>
                <c:pt idx="633">
                  <c:v>0.46467065868263474</c:v>
                </c:pt>
                <c:pt idx="634">
                  <c:v>0.46467065868263474</c:v>
                </c:pt>
                <c:pt idx="635">
                  <c:v>0.46467065868263474</c:v>
                </c:pt>
                <c:pt idx="636">
                  <c:v>0.46467065868263474</c:v>
                </c:pt>
                <c:pt idx="637">
                  <c:v>0.46467065868263474</c:v>
                </c:pt>
                <c:pt idx="638">
                  <c:v>0.46467065868263474</c:v>
                </c:pt>
                <c:pt idx="639">
                  <c:v>0.46467065868263474</c:v>
                </c:pt>
                <c:pt idx="640">
                  <c:v>0.46467065868263474</c:v>
                </c:pt>
                <c:pt idx="641">
                  <c:v>0.46467065868263474</c:v>
                </c:pt>
                <c:pt idx="642">
                  <c:v>0.46467065868263474</c:v>
                </c:pt>
                <c:pt idx="643">
                  <c:v>0.46467065868263474</c:v>
                </c:pt>
                <c:pt idx="644">
                  <c:v>0.46467065868263474</c:v>
                </c:pt>
                <c:pt idx="645">
                  <c:v>0.46467065868263474</c:v>
                </c:pt>
                <c:pt idx="646">
                  <c:v>0.46467065868263474</c:v>
                </c:pt>
                <c:pt idx="647">
                  <c:v>0.46467065868263474</c:v>
                </c:pt>
                <c:pt idx="648">
                  <c:v>0.46467065868263474</c:v>
                </c:pt>
                <c:pt idx="649">
                  <c:v>0.46467065868263474</c:v>
                </c:pt>
                <c:pt idx="650">
                  <c:v>0.46467065868263474</c:v>
                </c:pt>
                <c:pt idx="651">
                  <c:v>0.46467065868263474</c:v>
                </c:pt>
                <c:pt idx="652">
                  <c:v>0.46467065868263474</c:v>
                </c:pt>
                <c:pt idx="653">
                  <c:v>0.46467065868263474</c:v>
                </c:pt>
                <c:pt idx="654">
                  <c:v>0.46467065868263474</c:v>
                </c:pt>
                <c:pt idx="655">
                  <c:v>0.46467065868263474</c:v>
                </c:pt>
                <c:pt idx="656">
                  <c:v>0.46467065868263474</c:v>
                </c:pt>
                <c:pt idx="657">
                  <c:v>0.46467065868263474</c:v>
                </c:pt>
                <c:pt idx="658">
                  <c:v>0.46467065868263474</c:v>
                </c:pt>
                <c:pt idx="659">
                  <c:v>0.46467065868263474</c:v>
                </c:pt>
                <c:pt idx="660">
                  <c:v>0.46467065868263474</c:v>
                </c:pt>
                <c:pt idx="661">
                  <c:v>0.46467065868263474</c:v>
                </c:pt>
                <c:pt idx="662">
                  <c:v>0.46467065868263474</c:v>
                </c:pt>
                <c:pt idx="663">
                  <c:v>0.46467065868263474</c:v>
                </c:pt>
                <c:pt idx="664">
                  <c:v>0.46467065868263474</c:v>
                </c:pt>
                <c:pt idx="665">
                  <c:v>0.46467065868263474</c:v>
                </c:pt>
                <c:pt idx="666">
                  <c:v>0.46467065868263474</c:v>
                </c:pt>
                <c:pt idx="667">
                  <c:v>0.46467065868263474</c:v>
                </c:pt>
                <c:pt idx="668">
                  <c:v>0.46467065868263474</c:v>
                </c:pt>
                <c:pt idx="669">
                  <c:v>0.46467065868263474</c:v>
                </c:pt>
                <c:pt idx="670">
                  <c:v>0.46467065868263474</c:v>
                </c:pt>
                <c:pt idx="671">
                  <c:v>0.46467065868263474</c:v>
                </c:pt>
                <c:pt idx="672">
                  <c:v>0.46467065868263474</c:v>
                </c:pt>
                <c:pt idx="673">
                  <c:v>0.46467065868263474</c:v>
                </c:pt>
                <c:pt idx="674">
                  <c:v>0.46467065868263474</c:v>
                </c:pt>
                <c:pt idx="675">
                  <c:v>0.46467065868263474</c:v>
                </c:pt>
                <c:pt idx="676">
                  <c:v>0.46467065868263474</c:v>
                </c:pt>
                <c:pt idx="677">
                  <c:v>0.46467065868263474</c:v>
                </c:pt>
                <c:pt idx="678">
                  <c:v>0.46467065868263474</c:v>
                </c:pt>
                <c:pt idx="679">
                  <c:v>0.46467065868263474</c:v>
                </c:pt>
                <c:pt idx="680">
                  <c:v>0.46467065868263474</c:v>
                </c:pt>
                <c:pt idx="681">
                  <c:v>0.46467065868263474</c:v>
                </c:pt>
                <c:pt idx="682">
                  <c:v>0.46467065868263474</c:v>
                </c:pt>
                <c:pt idx="683">
                  <c:v>0.46467065868263474</c:v>
                </c:pt>
                <c:pt idx="684">
                  <c:v>0.46467065868263474</c:v>
                </c:pt>
                <c:pt idx="685">
                  <c:v>0.46467065868263474</c:v>
                </c:pt>
                <c:pt idx="686">
                  <c:v>0.46467065868263474</c:v>
                </c:pt>
                <c:pt idx="687">
                  <c:v>0.46467065868263474</c:v>
                </c:pt>
                <c:pt idx="688">
                  <c:v>0.46467065868263474</c:v>
                </c:pt>
                <c:pt idx="689">
                  <c:v>0.46467065868263474</c:v>
                </c:pt>
                <c:pt idx="690">
                  <c:v>0.46467065868263474</c:v>
                </c:pt>
                <c:pt idx="691">
                  <c:v>0.46467065868263474</c:v>
                </c:pt>
                <c:pt idx="692">
                  <c:v>0.46467065868263474</c:v>
                </c:pt>
                <c:pt idx="693">
                  <c:v>0.46467065868263474</c:v>
                </c:pt>
                <c:pt idx="694">
                  <c:v>0.46467065868263474</c:v>
                </c:pt>
                <c:pt idx="695">
                  <c:v>0.46467065868263474</c:v>
                </c:pt>
                <c:pt idx="696">
                  <c:v>0.46467065868263474</c:v>
                </c:pt>
                <c:pt idx="697">
                  <c:v>0.46467065868263474</c:v>
                </c:pt>
                <c:pt idx="698">
                  <c:v>0.46467065868263474</c:v>
                </c:pt>
                <c:pt idx="699">
                  <c:v>0.46467065868263474</c:v>
                </c:pt>
                <c:pt idx="700">
                  <c:v>0.46467065868263474</c:v>
                </c:pt>
                <c:pt idx="701">
                  <c:v>0.46467065868263474</c:v>
                </c:pt>
                <c:pt idx="702">
                  <c:v>0.46467065868263474</c:v>
                </c:pt>
                <c:pt idx="703">
                  <c:v>0.46467065868263474</c:v>
                </c:pt>
                <c:pt idx="704">
                  <c:v>0.46467065868263474</c:v>
                </c:pt>
                <c:pt idx="705">
                  <c:v>0.46467065868263474</c:v>
                </c:pt>
                <c:pt idx="706">
                  <c:v>0.46467065868263474</c:v>
                </c:pt>
                <c:pt idx="707">
                  <c:v>0.46467065868263474</c:v>
                </c:pt>
                <c:pt idx="708">
                  <c:v>0.46467065868263474</c:v>
                </c:pt>
                <c:pt idx="709">
                  <c:v>0.46467065868263474</c:v>
                </c:pt>
                <c:pt idx="710">
                  <c:v>0.46467065868263474</c:v>
                </c:pt>
                <c:pt idx="711">
                  <c:v>0.46467065868263474</c:v>
                </c:pt>
                <c:pt idx="712">
                  <c:v>0.46467065868263474</c:v>
                </c:pt>
                <c:pt idx="713">
                  <c:v>0.46467065868263474</c:v>
                </c:pt>
                <c:pt idx="714">
                  <c:v>0.46467065868263474</c:v>
                </c:pt>
                <c:pt idx="715">
                  <c:v>0.46467065868263474</c:v>
                </c:pt>
                <c:pt idx="716">
                  <c:v>0.46467065868263474</c:v>
                </c:pt>
                <c:pt idx="717">
                  <c:v>0.46467065868263474</c:v>
                </c:pt>
                <c:pt idx="718">
                  <c:v>0.46467065868263474</c:v>
                </c:pt>
                <c:pt idx="719">
                  <c:v>0.46467065868263474</c:v>
                </c:pt>
                <c:pt idx="720">
                  <c:v>0.46467065868263474</c:v>
                </c:pt>
                <c:pt idx="721">
                  <c:v>0.46467065868263474</c:v>
                </c:pt>
                <c:pt idx="722">
                  <c:v>0.46467065868263474</c:v>
                </c:pt>
                <c:pt idx="723">
                  <c:v>0.46467065868263474</c:v>
                </c:pt>
                <c:pt idx="724">
                  <c:v>0.46467065868263474</c:v>
                </c:pt>
                <c:pt idx="725">
                  <c:v>0.46467065868263474</c:v>
                </c:pt>
                <c:pt idx="726">
                  <c:v>0.46467065868263474</c:v>
                </c:pt>
                <c:pt idx="727">
                  <c:v>0.46467065868263474</c:v>
                </c:pt>
                <c:pt idx="728">
                  <c:v>0.46467065868263474</c:v>
                </c:pt>
                <c:pt idx="729">
                  <c:v>0.46467065868263474</c:v>
                </c:pt>
                <c:pt idx="730">
                  <c:v>0.46467065868263474</c:v>
                </c:pt>
                <c:pt idx="731">
                  <c:v>0.46467065868263474</c:v>
                </c:pt>
                <c:pt idx="732">
                  <c:v>0.46467065868263474</c:v>
                </c:pt>
                <c:pt idx="733">
                  <c:v>0.46467065868263474</c:v>
                </c:pt>
                <c:pt idx="734">
                  <c:v>0.46467065868263474</c:v>
                </c:pt>
                <c:pt idx="735">
                  <c:v>0.46467065868263474</c:v>
                </c:pt>
                <c:pt idx="736">
                  <c:v>0.46467065868263474</c:v>
                </c:pt>
                <c:pt idx="737">
                  <c:v>0.46467065868263474</c:v>
                </c:pt>
                <c:pt idx="738">
                  <c:v>0.46467065868263474</c:v>
                </c:pt>
                <c:pt idx="739">
                  <c:v>0.46467065868263474</c:v>
                </c:pt>
                <c:pt idx="740">
                  <c:v>0.46467065868263474</c:v>
                </c:pt>
                <c:pt idx="741">
                  <c:v>0.46467065868263474</c:v>
                </c:pt>
                <c:pt idx="742">
                  <c:v>0.46467065868263474</c:v>
                </c:pt>
                <c:pt idx="743">
                  <c:v>0.46467065868263474</c:v>
                </c:pt>
                <c:pt idx="744">
                  <c:v>0.46467065868263474</c:v>
                </c:pt>
                <c:pt idx="745">
                  <c:v>0.46467065868263474</c:v>
                </c:pt>
                <c:pt idx="746">
                  <c:v>0.46467065868263474</c:v>
                </c:pt>
                <c:pt idx="747">
                  <c:v>0.46467065868263474</c:v>
                </c:pt>
                <c:pt idx="748">
                  <c:v>0.46467065868263474</c:v>
                </c:pt>
                <c:pt idx="749">
                  <c:v>0.46467065868263474</c:v>
                </c:pt>
                <c:pt idx="750">
                  <c:v>0.46467065868263474</c:v>
                </c:pt>
                <c:pt idx="751">
                  <c:v>0.46467065868263474</c:v>
                </c:pt>
                <c:pt idx="752">
                  <c:v>0.46467065868263474</c:v>
                </c:pt>
                <c:pt idx="753">
                  <c:v>0.46467065868263474</c:v>
                </c:pt>
                <c:pt idx="754">
                  <c:v>0.46467065868263474</c:v>
                </c:pt>
                <c:pt idx="755">
                  <c:v>0.46467065868263474</c:v>
                </c:pt>
                <c:pt idx="756">
                  <c:v>0.46467065868263474</c:v>
                </c:pt>
                <c:pt idx="757">
                  <c:v>0.46467065868263474</c:v>
                </c:pt>
                <c:pt idx="758">
                  <c:v>0.46467065868263474</c:v>
                </c:pt>
                <c:pt idx="759">
                  <c:v>0.46467065868263474</c:v>
                </c:pt>
                <c:pt idx="760">
                  <c:v>0.46467065868263474</c:v>
                </c:pt>
                <c:pt idx="761">
                  <c:v>0.46467065868263474</c:v>
                </c:pt>
                <c:pt idx="762">
                  <c:v>0.46467065868263474</c:v>
                </c:pt>
                <c:pt idx="763">
                  <c:v>0.46467065868263474</c:v>
                </c:pt>
                <c:pt idx="764">
                  <c:v>0.46467065868263474</c:v>
                </c:pt>
                <c:pt idx="765">
                  <c:v>0.46467065868263474</c:v>
                </c:pt>
                <c:pt idx="766">
                  <c:v>0.46467065868263474</c:v>
                </c:pt>
                <c:pt idx="767">
                  <c:v>0.46467065868263474</c:v>
                </c:pt>
                <c:pt idx="768">
                  <c:v>0.46467065868263474</c:v>
                </c:pt>
                <c:pt idx="769">
                  <c:v>0.46467065868263474</c:v>
                </c:pt>
                <c:pt idx="770">
                  <c:v>0.46467065868263474</c:v>
                </c:pt>
                <c:pt idx="771">
                  <c:v>0.46467065868263474</c:v>
                </c:pt>
                <c:pt idx="772">
                  <c:v>0.46467065868263474</c:v>
                </c:pt>
                <c:pt idx="773">
                  <c:v>0.46467065868263474</c:v>
                </c:pt>
                <c:pt idx="774">
                  <c:v>0.46467065868263474</c:v>
                </c:pt>
                <c:pt idx="775">
                  <c:v>0.46467065868263474</c:v>
                </c:pt>
                <c:pt idx="776">
                  <c:v>0.46467065868263474</c:v>
                </c:pt>
                <c:pt idx="777">
                  <c:v>0.46467065868263474</c:v>
                </c:pt>
                <c:pt idx="778">
                  <c:v>0.46467065868263474</c:v>
                </c:pt>
                <c:pt idx="779">
                  <c:v>0.46467065868263474</c:v>
                </c:pt>
                <c:pt idx="780">
                  <c:v>0.46467065868263474</c:v>
                </c:pt>
                <c:pt idx="781">
                  <c:v>0.46467065868263474</c:v>
                </c:pt>
                <c:pt idx="782">
                  <c:v>0.46467065868263474</c:v>
                </c:pt>
                <c:pt idx="783">
                  <c:v>0.46467065868263474</c:v>
                </c:pt>
                <c:pt idx="784">
                  <c:v>0.46467065868263474</c:v>
                </c:pt>
                <c:pt idx="785">
                  <c:v>0.46467065868263474</c:v>
                </c:pt>
                <c:pt idx="786">
                  <c:v>0.46467065868263474</c:v>
                </c:pt>
                <c:pt idx="787">
                  <c:v>0.46467065868263474</c:v>
                </c:pt>
                <c:pt idx="788">
                  <c:v>0.46467065868263474</c:v>
                </c:pt>
                <c:pt idx="789">
                  <c:v>0.46467065868263474</c:v>
                </c:pt>
                <c:pt idx="790">
                  <c:v>0.46467065868263474</c:v>
                </c:pt>
                <c:pt idx="791">
                  <c:v>0.46467065868263474</c:v>
                </c:pt>
                <c:pt idx="792">
                  <c:v>0.46467065868263474</c:v>
                </c:pt>
                <c:pt idx="793">
                  <c:v>0.46467065868263474</c:v>
                </c:pt>
                <c:pt idx="794">
                  <c:v>0.46467065868263474</c:v>
                </c:pt>
                <c:pt idx="795">
                  <c:v>0.46467065868263474</c:v>
                </c:pt>
                <c:pt idx="796">
                  <c:v>0.46467065868263474</c:v>
                </c:pt>
                <c:pt idx="797">
                  <c:v>0.46467065868263474</c:v>
                </c:pt>
                <c:pt idx="798">
                  <c:v>0.46467065868263474</c:v>
                </c:pt>
                <c:pt idx="799">
                  <c:v>0.46467065868263474</c:v>
                </c:pt>
                <c:pt idx="800">
                  <c:v>0.46467065868263474</c:v>
                </c:pt>
                <c:pt idx="801">
                  <c:v>0.46467065868263474</c:v>
                </c:pt>
                <c:pt idx="802">
                  <c:v>0.46467065868263474</c:v>
                </c:pt>
                <c:pt idx="803">
                  <c:v>0.46467065868263474</c:v>
                </c:pt>
                <c:pt idx="804">
                  <c:v>0.46467065868263474</c:v>
                </c:pt>
                <c:pt idx="805">
                  <c:v>0.46467065868263474</c:v>
                </c:pt>
                <c:pt idx="806">
                  <c:v>0.46467065868263474</c:v>
                </c:pt>
                <c:pt idx="807">
                  <c:v>0.46467065868263474</c:v>
                </c:pt>
                <c:pt idx="808">
                  <c:v>0.46467065868263474</c:v>
                </c:pt>
                <c:pt idx="809">
                  <c:v>0.46467065868263474</c:v>
                </c:pt>
                <c:pt idx="810">
                  <c:v>0.46467065868263474</c:v>
                </c:pt>
                <c:pt idx="811">
                  <c:v>0.46467065868263474</c:v>
                </c:pt>
                <c:pt idx="812">
                  <c:v>0.46467065868263474</c:v>
                </c:pt>
                <c:pt idx="813">
                  <c:v>0.46467065868263474</c:v>
                </c:pt>
                <c:pt idx="814">
                  <c:v>0.46467065868263474</c:v>
                </c:pt>
                <c:pt idx="815">
                  <c:v>0.46467065868263474</c:v>
                </c:pt>
                <c:pt idx="816">
                  <c:v>0.46467065868263474</c:v>
                </c:pt>
                <c:pt idx="817">
                  <c:v>0.46467065868263474</c:v>
                </c:pt>
                <c:pt idx="818">
                  <c:v>0.46467065868263474</c:v>
                </c:pt>
                <c:pt idx="819">
                  <c:v>0.46467065868263474</c:v>
                </c:pt>
                <c:pt idx="820">
                  <c:v>0.46467065868263474</c:v>
                </c:pt>
                <c:pt idx="821">
                  <c:v>0.46467065868263474</c:v>
                </c:pt>
                <c:pt idx="822">
                  <c:v>0.46467065868263474</c:v>
                </c:pt>
                <c:pt idx="823">
                  <c:v>0.46467065868263474</c:v>
                </c:pt>
                <c:pt idx="824">
                  <c:v>0.46467065868263474</c:v>
                </c:pt>
                <c:pt idx="825">
                  <c:v>0.46467065868263474</c:v>
                </c:pt>
                <c:pt idx="826">
                  <c:v>0.46467065868263474</c:v>
                </c:pt>
                <c:pt idx="827">
                  <c:v>0.46467065868263474</c:v>
                </c:pt>
                <c:pt idx="828">
                  <c:v>0.46467065868263474</c:v>
                </c:pt>
                <c:pt idx="829">
                  <c:v>0.46467065868263474</c:v>
                </c:pt>
                <c:pt idx="830">
                  <c:v>0.46467065868263474</c:v>
                </c:pt>
                <c:pt idx="831">
                  <c:v>0.46467065868263474</c:v>
                </c:pt>
                <c:pt idx="832">
                  <c:v>0.46467065868263474</c:v>
                </c:pt>
                <c:pt idx="833">
                  <c:v>0.46467065868263474</c:v>
                </c:pt>
                <c:pt idx="834">
                  <c:v>0.46467065868263474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433-4266-802F-8592CB49AC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8585984"/>
        <c:axId val="158587520"/>
      </c:lineChart>
      <c:catAx>
        <c:axId val="158585984"/>
        <c:scaling>
          <c:orientation val="minMax"/>
        </c:scaling>
        <c:delete val="0"/>
        <c:axPos val="b"/>
        <c:majorTickMark val="none"/>
        <c:minorTickMark val="none"/>
        <c:tickLblPos val="low"/>
        <c:crossAx val="158587520"/>
        <c:crosses val="autoZero"/>
        <c:auto val="1"/>
        <c:lblAlgn val="ctr"/>
        <c:lblOffset val="100"/>
        <c:noMultiLvlLbl val="0"/>
      </c:catAx>
      <c:valAx>
        <c:axId val="158587520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5858598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129062532423229E-2"/>
          <c:y val="7.7090891956839283E-2"/>
          <c:w val="0.92056072929865218"/>
          <c:h val="0.75719629284629519"/>
        </c:manualLayout>
      </c:layout>
      <c:lineChart>
        <c:grouping val="standard"/>
        <c:varyColors val="0"/>
        <c:ser>
          <c:idx val="1"/>
          <c:order val="0"/>
          <c:marker>
            <c:symbol val="none"/>
          </c:marker>
          <c:cat>
            <c:numRef>
              <c:f>Лист1!$E$5:$E$255</c:f>
              <c:numCache>
                <c:formatCode>General</c:formatCode>
                <c:ptCount val="251"/>
                <c:pt idx="0">
                  <c:v>0</c:v>
                </c:pt>
                <c:pt idx="1">
                  <c:v>0.09</c:v>
                </c:pt>
                <c:pt idx="2">
                  <c:v>0.17</c:v>
                </c:pt>
                <c:pt idx="3">
                  <c:v>0.21</c:v>
                </c:pt>
                <c:pt idx="4">
                  <c:v>0.24</c:v>
                </c:pt>
                <c:pt idx="5">
                  <c:v>0.33</c:v>
                </c:pt>
                <c:pt idx="6">
                  <c:v>0.36</c:v>
                </c:pt>
                <c:pt idx="7">
                  <c:v>0.41</c:v>
                </c:pt>
                <c:pt idx="8">
                  <c:v>0.43</c:v>
                </c:pt>
                <c:pt idx="9">
                  <c:v>0.47</c:v>
                </c:pt>
                <c:pt idx="10">
                  <c:v>0.52</c:v>
                </c:pt>
                <c:pt idx="11">
                  <c:v>0.54</c:v>
                </c:pt>
                <c:pt idx="12">
                  <c:v>0.55000000000000004</c:v>
                </c:pt>
                <c:pt idx="13">
                  <c:v>0.61</c:v>
                </c:pt>
                <c:pt idx="14">
                  <c:v>0.68</c:v>
                </c:pt>
                <c:pt idx="15">
                  <c:v>0.71</c:v>
                </c:pt>
                <c:pt idx="16">
                  <c:v>0.72</c:v>
                </c:pt>
                <c:pt idx="17">
                  <c:v>0.75</c:v>
                </c:pt>
                <c:pt idx="18">
                  <c:v>0.76</c:v>
                </c:pt>
                <c:pt idx="19">
                  <c:v>0.77</c:v>
                </c:pt>
                <c:pt idx="20">
                  <c:v>0.79</c:v>
                </c:pt>
                <c:pt idx="21">
                  <c:v>0.9</c:v>
                </c:pt>
                <c:pt idx="22">
                  <c:v>0.95</c:v>
                </c:pt>
                <c:pt idx="23">
                  <c:v>0.96</c:v>
                </c:pt>
                <c:pt idx="24">
                  <c:v>1.01</c:v>
                </c:pt>
                <c:pt idx="25">
                  <c:v>1.07</c:v>
                </c:pt>
                <c:pt idx="26">
                  <c:v>1.0900000000000001</c:v>
                </c:pt>
                <c:pt idx="27">
                  <c:v>1.1000000000000001</c:v>
                </c:pt>
                <c:pt idx="28">
                  <c:v>1.1200000000000001</c:v>
                </c:pt>
                <c:pt idx="29">
                  <c:v>1.19</c:v>
                </c:pt>
                <c:pt idx="30">
                  <c:v>1.23</c:v>
                </c:pt>
                <c:pt idx="31">
                  <c:v>1.26</c:v>
                </c:pt>
                <c:pt idx="32">
                  <c:v>1.29</c:v>
                </c:pt>
                <c:pt idx="33">
                  <c:v>1.36</c:v>
                </c:pt>
                <c:pt idx="34">
                  <c:v>1.38</c:v>
                </c:pt>
                <c:pt idx="35">
                  <c:v>1.43</c:v>
                </c:pt>
                <c:pt idx="36">
                  <c:v>1.46</c:v>
                </c:pt>
                <c:pt idx="37">
                  <c:v>1.47</c:v>
                </c:pt>
                <c:pt idx="38">
                  <c:v>1.52</c:v>
                </c:pt>
                <c:pt idx="39">
                  <c:v>1.56</c:v>
                </c:pt>
                <c:pt idx="40">
                  <c:v>1.58</c:v>
                </c:pt>
                <c:pt idx="41">
                  <c:v>1.61</c:v>
                </c:pt>
                <c:pt idx="42">
                  <c:v>1.63</c:v>
                </c:pt>
                <c:pt idx="43">
                  <c:v>1.64</c:v>
                </c:pt>
                <c:pt idx="44">
                  <c:v>1.69</c:v>
                </c:pt>
                <c:pt idx="45">
                  <c:v>1.72</c:v>
                </c:pt>
                <c:pt idx="46">
                  <c:v>1.75</c:v>
                </c:pt>
                <c:pt idx="47">
                  <c:v>1.76</c:v>
                </c:pt>
                <c:pt idx="48">
                  <c:v>1.9</c:v>
                </c:pt>
                <c:pt idx="49">
                  <c:v>1.94</c:v>
                </c:pt>
                <c:pt idx="50">
                  <c:v>1.95</c:v>
                </c:pt>
                <c:pt idx="51">
                  <c:v>2</c:v>
                </c:pt>
                <c:pt idx="52">
                  <c:v>2.0099999999999998</c:v>
                </c:pt>
                <c:pt idx="53">
                  <c:v>2.0299999999999998</c:v>
                </c:pt>
                <c:pt idx="54">
                  <c:v>2.0699999999999998</c:v>
                </c:pt>
                <c:pt idx="55">
                  <c:v>2.13</c:v>
                </c:pt>
                <c:pt idx="56">
                  <c:v>2.14</c:v>
                </c:pt>
                <c:pt idx="57">
                  <c:v>2.17</c:v>
                </c:pt>
                <c:pt idx="58">
                  <c:v>2.1800000000000002</c:v>
                </c:pt>
                <c:pt idx="59">
                  <c:v>2.21</c:v>
                </c:pt>
                <c:pt idx="60">
                  <c:v>2.29</c:v>
                </c:pt>
                <c:pt idx="61">
                  <c:v>2.35</c:v>
                </c:pt>
                <c:pt idx="62">
                  <c:v>2.44</c:v>
                </c:pt>
                <c:pt idx="63">
                  <c:v>2.4700000000000002</c:v>
                </c:pt>
                <c:pt idx="64">
                  <c:v>2.5099999999999998</c:v>
                </c:pt>
                <c:pt idx="65">
                  <c:v>2.5299999999999998</c:v>
                </c:pt>
                <c:pt idx="66">
                  <c:v>2.5499999999999998</c:v>
                </c:pt>
                <c:pt idx="67">
                  <c:v>2.57</c:v>
                </c:pt>
                <c:pt idx="68">
                  <c:v>2.64</c:v>
                </c:pt>
                <c:pt idx="69">
                  <c:v>2.69</c:v>
                </c:pt>
                <c:pt idx="70">
                  <c:v>2.74</c:v>
                </c:pt>
                <c:pt idx="71">
                  <c:v>2.75</c:v>
                </c:pt>
                <c:pt idx="72">
                  <c:v>2.77</c:v>
                </c:pt>
                <c:pt idx="73">
                  <c:v>2.87</c:v>
                </c:pt>
                <c:pt idx="74">
                  <c:v>2.93</c:v>
                </c:pt>
                <c:pt idx="75">
                  <c:v>3.05</c:v>
                </c:pt>
                <c:pt idx="76">
                  <c:v>3.07</c:v>
                </c:pt>
                <c:pt idx="77">
                  <c:v>3.09</c:v>
                </c:pt>
                <c:pt idx="78">
                  <c:v>3.18</c:v>
                </c:pt>
                <c:pt idx="79">
                  <c:v>3.19</c:v>
                </c:pt>
                <c:pt idx="80">
                  <c:v>3.2</c:v>
                </c:pt>
                <c:pt idx="81">
                  <c:v>3.3</c:v>
                </c:pt>
                <c:pt idx="82">
                  <c:v>3.32</c:v>
                </c:pt>
                <c:pt idx="83">
                  <c:v>3.33</c:v>
                </c:pt>
                <c:pt idx="84">
                  <c:v>3.35</c:v>
                </c:pt>
                <c:pt idx="85">
                  <c:v>3.5</c:v>
                </c:pt>
                <c:pt idx="86">
                  <c:v>3.52</c:v>
                </c:pt>
                <c:pt idx="87">
                  <c:v>3.63</c:v>
                </c:pt>
                <c:pt idx="88">
                  <c:v>3.64</c:v>
                </c:pt>
                <c:pt idx="89">
                  <c:v>3.71</c:v>
                </c:pt>
                <c:pt idx="90">
                  <c:v>3.78</c:v>
                </c:pt>
                <c:pt idx="91">
                  <c:v>3.93</c:v>
                </c:pt>
                <c:pt idx="92">
                  <c:v>3.94</c:v>
                </c:pt>
                <c:pt idx="93">
                  <c:v>3.95</c:v>
                </c:pt>
                <c:pt idx="94">
                  <c:v>4.25</c:v>
                </c:pt>
                <c:pt idx="95">
                  <c:v>4.4000000000000004</c:v>
                </c:pt>
                <c:pt idx="96">
                  <c:v>4.41</c:v>
                </c:pt>
                <c:pt idx="97">
                  <c:v>4.42</c:v>
                </c:pt>
                <c:pt idx="98">
                  <c:v>4.53</c:v>
                </c:pt>
                <c:pt idx="99">
                  <c:v>4.6100000000000003</c:v>
                </c:pt>
                <c:pt idx="100">
                  <c:v>4.62</c:v>
                </c:pt>
                <c:pt idx="101">
                  <c:v>4.6900000000000004</c:v>
                </c:pt>
                <c:pt idx="102">
                  <c:v>4.88</c:v>
                </c:pt>
                <c:pt idx="103">
                  <c:v>4.95</c:v>
                </c:pt>
                <c:pt idx="104">
                  <c:v>4.96</c:v>
                </c:pt>
                <c:pt idx="105">
                  <c:v>5.18</c:v>
                </c:pt>
                <c:pt idx="106">
                  <c:v>5.23</c:v>
                </c:pt>
                <c:pt idx="107">
                  <c:v>5.33</c:v>
                </c:pt>
                <c:pt idx="108">
                  <c:v>5.38</c:v>
                </c:pt>
                <c:pt idx="109">
                  <c:v>5.39</c:v>
                </c:pt>
                <c:pt idx="110">
                  <c:v>5.44</c:v>
                </c:pt>
                <c:pt idx="111">
                  <c:v>5.55</c:v>
                </c:pt>
                <c:pt idx="112">
                  <c:v>5.65</c:v>
                </c:pt>
                <c:pt idx="113">
                  <c:v>5.8</c:v>
                </c:pt>
                <c:pt idx="114">
                  <c:v>5.83</c:v>
                </c:pt>
                <c:pt idx="115">
                  <c:v>5.86</c:v>
                </c:pt>
                <c:pt idx="116">
                  <c:v>5.97</c:v>
                </c:pt>
                <c:pt idx="117">
                  <c:v>6.04</c:v>
                </c:pt>
                <c:pt idx="118">
                  <c:v>6.1</c:v>
                </c:pt>
                <c:pt idx="119">
                  <c:v>6.3</c:v>
                </c:pt>
                <c:pt idx="120">
                  <c:v>6.36</c:v>
                </c:pt>
                <c:pt idx="121">
                  <c:v>6.38</c:v>
                </c:pt>
                <c:pt idx="122">
                  <c:v>6.43</c:v>
                </c:pt>
                <c:pt idx="123">
                  <c:v>6.44</c:v>
                </c:pt>
                <c:pt idx="124">
                  <c:v>6.54</c:v>
                </c:pt>
                <c:pt idx="125">
                  <c:v>6.57</c:v>
                </c:pt>
                <c:pt idx="126">
                  <c:v>6.58</c:v>
                </c:pt>
                <c:pt idx="127">
                  <c:v>6.61</c:v>
                </c:pt>
                <c:pt idx="128">
                  <c:v>6.83</c:v>
                </c:pt>
                <c:pt idx="129">
                  <c:v>6.84</c:v>
                </c:pt>
                <c:pt idx="130">
                  <c:v>6.96</c:v>
                </c:pt>
                <c:pt idx="131">
                  <c:v>7.02</c:v>
                </c:pt>
                <c:pt idx="132">
                  <c:v>7.04</c:v>
                </c:pt>
                <c:pt idx="133">
                  <c:v>7.19</c:v>
                </c:pt>
                <c:pt idx="134">
                  <c:v>7.21</c:v>
                </c:pt>
                <c:pt idx="135">
                  <c:v>7.3</c:v>
                </c:pt>
                <c:pt idx="136">
                  <c:v>7.31</c:v>
                </c:pt>
                <c:pt idx="137">
                  <c:v>7.36</c:v>
                </c:pt>
                <c:pt idx="138">
                  <c:v>7.4</c:v>
                </c:pt>
                <c:pt idx="139">
                  <c:v>7.48</c:v>
                </c:pt>
                <c:pt idx="140">
                  <c:v>7.73</c:v>
                </c:pt>
                <c:pt idx="141">
                  <c:v>7.8</c:v>
                </c:pt>
                <c:pt idx="142">
                  <c:v>8</c:v>
                </c:pt>
                <c:pt idx="143">
                  <c:v>8.02</c:v>
                </c:pt>
                <c:pt idx="144">
                  <c:v>8.1199999999999992</c:v>
                </c:pt>
                <c:pt idx="145">
                  <c:v>8.16</c:v>
                </c:pt>
                <c:pt idx="146">
                  <c:v>8.24</c:v>
                </c:pt>
                <c:pt idx="147">
                  <c:v>8.31</c:v>
                </c:pt>
                <c:pt idx="148">
                  <c:v>8.59</c:v>
                </c:pt>
                <c:pt idx="149">
                  <c:v>8.68</c:v>
                </c:pt>
                <c:pt idx="150">
                  <c:v>8.7100000000000009</c:v>
                </c:pt>
                <c:pt idx="151">
                  <c:v>8.85</c:v>
                </c:pt>
                <c:pt idx="152">
                  <c:v>8.98</c:v>
                </c:pt>
                <c:pt idx="153">
                  <c:v>9.27</c:v>
                </c:pt>
                <c:pt idx="154">
                  <c:v>9.41</c:v>
                </c:pt>
                <c:pt idx="155">
                  <c:v>9.7100000000000009</c:v>
                </c:pt>
                <c:pt idx="156">
                  <c:v>9.77</c:v>
                </c:pt>
                <c:pt idx="157">
                  <c:v>9.9600000000000009</c:v>
                </c:pt>
                <c:pt idx="158">
                  <c:v>10.01</c:v>
                </c:pt>
                <c:pt idx="159">
                  <c:v>10.02</c:v>
                </c:pt>
                <c:pt idx="160">
                  <c:v>10.08</c:v>
                </c:pt>
                <c:pt idx="161">
                  <c:v>10.130000000000001</c:v>
                </c:pt>
                <c:pt idx="162">
                  <c:v>10.34</c:v>
                </c:pt>
                <c:pt idx="163">
                  <c:v>10.73</c:v>
                </c:pt>
                <c:pt idx="164">
                  <c:v>10.82</c:v>
                </c:pt>
                <c:pt idx="165">
                  <c:v>10.93</c:v>
                </c:pt>
                <c:pt idx="166">
                  <c:v>11.06</c:v>
                </c:pt>
                <c:pt idx="167">
                  <c:v>11.16</c:v>
                </c:pt>
                <c:pt idx="168">
                  <c:v>11.19</c:v>
                </c:pt>
                <c:pt idx="169">
                  <c:v>11.22</c:v>
                </c:pt>
                <c:pt idx="170">
                  <c:v>11.24</c:v>
                </c:pt>
                <c:pt idx="171">
                  <c:v>11.32</c:v>
                </c:pt>
                <c:pt idx="172">
                  <c:v>11.53</c:v>
                </c:pt>
                <c:pt idx="173">
                  <c:v>12.1</c:v>
                </c:pt>
                <c:pt idx="174">
                  <c:v>12.18</c:v>
                </c:pt>
                <c:pt idx="175">
                  <c:v>12.64</c:v>
                </c:pt>
                <c:pt idx="176">
                  <c:v>13.05</c:v>
                </c:pt>
                <c:pt idx="177">
                  <c:v>13.06</c:v>
                </c:pt>
                <c:pt idx="178">
                  <c:v>13.7</c:v>
                </c:pt>
                <c:pt idx="179">
                  <c:v>13.99</c:v>
                </c:pt>
                <c:pt idx="180">
                  <c:v>14.29</c:v>
                </c:pt>
                <c:pt idx="181">
                  <c:v>14.57</c:v>
                </c:pt>
                <c:pt idx="182">
                  <c:v>14.68</c:v>
                </c:pt>
                <c:pt idx="183">
                  <c:v>15.34</c:v>
                </c:pt>
                <c:pt idx="184">
                  <c:v>15.45</c:v>
                </c:pt>
                <c:pt idx="185">
                  <c:v>15.64</c:v>
                </c:pt>
                <c:pt idx="186">
                  <c:v>16</c:v>
                </c:pt>
                <c:pt idx="187">
                  <c:v>16.329999999999998</c:v>
                </c:pt>
                <c:pt idx="188">
                  <c:v>16.399999999999999</c:v>
                </c:pt>
                <c:pt idx="189">
                  <c:v>17.2</c:v>
                </c:pt>
                <c:pt idx="190">
                  <c:v>17.850000000000001</c:v>
                </c:pt>
                <c:pt idx="191">
                  <c:v>18.3</c:v>
                </c:pt>
                <c:pt idx="192">
                  <c:v>19.23</c:v>
                </c:pt>
                <c:pt idx="193">
                  <c:v>20.03</c:v>
                </c:pt>
                <c:pt idx="194">
                  <c:v>22.03</c:v>
                </c:pt>
                <c:pt idx="195">
                  <c:v>23.41</c:v>
                </c:pt>
                <c:pt idx="196">
                  <c:v>24.23</c:v>
                </c:pt>
                <c:pt idx="197">
                  <c:v>24.24</c:v>
                </c:pt>
                <c:pt idx="198">
                  <c:v>24.59</c:v>
                </c:pt>
                <c:pt idx="199">
                  <c:v>24.77</c:v>
                </c:pt>
                <c:pt idx="200">
                  <c:v>26</c:v>
                </c:pt>
                <c:pt idx="201">
                  <c:v>26.13</c:v>
                </c:pt>
                <c:pt idx="202">
                  <c:v>26.43</c:v>
                </c:pt>
                <c:pt idx="203">
                  <c:v>27.35</c:v>
                </c:pt>
                <c:pt idx="204">
                  <c:v>28.19</c:v>
                </c:pt>
                <c:pt idx="205">
                  <c:v>28.66</c:v>
                </c:pt>
                <c:pt idx="206">
                  <c:v>28.74</c:v>
                </c:pt>
                <c:pt idx="207">
                  <c:v>29.48</c:v>
                </c:pt>
                <c:pt idx="208">
                  <c:v>30.18</c:v>
                </c:pt>
                <c:pt idx="209">
                  <c:v>30.32</c:v>
                </c:pt>
                <c:pt idx="210">
                  <c:v>31.72</c:v>
                </c:pt>
                <c:pt idx="211">
                  <c:v>31.86</c:v>
                </c:pt>
                <c:pt idx="212">
                  <c:v>32.07</c:v>
                </c:pt>
                <c:pt idx="213">
                  <c:v>34.36</c:v>
                </c:pt>
                <c:pt idx="214">
                  <c:v>35.880000000000003</c:v>
                </c:pt>
                <c:pt idx="215">
                  <c:v>36.85</c:v>
                </c:pt>
                <c:pt idx="216">
                  <c:v>37.020000000000003</c:v>
                </c:pt>
                <c:pt idx="217">
                  <c:v>37.71</c:v>
                </c:pt>
                <c:pt idx="218">
                  <c:v>38.479999999999997</c:v>
                </c:pt>
                <c:pt idx="219">
                  <c:v>39.35</c:v>
                </c:pt>
                <c:pt idx="220">
                  <c:v>40.54</c:v>
                </c:pt>
                <c:pt idx="221">
                  <c:v>42.87</c:v>
                </c:pt>
                <c:pt idx="222">
                  <c:v>43.32</c:v>
                </c:pt>
                <c:pt idx="223">
                  <c:v>46.7</c:v>
                </c:pt>
                <c:pt idx="224">
                  <c:v>48.55</c:v>
                </c:pt>
                <c:pt idx="225">
                  <c:v>49.37</c:v>
                </c:pt>
                <c:pt idx="226">
                  <c:v>49.59</c:v>
                </c:pt>
                <c:pt idx="227">
                  <c:v>51.78</c:v>
                </c:pt>
                <c:pt idx="228">
                  <c:v>54.29</c:v>
                </c:pt>
                <c:pt idx="229">
                  <c:v>56.04</c:v>
                </c:pt>
                <c:pt idx="230">
                  <c:v>58.3</c:v>
                </c:pt>
                <c:pt idx="231">
                  <c:v>61.13</c:v>
                </c:pt>
                <c:pt idx="232">
                  <c:v>64.099999999999994</c:v>
                </c:pt>
                <c:pt idx="233">
                  <c:v>70.319999999999993</c:v>
                </c:pt>
                <c:pt idx="234">
                  <c:v>70.760000000000005</c:v>
                </c:pt>
                <c:pt idx="235">
                  <c:v>71.3</c:v>
                </c:pt>
                <c:pt idx="236">
                  <c:v>82.75</c:v>
                </c:pt>
                <c:pt idx="237">
                  <c:v>86.45</c:v>
                </c:pt>
                <c:pt idx="238">
                  <c:v>88.49</c:v>
                </c:pt>
                <c:pt idx="239">
                  <c:v>95.18</c:v>
                </c:pt>
                <c:pt idx="240">
                  <c:v>103.39</c:v>
                </c:pt>
                <c:pt idx="241">
                  <c:v>105.66</c:v>
                </c:pt>
                <c:pt idx="242">
                  <c:v>154.88</c:v>
                </c:pt>
                <c:pt idx="243">
                  <c:v>174.63</c:v>
                </c:pt>
                <c:pt idx="244">
                  <c:v>185.76</c:v>
                </c:pt>
                <c:pt idx="245">
                  <c:v>196.48</c:v>
                </c:pt>
                <c:pt idx="246">
                  <c:v>200.94</c:v>
                </c:pt>
                <c:pt idx="247">
                  <c:v>212.88</c:v>
                </c:pt>
                <c:pt idx="248">
                  <c:v>278.52999999999997</c:v>
                </c:pt>
                <c:pt idx="249">
                  <c:v>746.28</c:v>
                </c:pt>
                <c:pt idx="250">
                  <c:v>1090.8399999999999</c:v>
                </c:pt>
              </c:numCache>
            </c:numRef>
          </c:cat>
          <c:val>
            <c:numRef>
              <c:f>Лист1!$F$5:$F$255</c:f>
              <c:numCache>
                <c:formatCode>General</c:formatCode>
                <c:ptCount val="251"/>
                <c:pt idx="0">
                  <c:v>247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1</c:v>
                </c:pt>
                <c:pt idx="10">
                  <c:v>2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2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2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2</c:v>
                </c:pt>
                <c:pt idx="37">
                  <c:v>1</c:v>
                </c:pt>
                <c:pt idx="38">
                  <c:v>1</c:v>
                </c:pt>
                <c:pt idx="39">
                  <c:v>2</c:v>
                </c:pt>
                <c:pt idx="40">
                  <c:v>1</c:v>
                </c:pt>
                <c:pt idx="41">
                  <c:v>1</c:v>
                </c:pt>
                <c:pt idx="42">
                  <c:v>2</c:v>
                </c:pt>
                <c:pt idx="43">
                  <c:v>2</c:v>
                </c:pt>
                <c:pt idx="44">
                  <c:v>1</c:v>
                </c:pt>
                <c:pt idx="45">
                  <c:v>1</c:v>
                </c:pt>
                <c:pt idx="46">
                  <c:v>2</c:v>
                </c:pt>
                <c:pt idx="47">
                  <c:v>1</c:v>
                </c:pt>
                <c:pt idx="48">
                  <c:v>1</c:v>
                </c:pt>
                <c:pt idx="49">
                  <c:v>3</c:v>
                </c:pt>
                <c:pt idx="50">
                  <c:v>2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2</c:v>
                </c:pt>
                <c:pt idx="57">
                  <c:v>1</c:v>
                </c:pt>
                <c:pt idx="58">
                  <c:v>2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2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2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1</c:v>
                </c:pt>
                <c:pt idx="145">
                  <c:v>1</c:v>
                </c:pt>
                <c:pt idx="146">
                  <c:v>1</c:v>
                </c:pt>
                <c:pt idx="147">
                  <c:v>1</c:v>
                </c:pt>
                <c:pt idx="148">
                  <c:v>1</c:v>
                </c:pt>
                <c:pt idx="149">
                  <c:v>1</c:v>
                </c:pt>
                <c:pt idx="150">
                  <c:v>1</c:v>
                </c:pt>
                <c:pt idx="151">
                  <c:v>1</c:v>
                </c:pt>
                <c:pt idx="152">
                  <c:v>1</c:v>
                </c:pt>
                <c:pt idx="153">
                  <c:v>2</c:v>
                </c:pt>
                <c:pt idx="154">
                  <c:v>1</c:v>
                </c:pt>
                <c:pt idx="155">
                  <c:v>1</c:v>
                </c:pt>
                <c:pt idx="156">
                  <c:v>1</c:v>
                </c:pt>
                <c:pt idx="157">
                  <c:v>2</c:v>
                </c:pt>
                <c:pt idx="158">
                  <c:v>1</c:v>
                </c:pt>
                <c:pt idx="159">
                  <c:v>1</c:v>
                </c:pt>
                <c:pt idx="160">
                  <c:v>1</c:v>
                </c:pt>
                <c:pt idx="161">
                  <c:v>1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2</c:v>
                </c:pt>
                <c:pt idx="167">
                  <c:v>1</c:v>
                </c:pt>
                <c:pt idx="168">
                  <c:v>1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  <c:pt idx="175">
                  <c:v>1</c:v>
                </c:pt>
                <c:pt idx="176">
                  <c:v>1</c:v>
                </c:pt>
                <c:pt idx="177">
                  <c:v>1</c:v>
                </c:pt>
                <c:pt idx="178">
                  <c:v>1</c:v>
                </c:pt>
                <c:pt idx="179">
                  <c:v>1</c:v>
                </c:pt>
                <c:pt idx="180">
                  <c:v>1</c:v>
                </c:pt>
                <c:pt idx="181">
                  <c:v>1</c:v>
                </c:pt>
                <c:pt idx="182">
                  <c:v>1</c:v>
                </c:pt>
                <c:pt idx="183">
                  <c:v>1</c:v>
                </c:pt>
                <c:pt idx="184">
                  <c:v>1</c:v>
                </c:pt>
                <c:pt idx="185">
                  <c:v>1</c:v>
                </c:pt>
                <c:pt idx="186">
                  <c:v>1</c:v>
                </c:pt>
                <c:pt idx="187">
                  <c:v>1</c:v>
                </c:pt>
                <c:pt idx="188">
                  <c:v>1</c:v>
                </c:pt>
                <c:pt idx="189">
                  <c:v>1</c:v>
                </c:pt>
                <c:pt idx="190">
                  <c:v>1</c:v>
                </c:pt>
                <c:pt idx="191">
                  <c:v>1</c:v>
                </c:pt>
                <c:pt idx="192">
                  <c:v>1</c:v>
                </c:pt>
                <c:pt idx="193">
                  <c:v>1</c:v>
                </c:pt>
                <c:pt idx="194">
                  <c:v>1</c:v>
                </c:pt>
                <c:pt idx="195">
                  <c:v>1</c:v>
                </c:pt>
                <c:pt idx="196">
                  <c:v>1</c:v>
                </c:pt>
                <c:pt idx="197">
                  <c:v>1</c:v>
                </c:pt>
                <c:pt idx="198">
                  <c:v>1</c:v>
                </c:pt>
                <c:pt idx="199">
                  <c:v>1</c:v>
                </c:pt>
                <c:pt idx="200">
                  <c:v>1</c:v>
                </c:pt>
                <c:pt idx="201">
                  <c:v>1</c:v>
                </c:pt>
                <c:pt idx="202">
                  <c:v>1</c:v>
                </c:pt>
                <c:pt idx="203">
                  <c:v>1</c:v>
                </c:pt>
                <c:pt idx="204">
                  <c:v>1</c:v>
                </c:pt>
                <c:pt idx="205">
                  <c:v>2</c:v>
                </c:pt>
                <c:pt idx="206">
                  <c:v>1</c:v>
                </c:pt>
                <c:pt idx="207">
                  <c:v>1</c:v>
                </c:pt>
                <c:pt idx="208">
                  <c:v>1</c:v>
                </c:pt>
                <c:pt idx="209">
                  <c:v>1</c:v>
                </c:pt>
                <c:pt idx="210">
                  <c:v>1</c:v>
                </c:pt>
                <c:pt idx="211">
                  <c:v>1</c:v>
                </c:pt>
                <c:pt idx="212">
                  <c:v>1</c:v>
                </c:pt>
                <c:pt idx="213">
                  <c:v>1</c:v>
                </c:pt>
                <c:pt idx="214">
                  <c:v>1</c:v>
                </c:pt>
                <c:pt idx="215">
                  <c:v>1</c:v>
                </c:pt>
                <c:pt idx="216">
                  <c:v>1</c:v>
                </c:pt>
                <c:pt idx="217">
                  <c:v>1</c:v>
                </c:pt>
                <c:pt idx="218">
                  <c:v>1</c:v>
                </c:pt>
                <c:pt idx="219">
                  <c:v>1</c:v>
                </c:pt>
                <c:pt idx="220">
                  <c:v>1</c:v>
                </c:pt>
                <c:pt idx="221">
                  <c:v>1</c:v>
                </c:pt>
                <c:pt idx="222">
                  <c:v>1</c:v>
                </c:pt>
                <c:pt idx="223">
                  <c:v>1</c:v>
                </c:pt>
                <c:pt idx="224">
                  <c:v>1</c:v>
                </c:pt>
                <c:pt idx="225">
                  <c:v>1</c:v>
                </c:pt>
                <c:pt idx="226">
                  <c:v>1</c:v>
                </c:pt>
                <c:pt idx="227">
                  <c:v>1</c:v>
                </c:pt>
                <c:pt idx="228">
                  <c:v>1</c:v>
                </c:pt>
                <c:pt idx="229">
                  <c:v>1</c:v>
                </c:pt>
                <c:pt idx="230">
                  <c:v>1</c:v>
                </c:pt>
                <c:pt idx="231">
                  <c:v>1</c:v>
                </c:pt>
                <c:pt idx="232">
                  <c:v>1</c:v>
                </c:pt>
                <c:pt idx="233">
                  <c:v>1</c:v>
                </c:pt>
                <c:pt idx="234">
                  <c:v>1</c:v>
                </c:pt>
                <c:pt idx="235">
                  <c:v>1</c:v>
                </c:pt>
                <c:pt idx="236">
                  <c:v>1</c:v>
                </c:pt>
                <c:pt idx="237">
                  <c:v>1</c:v>
                </c:pt>
                <c:pt idx="238">
                  <c:v>1</c:v>
                </c:pt>
                <c:pt idx="239">
                  <c:v>1</c:v>
                </c:pt>
                <c:pt idx="240">
                  <c:v>1</c:v>
                </c:pt>
                <c:pt idx="241">
                  <c:v>1</c:v>
                </c:pt>
                <c:pt idx="242">
                  <c:v>1</c:v>
                </c:pt>
                <c:pt idx="243">
                  <c:v>1</c:v>
                </c:pt>
                <c:pt idx="244">
                  <c:v>1</c:v>
                </c:pt>
                <c:pt idx="245">
                  <c:v>1</c:v>
                </c:pt>
                <c:pt idx="246">
                  <c:v>1</c:v>
                </c:pt>
                <c:pt idx="247">
                  <c:v>1</c:v>
                </c:pt>
                <c:pt idx="248">
                  <c:v>1</c:v>
                </c:pt>
                <c:pt idx="249">
                  <c:v>1</c:v>
                </c:pt>
                <c:pt idx="25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FF4-4AA4-8CB8-5D74FDE635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8503680"/>
        <c:axId val="158505216"/>
      </c:lineChart>
      <c:catAx>
        <c:axId val="158503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58505216"/>
        <c:crosses val="autoZero"/>
        <c:auto val="1"/>
        <c:lblAlgn val="ctr"/>
        <c:lblOffset val="100"/>
        <c:tickMarkSkip val="10"/>
        <c:noMultiLvlLbl val="0"/>
      </c:catAx>
      <c:valAx>
        <c:axId val="158505216"/>
        <c:scaling>
          <c:logBase val="10"/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5850368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Комната!$C$7</c:f>
              <c:strCache>
                <c:ptCount val="1"/>
                <c:pt idx="0">
                  <c:v>Обучающая выборка</c:v>
                </c:pt>
              </c:strCache>
            </c:strRef>
          </c:tx>
          <c:invertIfNegative val="0"/>
          <c:cat>
            <c:multiLvlStrRef>
              <c:f>Комната!$D$5:$G$6</c:f>
              <c:multiLvlStrCache>
                <c:ptCount val="4"/>
                <c:lvl>
                  <c:pt idx="0">
                    <c:v>ИСИАД</c:v>
                  </c:pt>
                  <c:pt idx="1">
                    <c:v>Matlab</c:v>
                  </c:pt>
                  <c:pt idx="2">
                    <c:v>ИСИАД</c:v>
                  </c:pt>
                  <c:pt idx="3">
                    <c:v>Matlab</c:v>
                  </c:pt>
                </c:lvl>
                <c:lvl>
                  <c:pt idx="0">
                    <c:v>Персептрон 1</c:v>
                  </c:pt>
                  <c:pt idx="2">
                    <c:v>Персептрон 2</c:v>
                  </c:pt>
                </c:lvl>
              </c:multiLvlStrCache>
            </c:multiLvlStrRef>
          </c:cat>
          <c:val>
            <c:numRef>
              <c:f>Комната!$D$7:$G$7</c:f>
              <c:numCache>
                <c:formatCode>General</c:formatCode>
                <c:ptCount val="4"/>
                <c:pt idx="0">
                  <c:v>0.61519999999999997</c:v>
                </c:pt>
                <c:pt idx="1">
                  <c:v>0.56000000000000005</c:v>
                </c:pt>
                <c:pt idx="2">
                  <c:v>0.57669999999999999</c:v>
                </c:pt>
                <c:pt idx="3">
                  <c:v>0.54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7A-4611-995C-8E3586868A75}"/>
            </c:ext>
          </c:extLst>
        </c:ser>
        <c:ser>
          <c:idx val="1"/>
          <c:order val="1"/>
          <c:tx>
            <c:strRef>
              <c:f>Комната!$C$8</c:f>
              <c:strCache>
                <c:ptCount val="1"/>
                <c:pt idx="0">
                  <c:v>Тестовая выборка</c:v>
                </c:pt>
              </c:strCache>
            </c:strRef>
          </c:tx>
          <c:invertIfNegative val="0"/>
          <c:cat>
            <c:multiLvlStrRef>
              <c:f>Комната!$D$5:$G$6</c:f>
              <c:multiLvlStrCache>
                <c:ptCount val="4"/>
                <c:lvl>
                  <c:pt idx="0">
                    <c:v>ИСИАД</c:v>
                  </c:pt>
                  <c:pt idx="1">
                    <c:v>Matlab</c:v>
                  </c:pt>
                  <c:pt idx="2">
                    <c:v>ИСИАД</c:v>
                  </c:pt>
                  <c:pt idx="3">
                    <c:v>Matlab</c:v>
                  </c:pt>
                </c:lvl>
                <c:lvl>
                  <c:pt idx="0">
                    <c:v>Персептрон 1</c:v>
                  </c:pt>
                  <c:pt idx="2">
                    <c:v>Персептрон 2</c:v>
                  </c:pt>
                </c:lvl>
              </c:multiLvlStrCache>
            </c:multiLvlStrRef>
          </c:cat>
          <c:val>
            <c:numRef>
              <c:f>Комната!$D$8:$G$8</c:f>
              <c:numCache>
                <c:formatCode>General</c:formatCode>
                <c:ptCount val="4"/>
                <c:pt idx="0">
                  <c:v>0.61529999999999996</c:v>
                </c:pt>
                <c:pt idx="1">
                  <c:v>0.55000000000000004</c:v>
                </c:pt>
                <c:pt idx="2">
                  <c:v>0.51282000000000005</c:v>
                </c:pt>
                <c:pt idx="3">
                  <c:v>0.56000000000000005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7A-4611-995C-8E3586868A75}"/>
            </c:ext>
          </c:extLst>
        </c:ser>
        <c:ser>
          <c:idx val="2"/>
          <c:order val="2"/>
          <c:tx>
            <c:strRef>
              <c:f>Комната!$C$9</c:f>
              <c:strCache>
                <c:ptCount val="1"/>
                <c:pt idx="0">
                  <c:v>Количество итераций (тыс.)</c:v>
                </c:pt>
              </c:strCache>
            </c:strRef>
          </c:tx>
          <c:invertIfNegative val="0"/>
          <c:cat>
            <c:multiLvlStrRef>
              <c:f>Комната!$D$5:$G$6</c:f>
              <c:multiLvlStrCache>
                <c:ptCount val="4"/>
                <c:lvl>
                  <c:pt idx="0">
                    <c:v>ИСИАД</c:v>
                  </c:pt>
                  <c:pt idx="1">
                    <c:v>Matlab</c:v>
                  </c:pt>
                  <c:pt idx="2">
                    <c:v>ИСИАД</c:v>
                  </c:pt>
                  <c:pt idx="3">
                    <c:v>Matlab</c:v>
                  </c:pt>
                </c:lvl>
                <c:lvl>
                  <c:pt idx="0">
                    <c:v>Персептрон 1</c:v>
                  </c:pt>
                  <c:pt idx="2">
                    <c:v>Персептрон 2</c:v>
                  </c:pt>
                </c:lvl>
              </c:multiLvlStrCache>
            </c:multiLvlStrRef>
          </c:cat>
          <c:val>
            <c:numRef>
              <c:f>Комната!$D$9:$G$9</c:f>
              <c:numCache>
                <c:formatCode>General</c:formatCode>
                <c:ptCount val="4"/>
                <c:pt idx="0">
                  <c:v>0.96199999999999997</c:v>
                </c:pt>
                <c:pt idx="2">
                  <c:v>1.1830000000000001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7A-4611-995C-8E3586868A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4690176"/>
        <c:axId val="144691968"/>
      </c:barChart>
      <c:catAx>
        <c:axId val="14469017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44691968"/>
        <c:crosses val="autoZero"/>
        <c:auto val="1"/>
        <c:lblAlgn val="ctr"/>
        <c:lblOffset val="100"/>
        <c:noMultiLvlLbl val="0"/>
      </c:catAx>
      <c:valAx>
        <c:axId val="144691968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4469017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075440771058969E-2"/>
          <c:y val="5.3684560981601431E-2"/>
          <c:w val="0.71344057286835427"/>
          <c:h val="0.7673199255265505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Кожа!$C$8</c:f>
              <c:strCache>
                <c:ptCount val="1"/>
                <c:pt idx="0">
                  <c:v>Обучающая выборка</c:v>
                </c:pt>
              </c:strCache>
            </c:strRef>
          </c:tx>
          <c:invertIfNegative val="0"/>
          <c:cat>
            <c:multiLvlStrRef>
              <c:f>Кожа!$D$6:$G$7</c:f>
              <c:multiLvlStrCache>
                <c:ptCount val="4"/>
                <c:lvl>
                  <c:pt idx="0">
                    <c:v>ИСИАД</c:v>
                  </c:pt>
                  <c:pt idx="1">
                    <c:v>Matlab</c:v>
                  </c:pt>
                  <c:pt idx="2">
                    <c:v>ИСИАД</c:v>
                  </c:pt>
                  <c:pt idx="3">
                    <c:v>Matlab</c:v>
                  </c:pt>
                </c:lvl>
                <c:lvl>
                  <c:pt idx="0">
                    <c:v>Персептрон 1</c:v>
                  </c:pt>
                  <c:pt idx="2">
                    <c:v>Персептрон 2</c:v>
                  </c:pt>
                </c:lvl>
              </c:multiLvlStrCache>
            </c:multiLvlStrRef>
          </c:cat>
          <c:val>
            <c:numRef>
              <c:f>Кожа!$D$8:$G$8</c:f>
              <c:numCache>
                <c:formatCode>General</c:formatCode>
                <c:ptCount val="4"/>
                <c:pt idx="0">
                  <c:v>0.14249999999999999</c:v>
                </c:pt>
                <c:pt idx="1">
                  <c:v>0.39</c:v>
                </c:pt>
                <c:pt idx="2">
                  <c:v>0.13020000000000001</c:v>
                </c:pt>
                <c:pt idx="3">
                  <c:v>0.43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B0-4230-8A66-59ABE493FF52}"/>
            </c:ext>
          </c:extLst>
        </c:ser>
        <c:ser>
          <c:idx val="1"/>
          <c:order val="1"/>
          <c:tx>
            <c:strRef>
              <c:f>Кожа!$C$9</c:f>
              <c:strCache>
                <c:ptCount val="1"/>
                <c:pt idx="0">
                  <c:v>Тестовая выборка</c:v>
                </c:pt>
              </c:strCache>
            </c:strRef>
          </c:tx>
          <c:invertIfNegative val="0"/>
          <c:cat>
            <c:multiLvlStrRef>
              <c:f>Кожа!$D$6:$G$7</c:f>
              <c:multiLvlStrCache>
                <c:ptCount val="4"/>
                <c:lvl>
                  <c:pt idx="0">
                    <c:v>ИСИАД</c:v>
                  </c:pt>
                  <c:pt idx="1">
                    <c:v>Matlab</c:v>
                  </c:pt>
                  <c:pt idx="2">
                    <c:v>ИСИАД</c:v>
                  </c:pt>
                  <c:pt idx="3">
                    <c:v>Matlab</c:v>
                  </c:pt>
                </c:lvl>
                <c:lvl>
                  <c:pt idx="0">
                    <c:v>Персептрон 1</c:v>
                  </c:pt>
                  <c:pt idx="2">
                    <c:v>Персептрон 2</c:v>
                  </c:pt>
                </c:lvl>
              </c:multiLvlStrCache>
            </c:multiLvlStrRef>
          </c:cat>
          <c:val>
            <c:numRef>
              <c:f>Кожа!$D$9:$G$9</c:f>
              <c:numCache>
                <c:formatCode>General</c:formatCode>
                <c:ptCount val="4"/>
                <c:pt idx="0">
                  <c:v>0.15229999999999999</c:v>
                </c:pt>
                <c:pt idx="1">
                  <c:v>0.4</c:v>
                </c:pt>
                <c:pt idx="2">
                  <c:v>0.113</c:v>
                </c:pt>
                <c:pt idx="3">
                  <c:v>0.42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EB0-4230-8A66-59ABE493FF52}"/>
            </c:ext>
          </c:extLst>
        </c:ser>
        <c:ser>
          <c:idx val="2"/>
          <c:order val="2"/>
          <c:tx>
            <c:strRef>
              <c:f>Кожа!$C$10</c:f>
              <c:strCache>
                <c:ptCount val="1"/>
                <c:pt idx="0">
                  <c:v>Количество итераций (тыс.)</c:v>
                </c:pt>
              </c:strCache>
            </c:strRef>
          </c:tx>
          <c:invertIfNegative val="0"/>
          <c:cat>
            <c:multiLvlStrRef>
              <c:f>Кожа!$D$6:$G$7</c:f>
              <c:multiLvlStrCache>
                <c:ptCount val="4"/>
                <c:lvl>
                  <c:pt idx="0">
                    <c:v>ИСИАД</c:v>
                  </c:pt>
                  <c:pt idx="1">
                    <c:v>Matlab</c:v>
                  </c:pt>
                  <c:pt idx="2">
                    <c:v>ИСИАД</c:v>
                  </c:pt>
                  <c:pt idx="3">
                    <c:v>Matlab</c:v>
                  </c:pt>
                </c:lvl>
                <c:lvl>
                  <c:pt idx="0">
                    <c:v>Персептрон 1</c:v>
                  </c:pt>
                  <c:pt idx="2">
                    <c:v>Персептрон 2</c:v>
                  </c:pt>
                </c:lvl>
              </c:multiLvlStrCache>
            </c:multiLvlStrRef>
          </c:cat>
          <c:val>
            <c:numRef>
              <c:f>Кожа!$D$10:$G$10</c:f>
              <c:numCache>
                <c:formatCode>General</c:formatCode>
                <c:ptCount val="4"/>
                <c:pt idx="0">
                  <c:v>0.10299999999999999</c:v>
                </c:pt>
                <c:pt idx="2">
                  <c:v>0.14099999999999999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EB0-4230-8A66-59ABE493FF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0514816"/>
        <c:axId val="160516352"/>
      </c:barChart>
      <c:catAx>
        <c:axId val="16051481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60516352"/>
        <c:crosses val="autoZero"/>
        <c:auto val="1"/>
        <c:lblAlgn val="ctr"/>
        <c:lblOffset val="100"/>
        <c:noMultiLvlLbl val="0"/>
      </c:catAx>
      <c:valAx>
        <c:axId val="16051635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6051481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9695793647828272"/>
          <c:y val="0.23876498196346146"/>
          <c:w val="0.1906632725169721"/>
          <c:h val="0.4361606738812821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'Сводная таблица'!$B$7</c:f>
              <c:strCache>
                <c:ptCount val="1"/>
                <c:pt idx="0">
                  <c:v>ИСИАД</c:v>
                </c:pt>
              </c:strCache>
            </c:strRef>
          </c:tx>
          <c:invertIfNegative val="0"/>
          <c:cat>
            <c:multiLvlStrRef>
              <c:f>'Сводная таблица'!$C$5:$L$6</c:f>
              <c:multiLvlStrCache>
                <c:ptCount val="10"/>
                <c:lvl>
                  <c:pt idx="0">
                    <c:v>обучающая</c:v>
                  </c:pt>
                  <c:pt idx="1">
                    <c:v>тестовая</c:v>
                  </c:pt>
                  <c:pt idx="2">
                    <c:v>обучающая</c:v>
                  </c:pt>
                  <c:pt idx="3">
                    <c:v>тестовая</c:v>
                  </c:pt>
                  <c:pt idx="4">
                    <c:v>обучающая</c:v>
                  </c:pt>
                  <c:pt idx="5">
                    <c:v>тестовая</c:v>
                  </c:pt>
                  <c:pt idx="6">
                    <c:v>обучающая</c:v>
                  </c:pt>
                  <c:pt idx="7">
                    <c:v>тестовая</c:v>
                  </c:pt>
                  <c:pt idx="8">
                    <c:v>обучающая</c:v>
                  </c:pt>
                  <c:pt idx="9">
                    <c:v>тестовая</c:v>
                  </c:pt>
                </c:lvl>
                <c:lvl>
                  <c:pt idx="0">
                    <c:v>Ирис</c:v>
                  </c:pt>
                  <c:pt idx="2">
                    <c:v>Морское ушко</c:v>
                  </c:pt>
                  <c:pt idx="4">
                    <c:v>Пожары</c:v>
                  </c:pt>
                  <c:pt idx="6">
                    <c:v>Заполненность комнаты</c:v>
                  </c:pt>
                  <c:pt idx="8">
                    <c:v>Кожа лица</c:v>
                  </c:pt>
                </c:lvl>
              </c:multiLvlStrCache>
            </c:multiLvlStrRef>
          </c:cat>
          <c:val>
            <c:numRef>
              <c:f>'Сводная таблица'!$C$7:$L$7</c:f>
              <c:numCache>
                <c:formatCode>General</c:formatCode>
                <c:ptCount val="10"/>
                <c:pt idx="0">
                  <c:v>5.83</c:v>
                </c:pt>
                <c:pt idx="1">
                  <c:v>6.67</c:v>
                </c:pt>
                <c:pt idx="2">
                  <c:v>72.44</c:v>
                </c:pt>
                <c:pt idx="3">
                  <c:v>73.17</c:v>
                </c:pt>
                <c:pt idx="4">
                  <c:v>100</c:v>
                </c:pt>
                <c:pt idx="5">
                  <c:v>99.02</c:v>
                </c:pt>
                <c:pt idx="6">
                  <c:v>0.61519999999999997</c:v>
                </c:pt>
                <c:pt idx="7">
                  <c:v>0.61529999999999996</c:v>
                </c:pt>
                <c:pt idx="8">
                  <c:v>0.14249999999999999</c:v>
                </c:pt>
                <c:pt idx="9">
                  <c:v>0.15229999999999999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86-4521-9EEA-F5554A1F3281}"/>
            </c:ext>
          </c:extLst>
        </c:ser>
        <c:ser>
          <c:idx val="1"/>
          <c:order val="1"/>
          <c:tx>
            <c:strRef>
              <c:f>'Сводная таблица'!$B$8</c:f>
              <c:strCache>
                <c:ptCount val="1"/>
                <c:pt idx="0">
                  <c:v>Matlab</c:v>
                </c:pt>
              </c:strCache>
            </c:strRef>
          </c:tx>
          <c:invertIfNegative val="0"/>
          <c:cat>
            <c:multiLvlStrRef>
              <c:f>'Сводная таблица'!$C$5:$L$6</c:f>
              <c:multiLvlStrCache>
                <c:ptCount val="10"/>
                <c:lvl>
                  <c:pt idx="0">
                    <c:v>обучающая</c:v>
                  </c:pt>
                  <c:pt idx="1">
                    <c:v>тестовая</c:v>
                  </c:pt>
                  <c:pt idx="2">
                    <c:v>обучающая</c:v>
                  </c:pt>
                  <c:pt idx="3">
                    <c:v>тестовая</c:v>
                  </c:pt>
                  <c:pt idx="4">
                    <c:v>обучающая</c:v>
                  </c:pt>
                  <c:pt idx="5">
                    <c:v>тестовая</c:v>
                  </c:pt>
                  <c:pt idx="6">
                    <c:v>обучающая</c:v>
                  </c:pt>
                  <c:pt idx="7">
                    <c:v>тестовая</c:v>
                  </c:pt>
                  <c:pt idx="8">
                    <c:v>обучающая</c:v>
                  </c:pt>
                  <c:pt idx="9">
                    <c:v>тестовая</c:v>
                  </c:pt>
                </c:lvl>
                <c:lvl>
                  <c:pt idx="0">
                    <c:v>Ирис</c:v>
                  </c:pt>
                  <c:pt idx="2">
                    <c:v>Морское ушко</c:v>
                  </c:pt>
                  <c:pt idx="4">
                    <c:v>Пожары</c:v>
                  </c:pt>
                  <c:pt idx="6">
                    <c:v>Заполненность комнаты</c:v>
                  </c:pt>
                  <c:pt idx="8">
                    <c:v>Кожа лица</c:v>
                  </c:pt>
                </c:lvl>
              </c:multiLvlStrCache>
            </c:multiLvlStrRef>
          </c:cat>
          <c:val>
            <c:numRef>
              <c:f>'Сводная таблица'!$C$8:$L$8</c:f>
              <c:numCache>
                <c:formatCode>General</c:formatCode>
                <c:ptCount val="10"/>
                <c:pt idx="0">
                  <c:v>2.5</c:v>
                </c:pt>
                <c:pt idx="1">
                  <c:v>3.33</c:v>
                </c:pt>
                <c:pt idx="2">
                  <c:v>88.06</c:v>
                </c:pt>
                <c:pt idx="3">
                  <c:v>88.62</c:v>
                </c:pt>
                <c:pt idx="4">
                  <c:v>100</c:v>
                </c:pt>
                <c:pt idx="5">
                  <c:v>100</c:v>
                </c:pt>
                <c:pt idx="6">
                  <c:v>0.56000000000000005</c:v>
                </c:pt>
                <c:pt idx="7">
                  <c:v>0.55000000000000004</c:v>
                </c:pt>
                <c:pt idx="8">
                  <c:v>0.39</c:v>
                </c:pt>
                <c:pt idx="9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86-4521-9EEA-F5554A1F32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0529408"/>
        <c:axId val="160535296"/>
      </c:barChart>
      <c:catAx>
        <c:axId val="16052940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60535296"/>
        <c:crossesAt val="1"/>
        <c:auto val="1"/>
        <c:lblAlgn val="ctr"/>
        <c:lblOffset val="100"/>
        <c:noMultiLvlLbl val="0"/>
      </c:catAx>
      <c:valAx>
        <c:axId val="160535296"/>
        <c:scaling>
          <c:logBase val="10"/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6052940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'Сводная таблица'!$B$14</c:f>
              <c:strCache>
                <c:ptCount val="1"/>
                <c:pt idx="0">
                  <c:v>ИСИАД</c:v>
                </c:pt>
              </c:strCache>
            </c:strRef>
          </c:tx>
          <c:invertIfNegative val="0"/>
          <c:cat>
            <c:multiLvlStrRef>
              <c:f>'Сводная таблица'!$C$12:$L$13</c:f>
              <c:multiLvlStrCache>
                <c:ptCount val="10"/>
                <c:lvl>
                  <c:pt idx="0">
                    <c:v>обучающая</c:v>
                  </c:pt>
                  <c:pt idx="1">
                    <c:v>тестовая</c:v>
                  </c:pt>
                  <c:pt idx="2">
                    <c:v>обучающая</c:v>
                  </c:pt>
                  <c:pt idx="3">
                    <c:v>тестовая</c:v>
                  </c:pt>
                  <c:pt idx="4">
                    <c:v>обучающая</c:v>
                  </c:pt>
                  <c:pt idx="5">
                    <c:v>тестовая</c:v>
                  </c:pt>
                  <c:pt idx="6">
                    <c:v>обучающая</c:v>
                  </c:pt>
                  <c:pt idx="7">
                    <c:v>тестовая</c:v>
                  </c:pt>
                  <c:pt idx="8">
                    <c:v>обучающая</c:v>
                  </c:pt>
                  <c:pt idx="9">
                    <c:v>тестовая</c:v>
                  </c:pt>
                </c:lvl>
                <c:lvl>
                  <c:pt idx="0">
                    <c:v>Ирис</c:v>
                  </c:pt>
                  <c:pt idx="2">
                    <c:v>Морское ушко</c:v>
                  </c:pt>
                  <c:pt idx="4">
                    <c:v>Пожары</c:v>
                  </c:pt>
                  <c:pt idx="6">
                    <c:v>Заполненность комнаты</c:v>
                  </c:pt>
                  <c:pt idx="8">
                    <c:v>Кожа лица</c:v>
                  </c:pt>
                </c:lvl>
              </c:multiLvlStrCache>
            </c:multiLvlStrRef>
          </c:cat>
          <c:val>
            <c:numRef>
              <c:f>'Сводная таблица'!$C$14:$L$14</c:f>
              <c:numCache>
                <c:formatCode>General</c:formatCode>
                <c:ptCount val="10"/>
                <c:pt idx="0">
                  <c:v>3.34</c:v>
                </c:pt>
                <c:pt idx="1">
                  <c:v>3.34</c:v>
                </c:pt>
                <c:pt idx="2">
                  <c:v>71.09</c:v>
                </c:pt>
                <c:pt idx="3">
                  <c:v>73.17</c:v>
                </c:pt>
                <c:pt idx="4">
                  <c:v>99.75</c:v>
                </c:pt>
                <c:pt idx="5">
                  <c:v>100</c:v>
                </c:pt>
                <c:pt idx="6">
                  <c:v>0.57669999999999999</c:v>
                </c:pt>
                <c:pt idx="7">
                  <c:v>0.51282000000000005</c:v>
                </c:pt>
                <c:pt idx="8">
                  <c:v>0.13020000000000001</c:v>
                </c:pt>
                <c:pt idx="9">
                  <c:v>0.113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0D-4164-9A1D-D3BF9CD7AF8F}"/>
            </c:ext>
          </c:extLst>
        </c:ser>
        <c:ser>
          <c:idx val="1"/>
          <c:order val="1"/>
          <c:tx>
            <c:strRef>
              <c:f>'Сводная таблица'!$B$15</c:f>
              <c:strCache>
                <c:ptCount val="1"/>
                <c:pt idx="0">
                  <c:v>Matlab</c:v>
                </c:pt>
              </c:strCache>
            </c:strRef>
          </c:tx>
          <c:invertIfNegative val="0"/>
          <c:cat>
            <c:multiLvlStrRef>
              <c:f>'Сводная таблица'!$C$12:$L$13</c:f>
              <c:multiLvlStrCache>
                <c:ptCount val="10"/>
                <c:lvl>
                  <c:pt idx="0">
                    <c:v>обучающая</c:v>
                  </c:pt>
                  <c:pt idx="1">
                    <c:v>тестовая</c:v>
                  </c:pt>
                  <c:pt idx="2">
                    <c:v>обучающая</c:v>
                  </c:pt>
                  <c:pt idx="3">
                    <c:v>тестовая</c:v>
                  </c:pt>
                  <c:pt idx="4">
                    <c:v>обучающая</c:v>
                  </c:pt>
                  <c:pt idx="5">
                    <c:v>тестовая</c:v>
                  </c:pt>
                  <c:pt idx="6">
                    <c:v>обучающая</c:v>
                  </c:pt>
                  <c:pt idx="7">
                    <c:v>тестовая</c:v>
                  </c:pt>
                  <c:pt idx="8">
                    <c:v>обучающая</c:v>
                  </c:pt>
                  <c:pt idx="9">
                    <c:v>тестовая</c:v>
                  </c:pt>
                </c:lvl>
                <c:lvl>
                  <c:pt idx="0">
                    <c:v>Ирис</c:v>
                  </c:pt>
                  <c:pt idx="2">
                    <c:v>Морское ушко</c:v>
                  </c:pt>
                  <c:pt idx="4">
                    <c:v>Пожары</c:v>
                  </c:pt>
                  <c:pt idx="6">
                    <c:v>Заполненность комнаты</c:v>
                  </c:pt>
                  <c:pt idx="8">
                    <c:v>Кожа лица</c:v>
                  </c:pt>
                </c:lvl>
              </c:multiLvlStrCache>
            </c:multiLvlStrRef>
          </c:cat>
          <c:val>
            <c:numRef>
              <c:f>'Сводная таблица'!$C$15:$L$15</c:f>
              <c:numCache>
                <c:formatCode>General</c:formatCode>
                <c:ptCount val="10"/>
                <c:pt idx="0">
                  <c:v>3.33</c:v>
                </c:pt>
                <c:pt idx="1">
                  <c:v>6.67</c:v>
                </c:pt>
                <c:pt idx="2">
                  <c:v>90.05</c:v>
                </c:pt>
                <c:pt idx="3">
                  <c:v>88.5</c:v>
                </c:pt>
                <c:pt idx="4">
                  <c:v>100</c:v>
                </c:pt>
                <c:pt idx="5">
                  <c:v>100</c:v>
                </c:pt>
                <c:pt idx="6">
                  <c:v>0.54</c:v>
                </c:pt>
                <c:pt idx="7">
                  <c:v>0.56000000000000005</c:v>
                </c:pt>
                <c:pt idx="8">
                  <c:v>0.43</c:v>
                </c:pt>
                <c:pt idx="9">
                  <c:v>0.42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0D-4164-9A1D-D3BF9CD7AF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3714560"/>
        <c:axId val="163716096"/>
      </c:barChart>
      <c:catAx>
        <c:axId val="16371456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63716096"/>
        <c:crosses val="autoZero"/>
        <c:auto val="1"/>
        <c:lblAlgn val="ctr"/>
        <c:lblOffset val="100"/>
        <c:noMultiLvlLbl val="0"/>
      </c:catAx>
      <c:valAx>
        <c:axId val="163716096"/>
        <c:scaling>
          <c:logBase val="10"/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6371456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2138A-615F-4EA6-AAC5-0A68BFFC4F19}" type="datetimeFigureOut">
              <a:rPr lang="ru-RU" smtClean="0"/>
              <a:t>25.05.2016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5A0FC-ABC6-44F0-9558-B8111B212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796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08612-EDAA-4017-AE82-DFC7E79930AB}" type="datetime1">
              <a:rPr lang="ru-RU" smtClean="0"/>
              <a:t>25.05.2016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E11CCE-59F3-45B5-8E60-ACEC14A6ADF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1BD7-F1BE-429E-877A-392E2B403B5B}" type="datetime1">
              <a:rPr lang="ru-RU" smtClean="0"/>
              <a:t>25.05.2016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1CCE-59F3-45B5-8E60-ACEC14A6ADF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635EE-F674-4E8F-82D0-92F5EFD2695A}" type="datetime1">
              <a:rPr lang="ru-RU" smtClean="0"/>
              <a:t>25.05.2016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1CCE-59F3-45B5-8E60-ACEC14A6ADF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4577-3B4A-46AF-90E2-CF8307EC590F}" type="datetime1">
              <a:rPr lang="ru-RU" smtClean="0"/>
              <a:t>25.05.2016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1CCE-59F3-45B5-8E60-ACEC14A6ADF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86961-B794-4587-9909-FF5EA6FC4211}" type="datetime1">
              <a:rPr lang="ru-RU" smtClean="0"/>
              <a:t>25.05.2016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1CCE-59F3-45B5-8E60-ACEC14A6ADF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1CA5-15EE-4B89-AE53-1EDFF4913A88}" type="datetime1">
              <a:rPr lang="ru-RU" smtClean="0"/>
              <a:t>25.05.2016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1CCE-59F3-45B5-8E60-ACEC14A6ADF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26F8-D67F-4F40-97A5-E632CC296B6D}" type="datetime1">
              <a:rPr lang="ru-RU" smtClean="0"/>
              <a:t>25.05.2016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1CCE-59F3-45B5-8E60-ACEC14A6ADF7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0C894-A72F-49F4-9766-BAFA3EEEDC83}" type="datetime1">
              <a:rPr lang="ru-RU" smtClean="0"/>
              <a:t>25.05.2016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1CCE-59F3-45B5-8E60-ACEC14A6ADF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EDD4-4CB3-4C15-8F00-483CE228C7AC}" type="datetime1">
              <a:rPr lang="ru-RU" smtClean="0"/>
              <a:t>25.05.2016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1CCE-59F3-45B5-8E60-ACEC14A6ADF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0533-17E4-4C21-BA07-3C329EBF6294}" type="datetime1">
              <a:rPr lang="ru-RU" smtClean="0"/>
              <a:t>25.05.2016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1CCE-59F3-45B5-8E60-ACEC14A6ADF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465ED-B826-4E05-8B4E-134242028B91}" type="datetime1">
              <a:rPr lang="ru-RU" smtClean="0"/>
              <a:t>25.05.2016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1CCE-59F3-45B5-8E60-ACEC14A6ADF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9CDE321-8A21-40E1-A532-F3566A2281EC}" type="datetime1">
              <a:rPr lang="ru-RU" smtClean="0"/>
              <a:t>25.05.2016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CE11CCE-59F3-45B5-8E60-ACEC14A6ADF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E11CCE-59F3-45B5-8E60-ACEC14A6ADF7}" type="slidenum">
              <a:rPr lang="ru-RU" smtClean="0"/>
              <a:t>1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ctrTitle"/>
          </p:nvPr>
        </p:nvSpPr>
        <p:spPr>
          <a:xfrm>
            <a:off x="749114" y="1762513"/>
            <a:ext cx="7543800" cy="649814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effectLst/>
              </a:rPr>
              <a:t>Курсовая работа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25357" y="1116182"/>
            <a:ext cx="1889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Институт ИТММ</a:t>
            </a:r>
          </a:p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Кафедра: МОСТ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81088" y="3068959"/>
            <a:ext cx="7543800" cy="31666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/>
              <a:t>Инструментальная система интеллектуального анализа данных. Разработка библиотеки нейронных сетей </a:t>
            </a:r>
          </a:p>
          <a:p>
            <a:endParaRPr lang="ru-RU" sz="2400" dirty="0"/>
          </a:p>
          <a:p>
            <a:r>
              <a:rPr lang="ru-RU" sz="2400" dirty="0"/>
              <a:t>					Смирнов М.А.</a:t>
            </a:r>
          </a:p>
          <a:p>
            <a:endParaRPr lang="ru-RU" sz="2800" dirty="0"/>
          </a:p>
          <a:p>
            <a:r>
              <a:rPr lang="ru-RU" sz="2800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11960" y="5589240"/>
            <a:ext cx="421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Научный руководитель:</a:t>
            </a:r>
          </a:p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доц., к.т.н. Карпенко Сергей Николаевич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52529" y="179758"/>
            <a:ext cx="698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spc="300" dirty="0">
                <a:latin typeface="Times New Roman" pitchFamily="18" charset="0"/>
                <a:cs typeface="Times New Roman" pitchFamily="18" charset="0"/>
              </a:rPr>
              <a:t>Нижегородский государственный университет</a:t>
            </a:r>
          </a:p>
          <a:p>
            <a:r>
              <a:rPr lang="ru-RU" b="1" spc="300" dirty="0">
                <a:latin typeface="Times New Roman" pitchFamily="18" charset="0"/>
                <a:cs typeface="Times New Roman" pitchFamily="18" charset="0"/>
              </a:rPr>
              <a:t>им. Н.И. Лобачевского</a:t>
            </a:r>
          </a:p>
          <a:p>
            <a:r>
              <a:rPr lang="ru-RU" spc="300" dirty="0">
                <a:solidFill>
                  <a:schemeClr val="bg2">
                    <a:lumMod val="50000"/>
                  </a:schemeClr>
                </a:solidFill>
              </a:rPr>
              <a:t>Национальный исследовательский университет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9484"/>
            <a:ext cx="1005842" cy="99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145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/>
              <a:t>Результаты. Морское ушко. </a:t>
            </a:r>
            <a:br>
              <a:rPr lang="ru-RU" sz="2800" dirty="0"/>
            </a:br>
            <a:r>
              <a:rPr lang="ru-RU" sz="2800" dirty="0"/>
              <a:t>Распределение значений выходного параметра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1CCE-59F3-45B5-8E60-ACEC14A6ADF7}" type="slidenum">
              <a:rPr lang="ru-RU" smtClean="0"/>
              <a:t>10</a:t>
            </a:fld>
            <a:endParaRPr 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1115616" y="1988840"/>
            <a:ext cx="7099448" cy="3741708"/>
            <a:chOff x="1115616" y="1988840"/>
            <a:chExt cx="7099448" cy="3741708"/>
          </a:xfrm>
        </p:grpSpPr>
        <p:graphicFrame>
          <p:nvGraphicFramePr>
            <p:cNvPr id="6" name="Диаграмма 5"/>
            <p:cNvGraphicFramePr/>
            <p:nvPr>
              <p:extLst>
                <p:ext uri="{D42A27DB-BD31-4B8C-83A1-F6EECF244321}">
                  <p14:modId xmlns:p14="http://schemas.microsoft.com/office/powerpoint/2010/main" val="1832864170"/>
                </p:ext>
              </p:extLst>
            </p:nvPr>
          </p:nvGraphicFramePr>
          <p:xfrm>
            <a:off x="1187624" y="1988840"/>
            <a:ext cx="7027440" cy="374170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3" name="TextBox 2"/>
            <p:cNvSpPr txBox="1"/>
            <p:nvPr/>
          </p:nvSpPr>
          <p:spPr>
            <a:xfrm rot="16200000">
              <a:off x="-387520" y="3635992"/>
              <a:ext cx="32832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dirty="0"/>
                <a:t>Количество записей в обучающей выборке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526984" y="5709101"/>
            <a:ext cx="2348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Значение выходного атрибута</a:t>
            </a:r>
          </a:p>
        </p:txBody>
      </p:sp>
    </p:spTree>
    <p:extLst>
      <p:ext uri="{BB962C8B-B14F-4D97-AF65-F5344CB8AC3E}">
        <p14:creationId xmlns:p14="http://schemas.microsoft.com/office/powerpoint/2010/main" val="3425683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/>
              <a:t>Результаты. Морское ушко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1CCE-59F3-45B5-8E60-ACEC14A6ADF7}" type="slidenum">
              <a:rPr lang="ru-RU" smtClean="0"/>
              <a:t>11</a:t>
            </a:fld>
            <a:endParaRPr lang="ru-RU"/>
          </a:p>
        </p:txBody>
      </p:sp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498815612"/>
              </p:ext>
            </p:extLst>
          </p:nvPr>
        </p:nvGraphicFramePr>
        <p:xfrm>
          <a:off x="457200" y="1600200"/>
          <a:ext cx="7326596" cy="4272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884882"/>
              </p:ext>
            </p:extLst>
          </p:nvPr>
        </p:nvGraphicFramePr>
        <p:xfrm>
          <a:off x="6993257" y="4227160"/>
          <a:ext cx="1831008" cy="1645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0888">
                  <a:extLst>
                    <a:ext uri="{9D8B030D-6E8A-4147-A177-3AD203B41FA5}">
                      <a16:colId xmlns:a16="http://schemas.microsoft.com/office/drawing/2014/main" val="399263925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41505179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Допуск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Ошибка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993548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72,53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53368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32,97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254395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16,09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156159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8,52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997805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4,84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9873493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59832" y="5873080"/>
            <a:ext cx="19784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Номер записи в выборке</a:t>
            </a:r>
          </a:p>
        </p:txBody>
      </p:sp>
      <p:sp>
        <p:nvSpPr>
          <p:cNvPr id="5" name="TextBox 4"/>
          <p:cNvSpPr txBox="1"/>
          <p:nvPr/>
        </p:nvSpPr>
        <p:spPr>
          <a:xfrm rot="16200000">
            <a:off x="-2091190" y="3488292"/>
            <a:ext cx="5046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Разница правильного и полученного значений выходного атрибута</a:t>
            </a:r>
          </a:p>
        </p:txBody>
      </p:sp>
    </p:spTree>
    <p:extLst>
      <p:ext uri="{BB962C8B-B14F-4D97-AF65-F5344CB8AC3E}">
        <p14:creationId xmlns:p14="http://schemas.microsoft.com/office/powerpoint/2010/main" val="2084629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Результаты. Пожары в лесах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1CCE-59F3-45B5-8E60-ACEC14A6ADF7}" type="slidenum">
              <a:rPr lang="ru-RU" smtClean="0"/>
              <a:t>12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851561"/>
              </p:ext>
            </p:extLst>
          </p:nvPr>
        </p:nvGraphicFramePr>
        <p:xfrm>
          <a:off x="1187624" y="1916832"/>
          <a:ext cx="6984776" cy="29856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78489">
                  <a:extLst>
                    <a:ext uri="{9D8B030D-6E8A-4147-A177-3AD203B41FA5}">
                      <a16:colId xmlns:a16="http://schemas.microsoft.com/office/drawing/2014/main" val="3767605717"/>
                    </a:ext>
                  </a:extLst>
                </a:gridCol>
                <a:gridCol w="955520">
                  <a:extLst>
                    <a:ext uri="{9D8B030D-6E8A-4147-A177-3AD203B41FA5}">
                      <a16:colId xmlns:a16="http://schemas.microsoft.com/office/drawing/2014/main" val="2419364513"/>
                    </a:ext>
                  </a:extLst>
                </a:gridCol>
                <a:gridCol w="955520">
                  <a:extLst>
                    <a:ext uri="{9D8B030D-6E8A-4147-A177-3AD203B41FA5}">
                      <a16:colId xmlns:a16="http://schemas.microsoft.com/office/drawing/2014/main" val="1369847965"/>
                    </a:ext>
                  </a:extLst>
                </a:gridCol>
                <a:gridCol w="955520">
                  <a:extLst>
                    <a:ext uri="{9D8B030D-6E8A-4147-A177-3AD203B41FA5}">
                      <a16:colId xmlns:a16="http://schemas.microsoft.com/office/drawing/2014/main" val="574700855"/>
                    </a:ext>
                  </a:extLst>
                </a:gridCol>
                <a:gridCol w="939727">
                  <a:extLst>
                    <a:ext uri="{9D8B030D-6E8A-4147-A177-3AD203B41FA5}">
                      <a16:colId xmlns:a16="http://schemas.microsoft.com/office/drawing/2014/main" val="655257477"/>
                    </a:ext>
                  </a:extLst>
                </a:gridCol>
              </a:tblGrid>
              <a:tr h="798195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Персептрон 1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Персептрон 2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209368"/>
                  </a:ext>
                </a:extLst>
              </a:tr>
              <a:tr h="72203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ИСИАД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Matlab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ИСИАД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Matlab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56171704"/>
                  </a:ext>
                </a:extLst>
              </a:tr>
              <a:tr h="39018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Обучающая выборка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100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100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99,75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100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39555413"/>
                  </a:ext>
                </a:extLst>
              </a:tr>
              <a:tr h="36101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Тестовая выборка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99,02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100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100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100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2457852"/>
                  </a:ext>
                </a:extLst>
              </a:tr>
              <a:tr h="70949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Количество итераций (тыс.)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4,849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3,001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04728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6146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Результаты. Пожары в лесах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1CCE-59F3-45B5-8E60-ACEC14A6ADF7}" type="slidenum">
              <a:rPr lang="ru-RU" smtClean="0"/>
              <a:t>13</a:t>
            </a:fld>
            <a:endParaRPr lang="ru-RU"/>
          </a:p>
        </p:txBody>
      </p:sp>
      <p:pic>
        <p:nvPicPr>
          <p:cNvPr id="5" name="Picture 1" descr="Пожары-невязк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545" y="1600200"/>
            <a:ext cx="6278910" cy="4685563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157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/>
              <a:t>Результаты. Пожары в лесах. </a:t>
            </a:r>
            <a:br>
              <a:rPr lang="ru-RU" sz="2800" dirty="0"/>
            </a:br>
            <a:r>
              <a:rPr lang="ru-RU" sz="2800" dirty="0"/>
              <a:t>Распределение значений выходного параметра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1CCE-59F3-45B5-8E60-ACEC14A6ADF7}" type="slidenum">
              <a:rPr lang="ru-RU" smtClean="0"/>
              <a:t>14</a:t>
            </a:fld>
            <a:endParaRPr lang="ru-RU"/>
          </a:p>
        </p:txBody>
      </p:sp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3839047976"/>
              </p:ext>
            </p:extLst>
          </p:nvPr>
        </p:nvGraphicFramePr>
        <p:xfrm>
          <a:off x="407716" y="1916832"/>
          <a:ext cx="8158280" cy="396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91880" y="5600273"/>
            <a:ext cx="2348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Значение выходного атрибута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-1233920" y="3635992"/>
            <a:ext cx="3283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Количество записей в обучающей выборке</a:t>
            </a:r>
          </a:p>
        </p:txBody>
      </p:sp>
    </p:spTree>
    <p:extLst>
      <p:ext uri="{BB962C8B-B14F-4D97-AF65-F5344CB8AC3E}">
        <p14:creationId xmlns:p14="http://schemas.microsoft.com/office/powerpoint/2010/main" val="910778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Результаты. Пожары в лесах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1CCE-59F3-45B5-8E60-ACEC14A6ADF7}" type="slidenum">
              <a:rPr lang="ru-RU" smtClean="0"/>
              <a:t>15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205021"/>
              </p:ext>
            </p:extLst>
          </p:nvPr>
        </p:nvGraphicFramePr>
        <p:xfrm>
          <a:off x="1007605" y="1547193"/>
          <a:ext cx="7128790" cy="5013490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1625979">
                  <a:extLst>
                    <a:ext uri="{9D8B030D-6E8A-4147-A177-3AD203B41FA5}">
                      <a16:colId xmlns:a16="http://schemas.microsoft.com/office/drawing/2014/main" val="3218010696"/>
                    </a:ext>
                  </a:extLst>
                </a:gridCol>
                <a:gridCol w="1411389">
                  <a:extLst>
                    <a:ext uri="{9D8B030D-6E8A-4147-A177-3AD203B41FA5}">
                      <a16:colId xmlns:a16="http://schemas.microsoft.com/office/drawing/2014/main" val="820442085"/>
                    </a:ext>
                  </a:extLst>
                </a:gridCol>
                <a:gridCol w="1973865">
                  <a:extLst>
                    <a:ext uri="{9D8B030D-6E8A-4147-A177-3AD203B41FA5}">
                      <a16:colId xmlns:a16="http://schemas.microsoft.com/office/drawing/2014/main" val="1100013138"/>
                    </a:ext>
                  </a:extLst>
                </a:gridCol>
                <a:gridCol w="2117557">
                  <a:extLst>
                    <a:ext uri="{9D8B030D-6E8A-4147-A177-3AD203B41FA5}">
                      <a16:colId xmlns:a16="http://schemas.microsoft.com/office/drawing/2014/main" val="2749640432"/>
                    </a:ext>
                  </a:extLst>
                </a:gridCol>
              </a:tblGrid>
              <a:tr h="5874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Правильное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Полученное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Правильное нормализованное</a:t>
                      </a:r>
                      <a:endParaRPr lang="ru-RU" sz="16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Полученное нормализованное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 anchor="b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284386"/>
                  </a:ext>
                </a:extLst>
              </a:tr>
              <a:tr h="391621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0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14,12857053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0,01295201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 anchor="b"/>
                </a:tc>
                <a:extLst>
                  <a:ext uri="{0D108BD9-81ED-4DB2-BD59-A6C34878D82A}">
                    <a16:rowId xmlns:a16="http://schemas.microsoft.com/office/drawing/2014/main" val="4110383433"/>
                  </a:ext>
                </a:extLst>
              </a:tr>
              <a:tr h="391621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8,85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13,54917231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0,008113014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0,012420861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 anchor="b"/>
                </a:tc>
                <a:extLst>
                  <a:ext uri="{0D108BD9-81ED-4DB2-BD59-A6C34878D82A}">
                    <a16:rowId xmlns:a16="http://schemas.microsoft.com/office/drawing/2014/main" val="3193756900"/>
                  </a:ext>
                </a:extLst>
              </a:tr>
              <a:tr h="391621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0,79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13,29557196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0,000724213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0,01218838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 anchor="b"/>
                </a:tc>
                <a:extLst>
                  <a:ext uri="{0D108BD9-81ED-4DB2-BD59-A6C34878D82A}">
                    <a16:rowId xmlns:a16="http://schemas.microsoft.com/office/drawing/2014/main" val="732384129"/>
                  </a:ext>
                </a:extLst>
              </a:tr>
              <a:tr h="391621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8,98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15,18384499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0,008232188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0,013919406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 anchor="b"/>
                </a:tc>
                <a:extLst>
                  <a:ext uri="{0D108BD9-81ED-4DB2-BD59-A6C34878D82A}">
                    <a16:rowId xmlns:a16="http://schemas.microsoft.com/office/drawing/2014/main" val="2722124965"/>
                  </a:ext>
                </a:extLst>
              </a:tr>
              <a:tr h="391621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17,85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14,80637571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0,016363536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0,013573371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 anchor="b"/>
                </a:tc>
                <a:extLst>
                  <a:ext uri="{0D108BD9-81ED-4DB2-BD59-A6C34878D82A}">
                    <a16:rowId xmlns:a16="http://schemas.microsoft.com/office/drawing/2014/main" val="4192831564"/>
                  </a:ext>
                </a:extLst>
              </a:tr>
              <a:tr h="391621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22,03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14,80637571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0,020195446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0,013573371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 anchor="b"/>
                </a:tc>
                <a:extLst>
                  <a:ext uri="{0D108BD9-81ED-4DB2-BD59-A6C34878D82A}">
                    <a16:rowId xmlns:a16="http://schemas.microsoft.com/office/drawing/2014/main" val="393999130"/>
                  </a:ext>
                </a:extLst>
              </a:tr>
              <a:tr h="391621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1,1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16,13902416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0,001008397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0,014795042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 anchor="b"/>
                </a:tc>
                <a:extLst>
                  <a:ext uri="{0D108BD9-81ED-4DB2-BD59-A6C34878D82A}">
                    <a16:rowId xmlns:a16="http://schemas.microsoft.com/office/drawing/2014/main" val="2774079835"/>
                  </a:ext>
                </a:extLst>
              </a:tr>
              <a:tr h="391621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24,24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14,97067696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0,022221407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0,01372399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 anchor="b"/>
                </a:tc>
                <a:extLst>
                  <a:ext uri="{0D108BD9-81ED-4DB2-BD59-A6C34878D82A}">
                    <a16:rowId xmlns:a16="http://schemas.microsoft.com/office/drawing/2014/main" val="2512592351"/>
                  </a:ext>
                </a:extLst>
              </a:tr>
              <a:tr h="195811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15,8068499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0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0,01449053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 anchor="b"/>
                </a:tc>
                <a:extLst>
                  <a:ext uri="{0D108BD9-81ED-4DB2-BD59-A6C34878D82A}">
                    <a16:rowId xmlns:a16="http://schemas.microsoft.com/office/drawing/2014/main" val="2262718992"/>
                  </a:ext>
                </a:extLst>
              </a:tr>
              <a:tr h="391621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13,99629225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0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0,012830747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 anchor="b"/>
                </a:tc>
                <a:extLst>
                  <a:ext uri="{0D108BD9-81ED-4DB2-BD59-A6C34878D82A}">
                    <a16:rowId xmlns:a16="http://schemas.microsoft.com/office/drawing/2014/main" val="3741422593"/>
                  </a:ext>
                </a:extLst>
              </a:tr>
              <a:tr h="391621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14,66900437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0,013447439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53" marR="48953" marT="0" marB="0" anchor="b"/>
                </a:tc>
                <a:extLst>
                  <a:ext uri="{0D108BD9-81ED-4DB2-BD59-A6C34878D82A}">
                    <a16:rowId xmlns:a16="http://schemas.microsoft.com/office/drawing/2014/main" val="2948646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6254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Результаты. Комната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1CCE-59F3-45B5-8E60-ACEC14A6ADF7}" type="slidenum">
              <a:rPr lang="ru-RU" smtClean="0"/>
              <a:t>16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970272"/>
              </p:ext>
            </p:extLst>
          </p:nvPr>
        </p:nvGraphicFramePr>
        <p:xfrm>
          <a:off x="1403648" y="1596954"/>
          <a:ext cx="6984775" cy="1417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76582">
                  <a:extLst>
                    <a:ext uri="{9D8B030D-6E8A-4147-A177-3AD203B41FA5}">
                      <a16:colId xmlns:a16="http://schemas.microsoft.com/office/drawing/2014/main" val="3555042143"/>
                    </a:ext>
                  </a:extLst>
                </a:gridCol>
                <a:gridCol w="986757">
                  <a:extLst>
                    <a:ext uri="{9D8B030D-6E8A-4147-A177-3AD203B41FA5}">
                      <a16:colId xmlns:a16="http://schemas.microsoft.com/office/drawing/2014/main" val="354850976"/>
                    </a:ext>
                  </a:extLst>
                </a:gridCol>
                <a:gridCol w="1025494">
                  <a:extLst>
                    <a:ext uri="{9D8B030D-6E8A-4147-A177-3AD203B41FA5}">
                      <a16:colId xmlns:a16="http://schemas.microsoft.com/office/drawing/2014/main" val="1615023203"/>
                    </a:ext>
                  </a:extLst>
                </a:gridCol>
                <a:gridCol w="1025494">
                  <a:extLst>
                    <a:ext uri="{9D8B030D-6E8A-4147-A177-3AD203B41FA5}">
                      <a16:colId xmlns:a16="http://schemas.microsoft.com/office/drawing/2014/main" val="3732909635"/>
                    </a:ext>
                  </a:extLst>
                </a:gridCol>
                <a:gridCol w="970448">
                  <a:extLst>
                    <a:ext uri="{9D8B030D-6E8A-4147-A177-3AD203B41FA5}">
                      <a16:colId xmlns:a16="http://schemas.microsoft.com/office/drawing/2014/main" val="3164458529"/>
                    </a:ext>
                  </a:extLst>
                </a:gridCol>
              </a:tblGrid>
              <a:tr h="238125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Персептрон 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Персептрон 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440283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ИСИАД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Matlab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ИСИАД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Matlab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594431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Обучающая выборка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0,6152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0,56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0,5767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0,54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323726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Тестовая выборка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0,6153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0,55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0,51282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0,56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351043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Количество итераций (тыс.)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0,962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1,183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84529757"/>
                  </a:ext>
                </a:extLst>
              </a:tr>
            </a:tbl>
          </a:graphicData>
        </a:graphic>
      </p:graphicFrame>
      <p:graphicFrame>
        <p:nvGraphicFramePr>
          <p:cNvPr id="7" name="Диаграмма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2676617"/>
              </p:ext>
            </p:extLst>
          </p:nvPr>
        </p:nvGraphicFramePr>
        <p:xfrm>
          <a:off x="1268281" y="3140968"/>
          <a:ext cx="7255508" cy="32153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Прямоугольник 5"/>
          <p:cNvSpPr/>
          <p:nvPr/>
        </p:nvSpPr>
        <p:spPr>
          <a:xfrm rot="16200000">
            <a:off x="48909" y="4440849"/>
            <a:ext cx="212590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0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Проценты / Тысячи итераций</a:t>
            </a:r>
          </a:p>
        </p:txBody>
      </p:sp>
    </p:spTree>
    <p:extLst>
      <p:ext uri="{BB962C8B-B14F-4D97-AF65-F5344CB8AC3E}">
        <p14:creationId xmlns:p14="http://schemas.microsoft.com/office/powerpoint/2010/main" val="3433440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Результаты. Кожа лица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1CCE-59F3-45B5-8E60-ACEC14A6ADF7}" type="slidenum">
              <a:rPr lang="ru-RU" smtClean="0"/>
              <a:t>17</a:t>
            </a:fld>
            <a:endParaRPr lang="ru-RU"/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4066863765"/>
              </p:ext>
            </p:extLst>
          </p:nvPr>
        </p:nvGraphicFramePr>
        <p:xfrm>
          <a:off x="923935" y="1629342"/>
          <a:ext cx="7296129" cy="36406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Прямоугольник 5"/>
          <p:cNvSpPr/>
          <p:nvPr/>
        </p:nvSpPr>
        <p:spPr>
          <a:xfrm rot="16200000">
            <a:off x="-184759" y="3360729"/>
            <a:ext cx="212590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0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Проценты / Тысячи итераций</a:t>
            </a:r>
          </a:p>
        </p:txBody>
      </p:sp>
    </p:spTree>
    <p:extLst>
      <p:ext uri="{BB962C8B-B14F-4D97-AF65-F5344CB8AC3E}">
        <p14:creationId xmlns:p14="http://schemas.microsoft.com/office/powerpoint/2010/main" val="140705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Результаты. Кожа лица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1CCE-59F3-45B5-8E60-ACEC14A6ADF7}" type="slidenum">
              <a:rPr lang="ru-RU" smtClean="0"/>
              <a:t>18</a:t>
            </a:fld>
            <a:endParaRPr lang="ru-RU"/>
          </a:p>
        </p:txBody>
      </p:sp>
      <p:pic>
        <p:nvPicPr>
          <p:cNvPr id="14338" name="Picture 2" descr="Кожа-невязк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60116"/>
            <a:ext cx="4297684" cy="4464496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 descr="C:\Users\Михаил\Desktop\Кожа-ошибка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760116"/>
            <a:ext cx="4297684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08932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/>
              <a:t>Результаты. Персептрон 1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1CCE-59F3-45B5-8E60-ACEC14A6ADF7}" type="slidenum">
              <a:rPr lang="ru-RU" smtClean="0"/>
              <a:t>19</a:t>
            </a:fld>
            <a:endParaRPr lang="ru-RU"/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1325342500"/>
              </p:ext>
            </p:extLst>
          </p:nvPr>
        </p:nvGraphicFramePr>
        <p:xfrm>
          <a:off x="755576" y="1700808"/>
          <a:ext cx="8178314" cy="41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Прямоугольник 5"/>
          <p:cNvSpPr/>
          <p:nvPr/>
        </p:nvSpPr>
        <p:spPr>
          <a:xfrm rot="16200000">
            <a:off x="-307376" y="3576753"/>
            <a:ext cx="212590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0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Проценты / Тысячи итераций</a:t>
            </a:r>
          </a:p>
        </p:txBody>
      </p:sp>
    </p:spTree>
    <p:extLst>
      <p:ext uri="{BB962C8B-B14F-4D97-AF65-F5344CB8AC3E}">
        <p14:creationId xmlns:p14="http://schemas.microsoft.com/office/powerpoint/2010/main" val="94339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Нейронные сети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>
            <a:normAutofit fontScale="92500" lnSpcReduction="20000"/>
          </a:bodyPr>
          <a:lstStyle/>
          <a:p>
            <a:pPr marL="214308" indent="-214308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Универсальный метод решения задач ИАД</a:t>
            </a:r>
          </a:p>
          <a:p>
            <a:pPr marL="214308" indent="-214308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Основан на знаниях о устройстве нейронов и нейронных сетей в головном мозге</a:t>
            </a:r>
          </a:p>
          <a:p>
            <a:pPr marL="214308" indent="-214308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Представляет собой параллельный механизм</a:t>
            </a:r>
          </a:p>
          <a:p>
            <a:pPr marL="214308" indent="-214308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Структурная единица вычисления – нейрон</a:t>
            </a:r>
          </a:p>
          <a:p>
            <a:pPr marL="214308" indent="-214308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Выявленные знания хранятся внутри сети в неявном виде</a:t>
            </a:r>
          </a:p>
          <a:p>
            <a:pPr marL="214308" indent="-214308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Множество топологий, предназначенных для решения задач конкретных типов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1CCE-59F3-45B5-8E60-ACEC14A6ADF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477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1CCE-59F3-45B5-8E60-ACEC14A6ADF7}" type="slidenum">
              <a:rPr lang="ru-RU" smtClean="0"/>
              <a:t>20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ru-RU" sz="4800" dirty="0"/>
              <a:t>Результаты. Персептрон 2</a:t>
            </a:r>
          </a:p>
        </p:txBody>
      </p:sp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1479698645"/>
              </p:ext>
            </p:extLst>
          </p:nvPr>
        </p:nvGraphicFramePr>
        <p:xfrm>
          <a:off x="698117" y="1772816"/>
          <a:ext cx="7747765" cy="396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Прямоугольник 4"/>
          <p:cNvSpPr/>
          <p:nvPr/>
        </p:nvSpPr>
        <p:spPr>
          <a:xfrm rot="16200000">
            <a:off x="-482641" y="3629925"/>
            <a:ext cx="212590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0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Проценты / Тысячи итераций</a:t>
            </a:r>
          </a:p>
        </p:txBody>
      </p:sp>
    </p:spTree>
    <p:extLst>
      <p:ext uri="{BB962C8B-B14F-4D97-AF65-F5344CB8AC3E}">
        <p14:creationId xmlns:p14="http://schemas.microsoft.com/office/powerpoint/2010/main" val="4136198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Отличные результаты на задачах классификации</a:t>
            </a:r>
          </a:p>
          <a:p>
            <a:r>
              <a:rPr lang="ru-RU" dirty="0">
                <a:solidFill>
                  <a:schemeClr val="tx1"/>
                </a:solidFill>
              </a:rPr>
              <a:t>Проблемы с задачами с неравномерным распределением значений выходного атрибута</a:t>
            </a:r>
          </a:p>
          <a:p>
            <a:r>
              <a:rPr lang="ru-RU" dirty="0">
                <a:solidFill>
                  <a:schemeClr val="tx1"/>
                </a:solidFill>
              </a:rPr>
              <a:t>Результаты ИСИАД и </a:t>
            </a:r>
            <a:r>
              <a:rPr lang="en-US" dirty="0" err="1">
                <a:solidFill>
                  <a:schemeClr val="tx1"/>
                </a:solidFill>
              </a:rPr>
              <a:t>Matlab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сопоставимы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1CCE-59F3-45B5-8E60-ACEC14A6ADF7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656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Дальнейшие планы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Добавление новых топологий ИНС</a:t>
            </a:r>
          </a:p>
          <a:p>
            <a:r>
              <a:rPr lang="ru-RU" dirty="0">
                <a:solidFill>
                  <a:schemeClr val="tx1"/>
                </a:solidFill>
              </a:rPr>
              <a:t>Разработка системы предобработки данных</a:t>
            </a:r>
          </a:p>
          <a:p>
            <a:r>
              <a:rPr lang="ru-RU" dirty="0">
                <a:solidFill>
                  <a:schemeClr val="tx1"/>
                </a:solidFill>
              </a:rPr>
              <a:t>Модернизация метода обратного распространения ошибки</a:t>
            </a:r>
          </a:p>
          <a:p>
            <a:r>
              <a:rPr lang="ru-RU" dirty="0">
                <a:solidFill>
                  <a:schemeClr val="tx1"/>
                </a:solidFill>
              </a:rPr>
              <a:t>Улучшение результатов на задачах восстановления регрессии</a:t>
            </a:r>
          </a:p>
          <a:p>
            <a:r>
              <a:rPr lang="ru-RU" dirty="0">
                <a:solidFill>
                  <a:schemeClr val="tx1"/>
                </a:solidFill>
              </a:rPr>
              <a:t>Оптимизация скорости обучения ИНС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1CCE-59F3-45B5-8E60-ACEC14A6ADF7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4546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Искусственный нейрон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1CCE-59F3-45B5-8E60-ACEC14A6ADF7}" type="slidenum">
              <a:rPr lang="ru-RU" smtClean="0"/>
              <a:t>3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971600" y="1675407"/>
            <a:ext cx="7044766" cy="45486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5384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типы топологий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Персептрон</a:t>
            </a:r>
          </a:p>
          <a:p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Сеть </a:t>
            </a:r>
            <a:r>
              <a:rPr lang="ru-RU" sz="3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Кохонена</a:t>
            </a:r>
            <a:endParaRPr lang="ru-RU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Сеть </a:t>
            </a:r>
            <a:r>
              <a:rPr lang="ru-RU" sz="3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Хопфилда</a:t>
            </a:r>
            <a:endParaRPr lang="ru-RU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RBF – </a:t>
            </a:r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сеть</a:t>
            </a:r>
          </a:p>
          <a:p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Ограниченная машина Больцмана</a:t>
            </a:r>
          </a:p>
          <a:p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Сети адаптивного резонанса</a:t>
            </a:r>
          </a:p>
          <a:p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DBN – </a:t>
            </a:r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сети</a:t>
            </a:r>
          </a:p>
          <a:p>
            <a:r>
              <a:rPr lang="ru-RU" sz="3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Сверточные</a:t>
            </a:r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нейронные сети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1CCE-59F3-45B5-8E60-ACEC14A6ADF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401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классов библиотеки ИНС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1CCE-59F3-45B5-8E60-ACEC14A6ADF7}" type="slidenum">
              <a:rPr lang="ru-RU" smtClean="0"/>
              <a:t>5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652164" y="1491047"/>
            <a:ext cx="7976971" cy="47196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89271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1CCE-59F3-45B5-8E60-ACEC14A6ADF7}" type="slidenum">
              <a:rPr lang="ru-RU" smtClean="0"/>
              <a:t>6</a:t>
            </a:fld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95536" y="2260848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dirty="0"/>
              <a:t>Результаты </a:t>
            </a:r>
          </a:p>
          <a:p>
            <a:r>
              <a:rPr lang="ru-RU" dirty="0"/>
              <a:t>нейронных сетей</a:t>
            </a:r>
          </a:p>
        </p:txBody>
      </p:sp>
    </p:spTree>
    <p:extLst>
      <p:ext uri="{BB962C8B-B14F-4D97-AF65-F5344CB8AC3E}">
        <p14:creationId xmlns:p14="http://schemas.microsoft.com/office/powerpoint/2010/main" val="2275817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Параметры проведения эксперимента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1CCE-59F3-45B5-8E60-ACEC14A6ADF7}" type="slidenum">
              <a:rPr lang="ru-RU" smtClean="0"/>
              <a:t>7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097300"/>
              </p:ext>
            </p:extLst>
          </p:nvPr>
        </p:nvGraphicFramePr>
        <p:xfrm>
          <a:off x="215517" y="1772816"/>
          <a:ext cx="8712966" cy="3657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7973">
                  <a:extLst>
                    <a:ext uri="{9D8B030D-6E8A-4147-A177-3AD203B41FA5}">
                      <a16:colId xmlns:a16="http://schemas.microsoft.com/office/drawing/2014/main" val="4240885879"/>
                    </a:ext>
                  </a:extLst>
                </a:gridCol>
                <a:gridCol w="1495788">
                  <a:extLst>
                    <a:ext uri="{9D8B030D-6E8A-4147-A177-3AD203B41FA5}">
                      <a16:colId xmlns:a16="http://schemas.microsoft.com/office/drawing/2014/main" val="2242379121"/>
                    </a:ext>
                  </a:extLst>
                </a:gridCol>
                <a:gridCol w="1495788">
                  <a:extLst>
                    <a:ext uri="{9D8B030D-6E8A-4147-A177-3AD203B41FA5}">
                      <a16:colId xmlns:a16="http://schemas.microsoft.com/office/drawing/2014/main" val="1655110349"/>
                    </a:ext>
                  </a:extLst>
                </a:gridCol>
                <a:gridCol w="1477090">
                  <a:extLst>
                    <a:ext uri="{9D8B030D-6E8A-4147-A177-3AD203B41FA5}">
                      <a16:colId xmlns:a16="http://schemas.microsoft.com/office/drawing/2014/main" val="4206908998"/>
                    </a:ext>
                  </a:extLst>
                </a:gridCol>
                <a:gridCol w="1420998">
                  <a:extLst>
                    <a:ext uri="{9D8B030D-6E8A-4147-A177-3AD203B41FA5}">
                      <a16:colId xmlns:a16="http://schemas.microsoft.com/office/drawing/2014/main" val="202437561"/>
                    </a:ext>
                  </a:extLst>
                </a:gridCol>
                <a:gridCol w="1215329">
                  <a:extLst>
                    <a:ext uri="{9D8B030D-6E8A-4147-A177-3AD203B41FA5}">
                      <a16:colId xmlns:a16="http://schemas.microsoft.com/office/drawing/2014/main" val="1870174848"/>
                    </a:ext>
                  </a:extLst>
                </a:gridCol>
              </a:tblGrid>
              <a:tr h="200025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Задача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Персептрон 1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Персептрон 2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Скорость обучения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78905781"/>
                  </a:ext>
                </a:extLst>
              </a:tr>
              <a:tr h="3619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Топология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Количество итераций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Топология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Количество итераций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6923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Ирис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4-6-6-1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4000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4-6-7-6-1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6000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0,5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68925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Морское ушко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8-11-11-1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8000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8-11-13-11-1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12000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0,5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621868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Пожары в лесах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12-14-14-1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12000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12-14-16-14-1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18000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0,5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077744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Комната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9-11-11-1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9000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9-11-13-11-1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13500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0,5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27505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Кожа лица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3-5-5-1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3000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3-5-6-5-1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4500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0,5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87695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3103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Результаты. Ирис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1CCE-59F3-45B5-8E60-ACEC14A6ADF7}" type="slidenum">
              <a:rPr lang="ru-RU" smtClean="0"/>
              <a:t>8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609973"/>
              </p:ext>
            </p:extLst>
          </p:nvPr>
        </p:nvGraphicFramePr>
        <p:xfrm>
          <a:off x="1517076" y="1600200"/>
          <a:ext cx="6480721" cy="1417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8039">
                  <a:extLst>
                    <a:ext uri="{9D8B030D-6E8A-4147-A177-3AD203B41FA5}">
                      <a16:colId xmlns:a16="http://schemas.microsoft.com/office/drawing/2014/main" val="3639806444"/>
                    </a:ext>
                  </a:extLst>
                </a:gridCol>
                <a:gridCol w="1015234">
                  <a:extLst>
                    <a:ext uri="{9D8B030D-6E8A-4147-A177-3AD203B41FA5}">
                      <a16:colId xmlns:a16="http://schemas.microsoft.com/office/drawing/2014/main" val="1859758495"/>
                    </a:ext>
                  </a:extLst>
                </a:gridCol>
                <a:gridCol w="1015234">
                  <a:extLst>
                    <a:ext uri="{9D8B030D-6E8A-4147-A177-3AD203B41FA5}">
                      <a16:colId xmlns:a16="http://schemas.microsoft.com/office/drawing/2014/main" val="1383586155"/>
                    </a:ext>
                  </a:extLst>
                </a:gridCol>
                <a:gridCol w="1062683">
                  <a:extLst>
                    <a:ext uri="{9D8B030D-6E8A-4147-A177-3AD203B41FA5}">
                      <a16:colId xmlns:a16="http://schemas.microsoft.com/office/drawing/2014/main" val="3073016293"/>
                    </a:ext>
                  </a:extLst>
                </a:gridCol>
                <a:gridCol w="939531">
                  <a:extLst>
                    <a:ext uri="{9D8B030D-6E8A-4147-A177-3AD203B41FA5}">
                      <a16:colId xmlns:a16="http://schemas.microsoft.com/office/drawing/2014/main" val="4081200139"/>
                    </a:ext>
                  </a:extLst>
                </a:gridCol>
              </a:tblGrid>
              <a:tr h="311698">
                <a:tc row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Персептрон 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Персептрон 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146504"/>
                  </a:ext>
                </a:extLst>
              </a:tr>
              <a:tr h="18729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ИСИАД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Matlab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ИСИАД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Matlab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97389160"/>
                  </a:ext>
                </a:extLst>
              </a:tr>
              <a:tr h="18729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Обучающая выборка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5,83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2,5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3,34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3,33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18616587"/>
                  </a:ext>
                </a:extLst>
              </a:tr>
              <a:tr h="1986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Тестовая выборка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6,67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3,33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3,34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6,67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91581680"/>
                  </a:ext>
                </a:extLst>
              </a:tr>
              <a:tr h="26716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Количество итераций (тыс.)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3,947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1,554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30331309"/>
                  </a:ext>
                </a:extLst>
              </a:tr>
            </a:tbl>
          </a:graphicData>
        </a:graphic>
      </p:graphicFrame>
      <p:graphicFrame>
        <p:nvGraphicFramePr>
          <p:cNvPr id="6" name="Диаграмма 5" title="Ирис"/>
          <p:cNvGraphicFramePr/>
          <p:nvPr>
            <p:extLst>
              <p:ext uri="{D42A27DB-BD31-4B8C-83A1-F6EECF244321}">
                <p14:modId xmlns:p14="http://schemas.microsoft.com/office/powerpoint/2010/main" val="1418275156"/>
              </p:ext>
            </p:extLst>
          </p:nvPr>
        </p:nvGraphicFramePr>
        <p:xfrm>
          <a:off x="1193040" y="3198431"/>
          <a:ext cx="7128792" cy="31579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68407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/>
              <a:t>Результаты. Морское ушко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1CCE-59F3-45B5-8E60-ACEC14A6ADF7}" type="slidenum">
              <a:rPr lang="ru-RU" smtClean="0"/>
              <a:t>9</a:t>
            </a:fld>
            <a:endParaRPr lang="ru-RU"/>
          </a:p>
        </p:txBody>
      </p:sp>
      <p:grpSp>
        <p:nvGrpSpPr>
          <p:cNvPr id="7" name="Группа 6"/>
          <p:cNvGrpSpPr/>
          <p:nvPr/>
        </p:nvGrpSpPr>
        <p:grpSpPr>
          <a:xfrm>
            <a:off x="755082" y="1772816"/>
            <a:ext cx="7931718" cy="3952595"/>
            <a:chOff x="755082" y="1772816"/>
            <a:chExt cx="7931718" cy="3952595"/>
          </a:xfrm>
        </p:grpSpPr>
        <p:graphicFrame>
          <p:nvGraphicFramePr>
            <p:cNvPr id="5" name="Диаграмма 4"/>
            <p:cNvGraphicFramePr/>
            <p:nvPr>
              <p:extLst>
                <p:ext uri="{D42A27DB-BD31-4B8C-83A1-F6EECF244321}">
                  <p14:modId xmlns:p14="http://schemas.microsoft.com/office/powerpoint/2010/main" val="4171993907"/>
                </p:ext>
              </p:extLst>
            </p:nvPr>
          </p:nvGraphicFramePr>
          <p:xfrm>
            <a:off x="755082" y="1772816"/>
            <a:ext cx="7931718" cy="395259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3" name="Прямоугольник 2"/>
            <p:cNvSpPr/>
            <p:nvPr/>
          </p:nvSpPr>
          <p:spPr>
            <a:xfrm rot="16200000">
              <a:off x="-184759" y="3360729"/>
              <a:ext cx="212590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 sz="1000" b="1" i="0" u="none" strike="noStrike" kern="1200" baseline="0">
                  <a:solidFill>
                    <a:prstClr val="black"/>
                  </a:solidFill>
                  <a:latin typeface="+mn-lt"/>
                  <a:ea typeface="+mn-ea"/>
                  <a:cs typeface="+mn-cs"/>
                </a:defRPr>
              </a:pPr>
              <a:r>
                <a:rPr lang="ru-RU" dirty="0"/>
                <a:t>Проценты / Тысячи итераций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6857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23427d8a725826adad8c81745327cd03b527b3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4043</TotalTime>
  <Words>484</Words>
  <Application>Microsoft Office PowerPoint</Application>
  <PresentationFormat>Экран (4:3)</PresentationFormat>
  <Paragraphs>254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9" baseType="lpstr">
      <vt:lpstr>Arial</vt:lpstr>
      <vt:lpstr>Calibri</vt:lpstr>
      <vt:lpstr>Century Gothic</vt:lpstr>
      <vt:lpstr>Courier New</vt:lpstr>
      <vt:lpstr>Palatino Linotype</vt:lpstr>
      <vt:lpstr>Times New Roman</vt:lpstr>
      <vt:lpstr>Исполнительная</vt:lpstr>
      <vt:lpstr>Курсовая работа</vt:lpstr>
      <vt:lpstr>Нейронные сети</vt:lpstr>
      <vt:lpstr>Искусственный нейрон</vt:lpstr>
      <vt:lpstr>Основные типы топологий</vt:lpstr>
      <vt:lpstr>Диаграмма классов библиотеки ИНС</vt:lpstr>
      <vt:lpstr>Презентация PowerPoint</vt:lpstr>
      <vt:lpstr>Параметры проведения эксперимента</vt:lpstr>
      <vt:lpstr>Результаты. Ирис</vt:lpstr>
      <vt:lpstr>Результаты. Морское ушко</vt:lpstr>
      <vt:lpstr>Результаты. Морское ушко.  Распределение значений выходного параметра</vt:lpstr>
      <vt:lpstr>Результаты. Морское ушко</vt:lpstr>
      <vt:lpstr>Результаты. Пожары в лесах</vt:lpstr>
      <vt:lpstr>Результаты. Пожары в лесах</vt:lpstr>
      <vt:lpstr>Результаты. Пожары в лесах.  Распределение значений выходного параметра</vt:lpstr>
      <vt:lpstr>Результаты. Пожары в лесах</vt:lpstr>
      <vt:lpstr>Результаты. Комната</vt:lpstr>
      <vt:lpstr>Результаты. Кожа лица</vt:lpstr>
      <vt:lpstr>Результаты. Кожа лица</vt:lpstr>
      <vt:lpstr>Результаты. Персептрон 1</vt:lpstr>
      <vt:lpstr>Результаты. Персептрон 2</vt:lpstr>
      <vt:lpstr>Выводы</vt:lpstr>
      <vt:lpstr>Дальнейшие планы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Jura</dc:creator>
  <cp:lastModifiedBy>Михаил Смирнов</cp:lastModifiedBy>
  <cp:revision>109</cp:revision>
  <dcterms:created xsi:type="dcterms:W3CDTF">2015-05-24T16:56:05Z</dcterms:created>
  <dcterms:modified xsi:type="dcterms:W3CDTF">2016-05-25T19:04:24Z</dcterms:modified>
</cp:coreProperties>
</file>