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docProps/custom.xml" ContentType="application/vnd.openxmlformats-officedocument.custom-properti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Overlock"/>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6" roundtripDataSignature="AMtx7miqiJzITCxqcu7hTHA4lBPs7KyZ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6" Type="http://customschemas.google.com/relationships/presentationmetadata" Target="metadata"/><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presProps" Target="presProps.xml"/><Relationship Id="rId25" Type="http://schemas.openxmlformats.org/officeDocument/2006/relationships/font" Target="fonts/Overlock-boldItalic.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slide" Target="slides/slide15.xml"/><Relationship Id="rId2" Type="http://schemas.openxmlformats.org/officeDocument/2006/relationships/viewProps" Target="viewProps.xml"/><Relationship Id="rId16" Type="http://schemas.openxmlformats.org/officeDocument/2006/relationships/slide" Target="slides/slide11.xml"/><Relationship Id="rId29" Type="http://schemas.openxmlformats.org/officeDocument/2006/relationships/customXml" Target="../customXml/item3.xml"/><Relationship Id="rId24" Type="http://schemas.openxmlformats.org/officeDocument/2006/relationships/font" Target="fonts/Overlock-italic.fntdata"/><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23" Type="http://schemas.openxmlformats.org/officeDocument/2006/relationships/font" Target="fonts/Overlock-bold.fntdata"/><Relationship Id="rId5" Type="http://schemas.openxmlformats.org/officeDocument/2006/relationships/notesMaster" Target="notesMasters/notesMaster1.xml"/><Relationship Id="rId15" Type="http://schemas.openxmlformats.org/officeDocument/2006/relationships/slide" Target="slides/slide10.xml"/><Relationship Id="rId28" Type="http://schemas.openxmlformats.org/officeDocument/2006/relationships/customXml" Target="../customXml/item2.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font" Target="fonts/Overlock-regular.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r">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2pPr>
            <a:lvl3pPr lvl="2" marR="0" rtl="0" algn="r">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3pPr>
            <a:lvl4pPr lvl="3" marR="0" rtl="0" algn="r">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4pPr>
            <a:lvl5pPr lvl="4" marR="0" rtl="0" algn="r">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r">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2pPr>
            <a:lvl3pPr lvl="2" marR="0" rtl="0" algn="r">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3pPr>
            <a:lvl4pPr lvl="3" marR="0" rtl="0" algn="r">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4pPr>
            <a:lvl5pPr lvl="4" marR="0" rtl="0" algn="r">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r">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2pPr>
            <a:lvl3pPr lvl="2" marR="0" rtl="0" algn="r">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3pPr>
            <a:lvl4pPr lvl="3" marR="0" rtl="0" algn="r">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4pPr>
            <a:lvl5pPr lvl="4" marR="0" rtl="0" algn="r">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1" name="Google Shape;7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1" name="Google Shape;131;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9" name="Google Shape;139;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7" name="Google Shape;147;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3" name="Google Shape;153;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9" name="Google Shape;159;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5" name="Google Shape;165;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1" name="Google Shape;171;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7" name="Google Shape;7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3" name="Google Shape;83;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9" name="Google Shape;89;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5" name="Google Shape;95;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3" name="Google Shape;103;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9" name="Google Shape;109;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7" name="Google Shape;117;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5" name="Google Shape;125;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8" name="Shape 18"/>
        <p:cNvGrpSpPr/>
        <p:nvPr/>
      </p:nvGrpSpPr>
      <p:grpSpPr>
        <a:xfrm>
          <a:off x="0" y="0"/>
          <a:ext cx="0" cy="0"/>
          <a:chOff x="0" y="0"/>
          <a:chExt cx="0" cy="0"/>
        </a:xfrm>
      </p:grpSpPr>
      <p:pic>
        <p:nvPicPr>
          <p:cNvPr descr="C:\Users\Mystogan\Downloads\Compressed\2917_internet_ppt\template_main.jpg" id="19" name="Google Shape;19;p66"/>
          <p:cNvPicPr preferRelativeResize="0"/>
          <p:nvPr/>
        </p:nvPicPr>
        <p:blipFill rotWithShape="1">
          <a:blip r:embed="rId2">
            <a:alphaModFix/>
          </a:blip>
          <a:srcRect b="11855" l="0" r="17783" t="0"/>
          <a:stretch/>
        </p:blipFill>
        <p:spPr>
          <a:xfrm>
            <a:off x="43395" y="3251533"/>
            <a:ext cx="3848669" cy="3094677"/>
          </a:xfrm>
          <a:prstGeom prst="rect">
            <a:avLst/>
          </a:prstGeom>
          <a:noFill/>
          <a:ln>
            <a:noFill/>
          </a:ln>
        </p:spPr>
      </p:pic>
      <p:sp>
        <p:nvSpPr>
          <p:cNvPr id="20" name="Google Shape;20;p66"/>
          <p:cNvSpPr txBox="1"/>
          <p:nvPr>
            <p:ph type="ctrTitle"/>
          </p:nvPr>
        </p:nvSpPr>
        <p:spPr>
          <a:xfrm>
            <a:off x="1234684" y="1269244"/>
            <a:ext cx="7909316" cy="76505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b="1" sz="2800">
                <a:solidFill>
                  <a:schemeClr val="dk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6"/>
          <p:cNvSpPr txBox="1"/>
          <p:nvPr>
            <p:ph idx="1" type="subTitle"/>
          </p:nvPr>
        </p:nvSpPr>
        <p:spPr>
          <a:xfrm>
            <a:off x="1234684" y="2227425"/>
            <a:ext cx="7909316" cy="429768"/>
          </a:xfrm>
          <a:prstGeom prst="rect">
            <a:avLst/>
          </a:prstGeom>
          <a:noFill/>
          <a:ln>
            <a:noFill/>
          </a:ln>
        </p:spPr>
        <p:txBody>
          <a:bodyPr anchorCtr="0" anchor="t" bIns="45700" lIns="91425" spcFirstLastPara="1" rIns="91425" wrap="square" tIns="45700">
            <a:noAutofit/>
          </a:bodyPr>
          <a:lstStyle>
            <a:lvl1pPr lvl="0" algn="l">
              <a:lnSpc>
                <a:spcPct val="90000"/>
              </a:lnSpc>
              <a:spcBef>
                <a:spcPts val="1800"/>
              </a:spcBef>
              <a:spcAft>
                <a:spcPts val="0"/>
              </a:spcAft>
              <a:buClr>
                <a:schemeClr val="dk1"/>
              </a:buClr>
              <a:buSzPts val="2700"/>
              <a:buFont typeface="Noto Sans Symbols"/>
              <a:buNone/>
              <a:defRPr b="0" sz="2000">
                <a:solidFill>
                  <a:schemeClr val="dk1"/>
                </a:solidFill>
                <a:latin typeface="Verdana"/>
                <a:ea typeface="Verdana"/>
                <a:cs typeface="Verdana"/>
                <a:sym typeface="Verdana"/>
              </a:defRPr>
            </a:lvl1pPr>
            <a:lvl2pPr lvl="1" algn="l">
              <a:lnSpc>
                <a:spcPct val="100000"/>
              </a:lnSpc>
              <a:spcBef>
                <a:spcPts val="800"/>
              </a:spcBef>
              <a:spcAft>
                <a:spcPts val="0"/>
              </a:spcAft>
              <a:buSzPts val="1800"/>
              <a:buChar char="–"/>
              <a:defRPr/>
            </a:lvl2pPr>
            <a:lvl3pPr lvl="2" algn="l">
              <a:lnSpc>
                <a:spcPct val="100000"/>
              </a:lnSpc>
              <a:spcBef>
                <a:spcPts val="700"/>
              </a:spcBef>
              <a:spcAft>
                <a:spcPts val="0"/>
              </a:spcAft>
              <a:buSzPts val="1800"/>
              <a:buChar char="▪"/>
              <a:defRPr/>
            </a:lvl3pPr>
            <a:lvl4pPr lvl="3" algn="l">
              <a:lnSpc>
                <a:spcPct val="100000"/>
              </a:lnSpc>
              <a:spcBef>
                <a:spcPts val="600"/>
              </a:spcBef>
              <a:spcAft>
                <a:spcPts val="0"/>
              </a:spcAft>
              <a:buSzPts val="1800"/>
              <a:buChar char="–"/>
              <a:defRPr/>
            </a:lvl4pPr>
            <a:lvl5pPr lvl="4" algn="l">
              <a:lnSpc>
                <a:spcPct val="100000"/>
              </a:lnSpc>
              <a:spcBef>
                <a:spcPts val="60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22" name="Google Shape;22;p66"/>
          <p:cNvSpPr txBox="1"/>
          <p:nvPr>
            <p:ph idx="2" type="body"/>
          </p:nvPr>
        </p:nvSpPr>
        <p:spPr>
          <a:xfrm>
            <a:off x="1234684" y="2875086"/>
            <a:ext cx="7918022" cy="37800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800"/>
              </a:spcBef>
              <a:spcAft>
                <a:spcPts val="0"/>
              </a:spcAft>
              <a:buClr>
                <a:schemeClr val="dk1"/>
              </a:buClr>
              <a:buSzPts val="2160"/>
              <a:buFont typeface="Verdana"/>
              <a:buNone/>
              <a:defRPr sz="1600">
                <a:solidFill>
                  <a:schemeClr val="dk1"/>
                </a:solidFill>
                <a:latin typeface="Verdana"/>
                <a:ea typeface="Verdana"/>
                <a:cs typeface="Verdana"/>
                <a:sym typeface="Verdana"/>
              </a:defRPr>
            </a:lvl1pPr>
            <a:lvl2pPr indent="-342900" lvl="1" marL="914400" algn="l">
              <a:lnSpc>
                <a:spcPct val="100000"/>
              </a:lnSpc>
              <a:spcBef>
                <a:spcPts val="800"/>
              </a:spcBef>
              <a:spcAft>
                <a:spcPts val="0"/>
              </a:spcAft>
              <a:buSzPts val="1800"/>
              <a:buChar char="–"/>
              <a:defRPr/>
            </a:lvl2pPr>
            <a:lvl3pPr indent="-342900" lvl="2" marL="1371600" algn="l">
              <a:lnSpc>
                <a:spcPct val="100000"/>
              </a:lnSpc>
              <a:spcBef>
                <a:spcPts val="7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 name="Google Shape;23;p66"/>
          <p:cNvSpPr txBox="1"/>
          <p:nvPr>
            <p:ph idx="10" type="dt"/>
          </p:nvPr>
        </p:nvSpPr>
        <p:spPr>
          <a:xfrm>
            <a:off x="810597" y="6451888"/>
            <a:ext cx="1643062" cy="365125"/>
          </a:xfrm>
          <a:prstGeom prst="rect">
            <a:avLst/>
          </a:prstGeom>
          <a:noFill/>
          <a:ln>
            <a:noFill/>
          </a:ln>
        </p:spPr>
        <p:txBody>
          <a:bodyPr anchorCtr="0" anchor="ctr" bIns="45700" lIns="0" spcFirstLastPara="1" rIns="91425" wrap="square" tIns="45700">
            <a:noAutofit/>
          </a:bodyPr>
          <a:lstStyle>
            <a:lvl1pPr lvl="0" algn="l">
              <a:lnSpc>
                <a:spcPct val="100000"/>
              </a:lnSpc>
              <a:spcBef>
                <a:spcPts val="0"/>
              </a:spcBef>
              <a:spcAft>
                <a:spcPts val="0"/>
              </a:spcAft>
              <a:buSzPts val="1400"/>
              <a:buNone/>
              <a:defRPr>
                <a:solidFill>
                  <a:schemeClr val="dk1"/>
                </a:solidFill>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66"/>
          <p:cNvSpPr txBox="1"/>
          <p:nvPr>
            <p:ph idx="12" type="sldNum"/>
          </p:nvPr>
        </p:nvSpPr>
        <p:spPr>
          <a:xfrm>
            <a:off x="389909" y="6451888"/>
            <a:ext cx="358775" cy="365125"/>
          </a:xfrm>
          <a:prstGeom prst="rect">
            <a:avLst/>
          </a:prstGeom>
          <a:noFill/>
          <a:ln>
            <a:noFill/>
          </a:ln>
        </p:spPr>
        <p:txBody>
          <a:bodyPr anchorCtr="0" anchor="ctr" bIns="45700" lIns="0" spcFirstLastPara="1" rIns="91425" wrap="square" tIns="45700">
            <a:noAutofit/>
          </a:bodyPr>
          <a:lstStyle>
            <a:lvl1pPr indent="0" lvl="0" marL="0" marR="0" algn="l">
              <a:lnSpc>
                <a:spcPct val="100000"/>
              </a:lnSpc>
              <a:spcBef>
                <a:spcPts val="0"/>
              </a:spcBef>
              <a:spcAft>
                <a:spcPts val="0"/>
              </a:spcAft>
              <a:buClr>
                <a:srgbClr val="000000"/>
              </a:buClr>
              <a:buSzPts val="1050"/>
              <a:buFont typeface="Arial"/>
              <a:buNone/>
              <a:defRPr b="1" i="0" sz="1050" u="none" cap="none" strike="noStrike">
                <a:solidFill>
                  <a:schemeClr val="dk1"/>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050"/>
              <a:buFont typeface="Arial"/>
              <a:buNone/>
              <a:defRPr b="1" i="0" sz="1050" u="none" cap="none" strike="noStrike">
                <a:solidFill>
                  <a:schemeClr val="dk1"/>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050"/>
              <a:buFont typeface="Arial"/>
              <a:buNone/>
              <a:defRPr b="1" i="0" sz="1050" u="none" cap="none" strike="noStrike">
                <a:solidFill>
                  <a:schemeClr val="dk1"/>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050"/>
              <a:buFont typeface="Arial"/>
              <a:buNone/>
              <a:defRPr b="1" i="0" sz="1050" u="none" cap="none" strike="noStrike">
                <a:solidFill>
                  <a:schemeClr val="dk1"/>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050"/>
              <a:buFont typeface="Arial"/>
              <a:buNone/>
              <a:defRPr b="1" i="0" sz="1050" u="none" cap="none" strike="noStrike">
                <a:solidFill>
                  <a:schemeClr val="dk1"/>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050"/>
              <a:buFont typeface="Arial"/>
              <a:buNone/>
              <a:defRPr b="1" i="0" sz="1050" u="none" cap="none" strike="noStrike">
                <a:solidFill>
                  <a:schemeClr val="dk1"/>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050"/>
              <a:buFont typeface="Arial"/>
              <a:buNone/>
              <a:defRPr b="1" i="0" sz="1050" u="none" cap="none" strike="noStrike">
                <a:solidFill>
                  <a:schemeClr val="dk1"/>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050"/>
              <a:buFont typeface="Arial"/>
              <a:buNone/>
              <a:defRPr b="1" i="0" sz="1050" u="none" cap="none" strike="noStrike">
                <a:solidFill>
                  <a:schemeClr val="dk1"/>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050"/>
              <a:buFont typeface="Arial"/>
              <a:buNone/>
              <a:defRPr b="1" i="0" sz="105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id-ID"/>
              <a:t>‹#›</a:t>
            </a:fld>
            <a:endParaRPr/>
          </a:p>
        </p:txBody>
      </p:sp>
      <p:sp>
        <p:nvSpPr>
          <p:cNvPr id="25" name="Google Shape;25;p66"/>
          <p:cNvSpPr/>
          <p:nvPr/>
        </p:nvSpPr>
        <p:spPr>
          <a:xfrm>
            <a:off x="0" y="0"/>
            <a:ext cx="9144000" cy="126924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Arial"/>
              <a:ea typeface="Arial"/>
              <a:cs typeface="Arial"/>
              <a:sym typeface="Arial"/>
            </a:endParaRPr>
          </a:p>
        </p:txBody>
      </p:sp>
      <p:pic>
        <p:nvPicPr>
          <p:cNvPr descr="C:\Users\Mystogan\Pictures\Untitled-1.png" id="26" name="Google Shape;26;p66"/>
          <p:cNvPicPr preferRelativeResize="0"/>
          <p:nvPr/>
        </p:nvPicPr>
        <p:blipFill rotWithShape="1">
          <a:blip r:embed="rId3">
            <a:alphaModFix/>
          </a:blip>
          <a:srcRect b="0" l="0" r="0" t="0"/>
          <a:stretch/>
        </p:blipFill>
        <p:spPr>
          <a:xfrm>
            <a:off x="5589706" y="216580"/>
            <a:ext cx="3264827" cy="6486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67"/>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7"/>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lvl1pPr indent="-382905" lvl="0" marL="457200" algn="l">
              <a:lnSpc>
                <a:spcPct val="100000"/>
              </a:lnSpc>
              <a:spcBef>
                <a:spcPts val="1800"/>
              </a:spcBef>
              <a:spcAft>
                <a:spcPts val="0"/>
              </a:spcAft>
              <a:buClr>
                <a:schemeClr val="dk1"/>
              </a:buClr>
              <a:buSzPts val="2430"/>
              <a:buChar char="•"/>
              <a:defRPr/>
            </a:lvl1pPr>
            <a:lvl2pPr indent="-342900" lvl="1" marL="914400" algn="l">
              <a:lnSpc>
                <a:spcPct val="100000"/>
              </a:lnSpc>
              <a:spcBef>
                <a:spcPts val="800"/>
              </a:spcBef>
              <a:spcAft>
                <a:spcPts val="0"/>
              </a:spcAft>
              <a:buSzPts val="1800"/>
              <a:buChar char="–"/>
              <a:defRPr/>
            </a:lvl2pPr>
            <a:lvl3pPr indent="-342900" lvl="2" marL="1371600" algn="l">
              <a:lnSpc>
                <a:spcPct val="100000"/>
              </a:lnSpc>
              <a:spcBef>
                <a:spcPts val="7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67"/>
          <p:cNvSpPr txBox="1"/>
          <p:nvPr>
            <p:ph idx="10" type="dt"/>
          </p:nvPr>
        </p:nvSpPr>
        <p:spPr>
          <a:xfrm>
            <a:off x="810597" y="6451888"/>
            <a:ext cx="1643062" cy="365125"/>
          </a:xfrm>
          <a:prstGeom prst="rect">
            <a:avLst/>
          </a:prstGeom>
          <a:noFill/>
          <a:ln>
            <a:noFill/>
          </a:ln>
        </p:spPr>
        <p:txBody>
          <a:bodyPr anchorCtr="0" anchor="ctr" bIns="45700" lIns="0" spcFirstLastPara="1" rIns="91425" wrap="square" tIns="45700">
            <a:noAutofit/>
          </a:bodyPr>
          <a:lstStyle>
            <a:lvl1pPr lvl="0" algn="l">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7"/>
          <p:cNvSpPr txBox="1"/>
          <p:nvPr>
            <p:ph idx="11" type="ftr"/>
          </p:nvPr>
        </p:nvSpPr>
        <p:spPr>
          <a:xfrm>
            <a:off x="5715000" y="6305550"/>
            <a:ext cx="2895600" cy="47625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1pPr>
            <a:lvl2pPr lvl="1" marR="0" rtl="0" algn="r">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2pPr>
            <a:lvl3pPr lvl="2" marR="0" rtl="0" algn="r">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3pPr>
            <a:lvl4pPr lvl="3" marR="0" rtl="0" algn="r">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4pPr>
            <a:lvl5pPr lvl="4" marR="0" rtl="0" algn="r">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9pPr>
          </a:lstStyle>
          <a:p/>
        </p:txBody>
      </p:sp>
      <p:sp>
        <p:nvSpPr>
          <p:cNvPr id="32" name="Google Shape;32;p67"/>
          <p:cNvSpPr txBox="1"/>
          <p:nvPr>
            <p:ph idx="12" type="sldNum"/>
          </p:nvPr>
        </p:nvSpPr>
        <p:spPr>
          <a:xfrm>
            <a:off x="389909" y="6451888"/>
            <a:ext cx="358775" cy="365125"/>
          </a:xfrm>
          <a:prstGeom prst="rect">
            <a:avLst/>
          </a:prstGeom>
          <a:noFill/>
          <a:ln>
            <a:noFill/>
          </a:ln>
        </p:spPr>
        <p:txBody>
          <a:bodyPr anchorCtr="0" anchor="ctr" bIns="45700" lIns="0" spcFirstLastPara="1" rIns="91425" wrap="square" tIns="45700">
            <a:noAutofit/>
          </a:bodyPr>
          <a:lstStyle>
            <a:lvl1pPr indent="0" lvl="0"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Column Slide">
  <p:cSld name="Content 2 Column Slide">
    <p:spTree>
      <p:nvGrpSpPr>
        <p:cNvPr id="33" name="Shape 33"/>
        <p:cNvGrpSpPr/>
        <p:nvPr/>
      </p:nvGrpSpPr>
      <p:grpSpPr>
        <a:xfrm>
          <a:off x="0" y="0"/>
          <a:ext cx="0" cy="0"/>
          <a:chOff x="0" y="0"/>
          <a:chExt cx="0" cy="0"/>
        </a:xfrm>
      </p:grpSpPr>
      <p:sp>
        <p:nvSpPr>
          <p:cNvPr id="34" name="Google Shape;34;p72"/>
          <p:cNvSpPr txBox="1"/>
          <p:nvPr>
            <p:ph idx="1" type="body"/>
          </p:nvPr>
        </p:nvSpPr>
        <p:spPr>
          <a:xfrm>
            <a:off x="374827" y="2009552"/>
            <a:ext cx="4035425" cy="4002313"/>
          </a:xfrm>
          <a:prstGeom prst="rect">
            <a:avLst/>
          </a:prstGeom>
          <a:noFill/>
          <a:ln>
            <a:noFill/>
          </a:ln>
        </p:spPr>
        <p:txBody>
          <a:bodyPr anchorCtr="0" anchor="t" bIns="45700" lIns="91425" spcFirstLastPara="1" rIns="91425" wrap="square" tIns="45700">
            <a:noAutofit/>
          </a:bodyPr>
          <a:lstStyle>
            <a:lvl1pPr indent="-382905" lvl="0" marL="457200" algn="l">
              <a:lnSpc>
                <a:spcPct val="100000"/>
              </a:lnSpc>
              <a:spcBef>
                <a:spcPts val="1800"/>
              </a:spcBef>
              <a:spcAft>
                <a:spcPts val="0"/>
              </a:spcAft>
              <a:buClr>
                <a:schemeClr val="dk1"/>
              </a:buClr>
              <a:buSzPts val="2430"/>
              <a:buChar char="•"/>
              <a:defRPr/>
            </a:lvl1pPr>
            <a:lvl2pPr indent="-342900" lvl="1" marL="914400" algn="l">
              <a:lnSpc>
                <a:spcPct val="100000"/>
              </a:lnSpc>
              <a:spcBef>
                <a:spcPts val="800"/>
              </a:spcBef>
              <a:spcAft>
                <a:spcPts val="0"/>
              </a:spcAft>
              <a:buSzPts val="1800"/>
              <a:buChar char="–"/>
              <a:defRPr/>
            </a:lvl2pPr>
            <a:lvl3pPr indent="-342900" lvl="2" marL="1371600" algn="l">
              <a:lnSpc>
                <a:spcPct val="100000"/>
              </a:lnSpc>
              <a:spcBef>
                <a:spcPts val="7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 name="Google Shape;35;p72"/>
          <p:cNvSpPr txBox="1"/>
          <p:nvPr>
            <p:ph idx="2" type="body"/>
          </p:nvPr>
        </p:nvSpPr>
        <p:spPr>
          <a:xfrm>
            <a:off x="4738864" y="2009552"/>
            <a:ext cx="4035425" cy="4002313"/>
          </a:xfrm>
          <a:prstGeom prst="rect">
            <a:avLst/>
          </a:prstGeom>
          <a:noFill/>
          <a:ln>
            <a:noFill/>
          </a:ln>
        </p:spPr>
        <p:txBody>
          <a:bodyPr anchorCtr="0" anchor="t" bIns="45700" lIns="91425" spcFirstLastPara="1" rIns="91425" wrap="square" tIns="45700">
            <a:noAutofit/>
          </a:bodyPr>
          <a:lstStyle>
            <a:lvl1pPr indent="-382905" lvl="0" marL="457200" algn="l">
              <a:lnSpc>
                <a:spcPct val="100000"/>
              </a:lnSpc>
              <a:spcBef>
                <a:spcPts val="1800"/>
              </a:spcBef>
              <a:spcAft>
                <a:spcPts val="0"/>
              </a:spcAft>
              <a:buClr>
                <a:schemeClr val="dk1"/>
              </a:buClr>
              <a:buSzPts val="2430"/>
              <a:buChar char="•"/>
              <a:defRPr/>
            </a:lvl1pPr>
            <a:lvl2pPr indent="-342900" lvl="1" marL="914400" algn="l">
              <a:lnSpc>
                <a:spcPct val="100000"/>
              </a:lnSpc>
              <a:spcBef>
                <a:spcPts val="800"/>
              </a:spcBef>
              <a:spcAft>
                <a:spcPts val="0"/>
              </a:spcAft>
              <a:buSzPts val="1800"/>
              <a:buChar char="–"/>
              <a:defRPr/>
            </a:lvl2pPr>
            <a:lvl3pPr indent="-342900" lvl="2" marL="1371600" algn="l">
              <a:lnSpc>
                <a:spcPct val="100000"/>
              </a:lnSpc>
              <a:spcBef>
                <a:spcPts val="7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 name="Google Shape;36;p72"/>
          <p:cNvSpPr txBox="1"/>
          <p:nvPr>
            <p:ph idx="12" type="sldNum"/>
          </p:nvPr>
        </p:nvSpPr>
        <p:spPr>
          <a:xfrm>
            <a:off x="389909" y="6451888"/>
            <a:ext cx="358775" cy="365125"/>
          </a:xfrm>
          <a:prstGeom prst="rect">
            <a:avLst/>
          </a:prstGeom>
          <a:noFill/>
          <a:ln>
            <a:noFill/>
          </a:ln>
        </p:spPr>
        <p:txBody>
          <a:bodyPr anchorCtr="0" anchor="ctr" bIns="45700" lIns="0" spcFirstLastPara="1" rIns="91425" wrap="square" tIns="45700">
            <a:noAutofit/>
          </a:bodyPr>
          <a:lstStyle>
            <a:lvl1pPr indent="0" lvl="0"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id-ID"/>
              <a:t>‹#›</a:t>
            </a:fld>
            <a:endParaRPr/>
          </a:p>
        </p:txBody>
      </p:sp>
      <p:sp>
        <p:nvSpPr>
          <p:cNvPr id="37" name="Google Shape;37;p72"/>
          <p:cNvSpPr txBox="1"/>
          <p:nvPr>
            <p:ph idx="10" type="dt"/>
          </p:nvPr>
        </p:nvSpPr>
        <p:spPr>
          <a:xfrm>
            <a:off x="810597" y="6451888"/>
            <a:ext cx="1643062" cy="365125"/>
          </a:xfrm>
          <a:prstGeom prst="rect">
            <a:avLst/>
          </a:prstGeom>
          <a:noFill/>
          <a:ln>
            <a:noFill/>
          </a:ln>
        </p:spPr>
        <p:txBody>
          <a:bodyPr anchorCtr="0" anchor="ctr" bIns="45700" lIns="0" spcFirstLastPara="1" rIns="91425" wrap="square" tIns="45700">
            <a:noAutofit/>
          </a:bodyPr>
          <a:lstStyle>
            <a:lvl1pPr lvl="0" algn="l">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2"/>
          <p:cNvSpPr/>
          <p:nvPr/>
        </p:nvSpPr>
        <p:spPr>
          <a:xfrm>
            <a:off x="0" y="1242942"/>
            <a:ext cx="9144000" cy="25305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Arial"/>
              <a:ea typeface="Arial"/>
              <a:cs typeface="Arial"/>
              <a:sym typeface="Arial"/>
            </a:endParaRPr>
          </a:p>
        </p:txBody>
      </p:sp>
      <p:sp>
        <p:nvSpPr>
          <p:cNvPr id="39" name="Google Shape;39;p72"/>
          <p:cNvSpPr txBox="1"/>
          <p:nvPr>
            <p:ph type="title"/>
          </p:nvPr>
        </p:nvSpPr>
        <p:spPr>
          <a:xfrm>
            <a:off x="365125" y="1336419"/>
            <a:ext cx="8409163" cy="64123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2"/>
          <p:cNvSpPr txBox="1"/>
          <p:nvPr>
            <p:ph idx="3" type="body"/>
          </p:nvPr>
        </p:nvSpPr>
        <p:spPr>
          <a:xfrm>
            <a:off x="5418164" y="6451602"/>
            <a:ext cx="3315778" cy="365125"/>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1800"/>
              </a:spcBef>
              <a:spcAft>
                <a:spcPts val="0"/>
              </a:spcAft>
              <a:buClr>
                <a:schemeClr val="lt1"/>
              </a:buClr>
              <a:buSzPts val="1418"/>
              <a:buFont typeface="Verdana"/>
              <a:buNone/>
              <a:defRPr sz="1050">
                <a:solidFill>
                  <a:schemeClr val="lt1"/>
                </a:solidFill>
              </a:defRPr>
            </a:lvl1pPr>
            <a:lvl2pPr indent="-295275" lvl="1" marL="914400" algn="l">
              <a:lnSpc>
                <a:spcPct val="100000"/>
              </a:lnSpc>
              <a:spcBef>
                <a:spcPts val="800"/>
              </a:spcBef>
              <a:spcAft>
                <a:spcPts val="0"/>
              </a:spcAft>
              <a:buSzPts val="1050"/>
              <a:buChar char="–"/>
              <a:defRPr sz="1050">
                <a:solidFill>
                  <a:schemeClr val="lt1"/>
                </a:solidFill>
              </a:defRPr>
            </a:lvl2pPr>
            <a:lvl3pPr indent="-295275" lvl="2" marL="1371600" algn="l">
              <a:lnSpc>
                <a:spcPct val="100000"/>
              </a:lnSpc>
              <a:spcBef>
                <a:spcPts val="700"/>
              </a:spcBef>
              <a:spcAft>
                <a:spcPts val="0"/>
              </a:spcAft>
              <a:buSzPts val="1050"/>
              <a:buChar char="▪"/>
              <a:defRPr sz="1050">
                <a:solidFill>
                  <a:schemeClr val="lt1"/>
                </a:solidFill>
              </a:defRPr>
            </a:lvl3pPr>
            <a:lvl4pPr indent="-295275" lvl="3" marL="1828800" algn="l">
              <a:lnSpc>
                <a:spcPct val="100000"/>
              </a:lnSpc>
              <a:spcBef>
                <a:spcPts val="600"/>
              </a:spcBef>
              <a:spcAft>
                <a:spcPts val="0"/>
              </a:spcAft>
              <a:buSzPts val="1050"/>
              <a:buChar char="–"/>
              <a:defRPr sz="1050">
                <a:solidFill>
                  <a:schemeClr val="lt1"/>
                </a:solidFill>
              </a:defRPr>
            </a:lvl4pPr>
            <a:lvl5pPr indent="-295275" lvl="4" marL="2286000" algn="l">
              <a:lnSpc>
                <a:spcPct val="100000"/>
              </a:lnSpc>
              <a:spcBef>
                <a:spcPts val="600"/>
              </a:spcBef>
              <a:spcAft>
                <a:spcPts val="0"/>
              </a:spcAft>
              <a:buSzPts val="1050"/>
              <a:buChar char="▪"/>
              <a:defRPr sz="105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Slide">
  <p:cSld name="Thanks Slide">
    <p:spTree>
      <p:nvGrpSpPr>
        <p:cNvPr id="41" name="Shape 41"/>
        <p:cNvGrpSpPr/>
        <p:nvPr/>
      </p:nvGrpSpPr>
      <p:grpSpPr>
        <a:xfrm>
          <a:off x="0" y="0"/>
          <a:ext cx="0" cy="0"/>
          <a:chOff x="0" y="0"/>
          <a:chExt cx="0" cy="0"/>
        </a:xfrm>
      </p:grpSpPr>
      <p:sp>
        <p:nvSpPr>
          <p:cNvPr id="42" name="Google Shape;42;p89"/>
          <p:cNvSpPr txBox="1"/>
          <p:nvPr/>
        </p:nvSpPr>
        <p:spPr>
          <a:xfrm>
            <a:off x="434549" y="4489333"/>
            <a:ext cx="8326438" cy="211929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id-ID" sz="5400" u="none" cap="none" strike="noStrike">
                <a:solidFill>
                  <a:srgbClr val="C00000"/>
                </a:solidFill>
                <a:latin typeface="Arial"/>
                <a:ea typeface="Arial"/>
                <a:cs typeface="Arial"/>
                <a:sym typeface="Arial"/>
              </a:rPr>
              <a:t>THANK YOU</a:t>
            </a:r>
            <a:endParaRPr/>
          </a:p>
        </p:txBody>
      </p:sp>
      <p:sp>
        <p:nvSpPr>
          <p:cNvPr id="43" name="Google Shape;43;p89"/>
          <p:cNvSpPr/>
          <p:nvPr/>
        </p:nvSpPr>
        <p:spPr>
          <a:xfrm>
            <a:off x="-489" y="4670969"/>
            <a:ext cx="9141923" cy="936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00" u="none" cap="none" strike="noStrike">
              <a:solidFill>
                <a:schemeClr val="lt1"/>
              </a:solidFill>
              <a:latin typeface="Arial"/>
              <a:ea typeface="Arial"/>
              <a:cs typeface="Arial"/>
              <a:sym typeface="Arial"/>
            </a:endParaRPr>
          </a:p>
        </p:txBody>
      </p:sp>
      <p:pic>
        <p:nvPicPr>
          <p:cNvPr descr="C:\Users\Mystogan\Pictures\red-digital-background.jpg" id="44" name="Google Shape;44;p89"/>
          <p:cNvPicPr preferRelativeResize="0"/>
          <p:nvPr/>
        </p:nvPicPr>
        <p:blipFill rotWithShape="1">
          <a:blip r:embed="rId2">
            <a:alphaModFix/>
          </a:blip>
          <a:srcRect b="13980" l="0" r="0" t="17910"/>
          <a:stretch/>
        </p:blipFill>
        <p:spPr>
          <a:xfrm>
            <a:off x="-2566" y="2"/>
            <a:ext cx="9144000" cy="4670967"/>
          </a:xfrm>
          <a:prstGeom prst="rect">
            <a:avLst/>
          </a:prstGeom>
          <a:noFill/>
          <a:ln>
            <a:noFill/>
          </a:ln>
        </p:spPr>
      </p:pic>
      <p:pic>
        <p:nvPicPr>
          <p:cNvPr descr="C:\Users\Mystogan\Pictures\logo-white.png" id="45" name="Google Shape;45;p89"/>
          <p:cNvPicPr preferRelativeResize="0"/>
          <p:nvPr/>
        </p:nvPicPr>
        <p:blipFill rotWithShape="1">
          <a:blip r:embed="rId3">
            <a:alphaModFix/>
          </a:blip>
          <a:srcRect b="0" l="0" r="0" t="0"/>
          <a:stretch/>
        </p:blipFill>
        <p:spPr>
          <a:xfrm>
            <a:off x="154392" y="142948"/>
            <a:ext cx="3039184" cy="60378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Blank Slide">
  <p:cSld name="Title Only Blank Slide">
    <p:spTree>
      <p:nvGrpSpPr>
        <p:cNvPr id="46" name="Shape 46"/>
        <p:cNvGrpSpPr/>
        <p:nvPr/>
      </p:nvGrpSpPr>
      <p:grpSpPr>
        <a:xfrm>
          <a:off x="0" y="0"/>
          <a:ext cx="0" cy="0"/>
          <a:chOff x="0" y="0"/>
          <a:chExt cx="0" cy="0"/>
        </a:xfrm>
      </p:grpSpPr>
      <p:sp>
        <p:nvSpPr>
          <p:cNvPr id="47" name="Google Shape;47;p71"/>
          <p:cNvSpPr txBox="1"/>
          <p:nvPr>
            <p:ph idx="12" type="sldNum"/>
          </p:nvPr>
        </p:nvSpPr>
        <p:spPr>
          <a:xfrm>
            <a:off x="389909" y="6451888"/>
            <a:ext cx="358775" cy="365125"/>
          </a:xfrm>
          <a:prstGeom prst="rect">
            <a:avLst/>
          </a:prstGeom>
          <a:noFill/>
          <a:ln>
            <a:noFill/>
          </a:ln>
        </p:spPr>
        <p:txBody>
          <a:bodyPr anchorCtr="0" anchor="ctr" bIns="45700" lIns="0" spcFirstLastPara="1" rIns="91425" wrap="square" tIns="45700">
            <a:noAutofit/>
          </a:bodyPr>
          <a:lstStyle>
            <a:lvl1pPr indent="0" lvl="0"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id-ID"/>
              <a:t>‹#›</a:t>
            </a:fld>
            <a:endParaRPr/>
          </a:p>
        </p:txBody>
      </p:sp>
      <p:sp>
        <p:nvSpPr>
          <p:cNvPr id="48" name="Google Shape;48;p71"/>
          <p:cNvSpPr txBox="1"/>
          <p:nvPr>
            <p:ph idx="10" type="dt"/>
          </p:nvPr>
        </p:nvSpPr>
        <p:spPr>
          <a:xfrm>
            <a:off x="810597" y="6451888"/>
            <a:ext cx="1643062" cy="365125"/>
          </a:xfrm>
          <a:prstGeom prst="rect">
            <a:avLst/>
          </a:prstGeom>
          <a:noFill/>
          <a:ln>
            <a:noFill/>
          </a:ln>
        </p:spPr>
        <p:txBody>
          <a:bodyPr anchorCtr="0" anchor="ctr" bIns="45700" lIns="0" spcFirstLastPara="1" rIns="91425" wrap="square" tIns="45700">
            <a:noAutofit/>
          </a:bodyPr>
          <a:lstStyle>
            <a:lvl1pPr lvl="0" algn="l">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1"/>
          <p:cNvSpPr/>
          <p:nvPr/>
        </p:nvSpPr>
        <p:spPr>
          <a:xfrm>
            <a:off x="0" y="1242942"/>
            <a:ext cx="9144000" cy="25305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Arial"/>
              <a:ea typeface="Arial"/>
              <a:cs typeface="Arial"/>
              <a:sym typeface="Arial"/>
            </a:endParaRPr>
          </a:p>
        </p:txBody>
      </p:sp>
      <p:sp>
        <p:nvSpPr>
          <p:cNvPr id="50" name="Google Shape;50;p71"/>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1"/>
          <p:cNvSpPr txBox="1"/>
          <p:nvPr>
            <p:ph idx="1" type="body"/>
          </p:nvPr>
        </p:nvSpPr>
        <p:spPr>
          <a:xfrm>
            <a:off x="5418164" y="6451602"/>
            <a:ext cx="3315778" cy="365125"/>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1800"/>
              </a:spcBef>
              <a:spcAft>
                <a:spcPts val="0"/>
              </a:spcAft>
              <a:buClr>
                <a:schemeClr val="lt1"/>
              </a:buClr>
              <a:buSzPts val="1418"/>
              <a:buFont typeface="Verdana"/>
              <a:buNone/>
              <a:defRPr sz="1050">
                <a:solidFill>
                  <a:schemeClr val="lt1"/>
                </a:solidFill>
              </a:defRPr>
            </a:lvl1pPr>
            <a:lvl2pPr indent="-295275" lvl="1" marL="914400" algn="l">
              <a:lnSpc>
                <a:spcPct val="100000"/>
              </a:lnSpc>
              <a:spcBef>
                <a:spcPts val="800"/>
              </a:spcBef>
              <a:spcAft>
                <a:spcPts val="0"/>
              </a:spcAft>
              <a:buSzPts val="1050"/>
              <a:buChar char="–"/>
              <a:defRPr sz="1050">
                <a:solidFill>
                  <a:schemeClr val="lt1"/>
                </a:solidFill>
              </a:defRPr>
            </a:lvl2pPr>
            <a:lvl3pPr indent="-295275" lvl="2" marL="1371600" algn="l">
              <a:lnSpc>
                <a:spcPct val="100000"/>
              </a:lnSpc>
              <a:spcBef>
                <a:spcPts val="700"/>
              </a:spcBef>
              <a:spcAft>
                <a:spcPts val="0"/>
              </a:spcAft>
              <a:buSzPts val="1050"/>
              <a:buChar char="▪"/>
              <a:defRPr sz="1050">
                <a:solidFill>
                  <a:schemeClr val="lt1"/>
                </a:solidFill>
              </a:defRPr>
            </a:lvl3pPr>
            <a:lvl4pPr indent="-295275" lvl="3" marL="1828800" algn="l">
              <a:lnSpc>
                <a:spcPct val="100000"/>
              </a:lnSpc>
              <a:spcBef>
                <a:spcPts val="600"/>
              </a:spcBef>
              <a:spcAft>
                <a:spcPts val="0"/>
              </a:spcAft>
              <a:buSzPts val="1050"/>
              <a:buChar char="–"/>
              <a:defRPr sz="1050">
                <a:solidFill>
                  <a:schemeClr val="lt1"/>
                </a:solidFill>
              </a:defRPr>
            </a:lvl4pPr>
            <a:lvl5pPr indent="-295275" lvl="4" marL="2286000" algn="l">
              <a:lnSpc>
                <a:spcPct val="100000"/>
              </a:lnSpc>
              <a:spcBef>
                <a:spcPts val="600"/>
              </a:spcBef>
              <a:spcAft>
                <a:spcPts val="0"/>
              </a:spcAft>
              <a:buSzPts val="1050"/>
              <a:buChar char="▪"/>
              <a:defRPr sz="105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lide">
  <p:cSld name="Comparison Slide">
    <p:spTree>
      <p:nvGrpSpPr>
        <p:cNvPr id="52" name="Shape 52"/>
        <p:cNvGrpSpPr/>
        <p:nvPr/>
      </p:nvGrpSpPr>
      <p:grpSpPr>
        <a:xfrm>
          <a:off x="0" y="0"/>
          <a:ext cx="0" cy="0"/>
          <a:chOff x="0" y="0"/>
          <a:chExt cx="0" cy="0"/>
        </a:xfrm>
      </p:grpSpPr>
      <p:sp>
        <p:nvSpPr>
          <p:cNvPr id="53" name="Google Shape;53;p73"/>
          <p:cNvSpPr txBox="1"/>
          <p:nvPr>
            <p:ph idx="1" type="body"/>
          </p:nvPr>
        </p:nvSpPr>
        <p:spPr>
          <a:xfrm>
            <a:off x="366890" y="1645920"/>
            <a:ext cx="4035247" cy="789828"/>
          </a:xfrm>
          <a:prstGeom prst="rect">
            <a:avLst/>
          </a:prstGeom>
          <a:noFill/>
          <a:ln>
            <a:noFill/>
          </a:ln>
        </p:spPr>
        <p:txBody>
          <a:bodyPr anchorCtr="0" anchor="b" bIns="45700" lIns="91425" spcFirstLastPara="1" rIns="91425" wrap="square" tIns="45700">
            <a:noAutofit/>
          </a:bodyPr>
          <a:lstStyle>
            <a:lvl1pPr indent="-228600" lvl="0" marL="457200" algn="ctr">
              <a:lnSpc>
                <a:spcPct val="115384"/>
              </a:lnSpc>
              <a:spcBef>
                <a:spcPts val="0"/>
              </a:spcBef>
              <a:spcAft>
                <a:spcPts val="0"/>
              </a:spcAft>
              <a:buClr>
                <a:schemeClr val="dk1"/>
              </a:buClr>
              <a:buSzPts val="3510"/>
              <a:buFont typeface="Verdana"/>
              <a:buNone/>
              <a:defRPr b="0" sz="2600"/>
            </a:lvl1pPr>
            <a:lvl2pPr indent="-228600" lvl="1" marL="914400" algn="l">
              <a:lnSpc>
                <a:spcPct val="100000"/>
              </a:lnSpc>
              <a:spcBef>
                <a:spcPts val="800"/>
              </a:spcBef>
              <a:spcAft>
                <a:spcPts val="0"/>
              </a:spcAft>
              <a:buSzPts val="2000"/>
              <a:buNone/>
              <a:defRPr b="1" sz="2000"/>
            </a:lvl2pPr>
            <a:lvl3pPr indent="-228600" lvl="2" marL="1371600" algn="l">
              <a:lnSpc>
                <a:spcPct val="100000"/>
              </a:lnSpc>
              <a:spcBef>
                <a:spcPts val="700"/>
              </a:spcBef>
              <a:spcAft>
                <a:spcPts val="0"/>
              </a:spcAft>
              <a:buSzPts val="1800"/>
              <a:buNone/>
              <a:defRPr b="1" sz="1800"/>
            </a:lvl3pPr>
            <a:lvl4pPr indent="-228600" lvl="3" marL="1828800" algn="l">
              <a:lnSpc>
                <a:spcPct val="10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4" name="Google Shape;54;p73"/>
          <p:cNvSpPr txBox="1"/>
          <p:nvPr>
            <p:ph idx="2" type="body"/>
          </p:nvPr>
        </p:nvSpPr>
        <p:spPr>
          <a:xfrm>
            <a:off x="4703763" y="1645920"/>
            <a:ext cx="4045126" cy="789828"/>
          </a:xfrm>
          <a:prstGeom prst="rect">
            <a:avLst/>
          </a:prstGeom>
          <a:noFill/>
          <a:ln>
            <a:noFill/>
          </a:ln>
        </p:spPr>
        <p:txBody>
          <a:bodyPr anchorCtr="0" anchor="b" bIns="45700" lIns="91425" spcFirstLastPara="1" rIns="91425" wrap="square" tIns="45700">
            <a:noAutofit/>
          </a:bodyPr>
          <a:lstStyle>
            <a:lvl1pPr indent="-228600" lvl="0" marL="457200" algn="ctr">
              <a:lnSpc>
                <a:spcPct val="115384"/>
              </a:lnSpc>
              <a:spcBef>
                <a:spcPts val="0"/>
              </a:spcBef>
              <a:spcAft>
                <a:spcPts val="0"/>
              </a:spcAft>
              <a:buClr>
                <a:schemeClr val="dk1"/>
              </a:buClr>
              <a:buSzPts val="3510"/>
              <a:buFont typeface="Verdana"/>
              <a:buNone/>
              <a:defRPr b="0" sz="2600"/>
            </a:lvl1pPr>
            <a:lvl2pPr indent="-228600" lvl="1" marL="914400" algn="l">
              <a:lnSpc>
                <a:spcPct val="100000"/>
              </a:lnSpc>
              <a:spcBef>
                <a:spcPts val="800"/>
              </a:spcBef>
              <a:spcAft>
                <a:spcPts val="0"/>
              </a:spcAft>
              <a:buSzPts val="2000"/>
              <a:buNone/>
              <a:defRPr b="1" sz="2000"/>
            </a:lvl2pPr>
            <a:lvl3pPr indent="-228600" lvl="2" marL="1371600" algn="l">
              <a:lnSpc>
                <a:spcPct val="100000"/>
              </a:lnSpc>
              <a:spcBef>
                <a:spcPts val="700"/>
              </a:spcBef>
              <a:spcAft>
                <a:spcPts val="0"/>
              </a:spcAft>
              <a:buSzPts val="1800"/>
              <a:buNone/>
              <a:defRPr b="1" sz="1800"/>
            </a:lvl3pPr>
            <a:lvl4pPr indent="-228600" lvl="3" marL="1828800" algn="l">
              <a:lnSpc>
                <a:spcPct val="10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5" name="Google Shape;55;p73"/>
          <p:cNvSpPr txBox="1"/>
          <p:nvPr>
            <p:ph idx="3" type="body"/>
          </p:nvPr>
        </p:nvSpPr>
        <p:spPr>
          <a:xfrm>
            <a:off x="357187" y="2659063"/>
            <a:ext cx="4044950" cy="3352800"/>
          </a:xfrm>
          <a:prstGeom prst="rect">
            <a:avLst/>
          </a:prstGeom>
          <a:noFill/>
          <a:ln>
            <a:noFill/>
          </a:ln>
        </p:spPr>
        <p:txBody>
          <a:bodyPr anchorCtr="0" anchor="t" bIns="45700" lIns="91425" spcFirstLastPara="1" rIns="91425" wrap="square" tIns="45700">
            <a:noAutofit/>
          </a:bodyPr>
          <a:lstStyle>
            <a:lvl1pPr indent="-382905" lvl="0" marL="457200" algn="l">
              <a:lnSpc>
                <a:spcPct val="100000"/>
              </a:lnSpc>
              <a:spcBef>
                <a:spcPts val="1800"/>
              </a:spcBef>
              <a:spcAft>
                <a:spcPts val="0"/>
              </a:spcAft>
              <a:buClr>
                <a:schemeClr val="dk1"/>
              </a:buClr>
              <a:buSzPts val="2430"/>
              <a:buChar char="•"/>
              <a:defRPr/>
            </a:lvl1pPr>
            <a:lvl2pPr indent="-342900" lvl="1" marL="914400" algn="l">
              <a:lnSpc>
                <a:spcPct val="100000"/>
              </a:lnSpc>
              <a:spcBef>
                <a:spcPts val="800"/>
              </a:spcBef>
              <a:spcAft>
                <a:spcPts val="0"/>
              </a:spcAft>
              <a:buSzPts val="1800"/>
              <a:buChar char="–"/>
              <a:defRPr/>
            </a:lvl2pPr>
            <a:lvl3pPr indent="-342900" lvl="2" marL="1371600" algn="l">
              <a:lnSpc>
                <a:spcPct val="100000"/>
              </a:lnSpc>
              <a:spcBef>
                <a:spcPts val="7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 name="Google Shape;56;p73"/>
          <p:cNvSpPr txBox="1"/>
          <p:nvPr>
            <p:ph idx="4" type="body"/>
          </p:nvPr>
        </p:nvSpPr>
        <p:spPr>
          <a:xfrm>
            <a:off x="4703763" y="2659063"/>
            <a:ext cx="4044950" cy="3352800"/>
          </a:xfrm>
          <a:prstGeom prst="rect">
            <a:avLst/>
          </a:prstGeom>
          <a:noFill/>
          <a:ln>
            <a:noFill/>
          </a:ln>
        </p:spPr>
        <p:txBody>
          <a:bodyPr anchorCtr="0" anchor="t" bIns="45700" lIns="91425" spcFirstLastPara="1" rIns="91425" wrap="square" tIns="45700">
            <a:noAutofit/>
          </a:bodyPr>
          <a:lstStyle>
            <a:lvl1pPr indent="-382905" lvl="0" marL="457200" algn="l">
              <a:lnSpc>
                <a:spcPct val="100000"/>
              </a:lnSpc>
              <a:spcBef>
                <a:spcPts val="1800"/>
              </a:spcBef>
              <a:spcAft>
                <a:spcPts val="0"/>
              </a:spcAft>
              <a:buClr>
                <a:schemeClr val="dk1"/>
              </a:buClr>
              <a:buSzPts val="2430"/>
              <a:buChar char="•"/>
              <a:defRPr/>
            </a:lvl1pPr>
            <a:lvl2pPr indent="-342900" lvl="1" marL="914400" algn="l">
              <a:lnSpc>
                <a:spcPct val="100000"/>
              </a:lnSpc>
              <a:spcBef>
                <a:spcPts val="800"/>
              </a:spcBef>
              <a:spcAft>
                <a:spcPts val="0"/>
              </a:spcAft>
              <a:buSzPts val="1800"/>
              <a:buChar char="–"/>
              <a:defRPr/>
            </a:lvl2pPr>
            <a:lvl3pPr indent="-342900" lvl="2" marL="1371600" algn="l">
              <a:lnSpc>
                <a:spcPct val="100000"/>
              </a:lnSpc>
              <a:spcBef>
                <a:spcPts val="7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7" name="Google Shape;57;p73"/>
          <p:cNvSpPr txBox="1"/>
          <p:nvPr>
            <p:ph idx="12" type="sldNum"/>
          </p:nvPr>
        </p:nvSpPr>
        <p:spPr>
          <a:xfrm>
            <a:off x="389909" y="6451888"/>
            <a:ext cx="358775" cy="365125"/>
          </a:xfrm>
          <a:prstGeom prst="rect">
            <a:avLst/>
          </a:prstGeom>
          <a:noFill/>
          <a:ln>
            <a:noFill/>
          </a:ln>
        </p:spPr>
        <p:txBody>
          <a:bodyPr anchorCtr="0" anchor="ctr" bIns="45700" lIns="0" spcFirstLastPara="1" rIns="91425" wrap="square" tIns="45700">
            <a:noAutofit/>
          </a:bodyPr>
          <a:lstStyle>
            <a:lvl1pPr indent="0" lvl="0"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id-ID"/>
              <a:t>‹#›</a:t>
            </a:fld>
            <a:endParaRPr/>
          </a:p>
        </p:txBody>
      </p:sp>
      <p:sp>
        <p:nvSpPr>
          <p:cNvPr id="58" name="Google Shape;58;p73"/>
          <p:cNvSpPr txBox="1"/>
          <p:nvPr>
            <p:ph idx="10" type="dt"/>
          </p:nvPr>
        </p:nvSpPr>
        <p:spPr>
          <a:xfrm>
            <a:off x="810597" y="6451888"/>
            <a:ext cx="1643062" cy="365125"/>
          </a:xfrm>
          <a:prstGeom prst="rect">
            <a:avLst/>
          </a:prstGeom>
          <a:noFill/>
          <a:ln>
            <a:noFill/>
          </a:ln>
        </p:spPr>
        <p:txBody>
          <a:bodyPr anchorCtr="0" anchor="ctr" bIns="45700" lIns="0" spcFirstLastPara="1" rIns="91425" wrap="square" tIns="45700">
            <a:noAutofit/>
          </a:bodyPr>
          <a:lstStyle>
            <a:lvl1pPr lvl="0" algn="l">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3"/>
          <p:cNvSpPr/>
          <p:nvPr/>
        </p:nvSpPr>
        <p:spPr>
          <a:xfrm>
            <a:off x="0" y="1242942"/>
            <a:ext cx="9144000" cy="25305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Arial"/>
              <a:ea typeface="Arial"/>
              <a:cs typeface="Arial"/>
              <a:sym typeface="Arial"/>
            </a:endParaRPr>
          </a:p>
        </p:txBody>
      </p:sp>
      <p:sp>
        <p:nvSpPr>
          <p:cNvPr id="60" name="Google Shape;60;p73"/>
          <p:cNvSpPr txBox="1"/>
          <p:nvPr>
            <p:ph idx="5" type="body"/>
          </p:nvPr>
        </p:nvSpPr>
        <p:spPr>
          <a:xfrm>
            <a:off x="5418164" y="6451602"/>
            <a:ext cx="3315778" cy="365125"/>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1800"/>
              </a:spcBef>
              <a:spcAft>
                <a:spcPts val="0"/>
              </a:spcAft>
              <a:buClr>
                <a:schemeClr val="lt1"/>
              </a:buClr>
              <a:buSzPts val="1418"/>
              <a:buFont typeface="Verdana"/>
              <a:buNone/>
              <a:defRPr sz="1050">
                <a:solidFill>
                  <a:schemeClr val="lt1"/>
                </a:solidFill>
              </a:defRPr>
            </a:lvl1pPr>
            <a:lvl2pPr indent="-295275" lvl="1" marL="914400" algn="l">
              <a:lnSpc>
                <a:spcPct val="100000"/>
              </a:lnSpc>
              <a:spcBef>
                <a:spcPts val="800"/>
              </a:spcBef>
              <a:spcAft>
                <a:spcPts val="0"/>
              </a:spcAft>
              <a:buSzPts val="1050"/>
              <a:buChar char="–"/>
              <a:defRPr sz="1050">
                <a:solidFill>
                  <a:schemeClr val="lt1"/>
                </a:solidFill>
              </a:defRPr>
            </a:lvl2pPr>
            <a:lvl3pPr indent="-295275" lvl="2" marL="1371600" algn="l">
              <a:lnSpc>
                <a:spcPct val="100000"/>
              </a:lnSpc>
              <a:spcBef>
                <a:spcPts val="700"/>
              </a:spcBef>
              <a:spcAft>
                <a:spcPts val="0"/>
              </a:spcAft>
              <a:buSzPts val="1050"/>
              <a:buChar char="▪"/>
              <a:defRPr sz="1050">
                <a:solidFill>
                  <a:schemeClr val="lt1"/>
                </a:solidFill>
              </a:defRPr>
            </a:lvl3pPr>
            <a:lvl4pPr indent="-295275" lvl="3" marL="1828800" algn="l">
              <a:lnSpc>
                <a:spcPct val="100000"/>
              </a:lnSpc>
              <a:spcBef>
                <a:spcPts val="600"/>
              </a:spcBef>
              <a:spcAft>
                <a:spcPts val="0"/>
              </a:spcAft>
              <a:buSzPts val="1050"/>
              <a:buChar char="–"/>
              <a:defRPr sz="1050">
                <a:solidFill>
                  <a:schemeClr val="lt1"/>
                </a:solidFill>
              </a:defRPr>
            </a:lvl4pPr>
            <a:lvl5pPr indent="-295275" lvl="4" marL="2286000" algn="l">
              <a:lnSpc>
                <a:spcPct val="100000"/>
              </a:lnSpc>
              <a:spcBef>
                <a:spcPts val="600"/>
              </a:spcBef>
              <a:spcAft>
                <a:spcPts val="0"/>
              </a:spcAft>
              <a:buSzPts val="1050"/>
              <a:buChar char="▪"/>
              <a:defRPr sz="105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1 Content Slide">
  <p:cSld name="Text, 1 Content Slide">
    <p:spTree>
      <p:nvGrpSpPr>
        <p:cNvPr id="61" name="Shape 61"/>
        <p:cNvGrpSpPr/>
        <p:nvPr/>
      </p:nvGrpSpPr>
      <p:grpSpPr>
        <a:xfrm>
          <a:off x="0" y="0"/>
          <a:ext cx="0" cy="0"/>
          <a:chOff x="0" y="0"/>
          <a:chExt cx="0" cy="0"/>
        </a:xfrm>
      </p:grpSpPr>
      <p:sp>
        <p:nvSpPr>
          <p:cNvPr id="62" name="Google Shape;62;p74"/>
          <p:cNvSpPr txBox="1"/>
          <p:nvPr>
            <p:ph idx="1" type="body"/>
          </p:nvPr>
        </p:nvSpPr>
        <p:spPr>
          <a:xfrm>
            <a:off x="4678539" y="2009552"/>
            <a:ext cx="4035425" cy="4002313"/>
          </a:xfrm>
          <a:prstGeom prst="rect">
            <a:avLst/>
          </a:prstGeom>
          <a:noFill/>
          <a:ln>
            <a:noFill/>
          </a:ln>
        </p:spPr>
        <p:txBody>
          <a:bodyPr anchorCtr="0" anchor="t" bIns="45700" lIns="91425" spcFirstLastPara="1" rIns="91425" wrap="square" tIns="45700">
            <a:noAutofit/>
          </a:bodyPr>
          <a:lstStyle>
            <a:lvl1pPr indent="-382905" lvl="0" marL="457200" algn="l">
              <a:lnSpc>
                <a:spcPct val="100000"/>
              </a:lnSpc>
              <a:spcBef>
                <a:spcPts val="1800"/>
              </a:spcBef>
              <a:spcAft>
                <a:spcPts val="0"/>
              </a:spcAft>
              <a:buClr>
                <a:schemeClr val="dk1"/>
              </a:buClr>
              <a:buSzPts val="2430"/>
              <a:buChar char="•"/>
              <a:defRPr/>
            </a:lvl1pPr>
            <a:lvl2pPr indent="-342900" lvl="1" marL="914400" algn="l">
              <a:lnSpc>
                <a:spcPct val="100000"/>
              </a:lnSpc>
              <a:spcBef>
                <a:spcPts val="800"/>
              </a:spcBef>
              <a:spcAft>
                <a:spcPts val="0"/>
              </a:spcAft>
              <a:buSzPts val="1800"/>
              <a:buChar char="–"/>
              <a:defRPr/>
            </a:lvl2pPr>
            <a:lvl3pPr indent="-342900" lvl="2" marL="1371600" algn="l">
              <a:lnSpc>
                <a:spcPct val="100000"/>
              </a:lnSpc>
              <a:spcBef>
                <a:spcPts val="7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3" name="Google Shape;63;p74"/>
          <p:cNvSpPr/>
          <p:nvPr>
            <p:ph idx="2" type="pic"/>
          </p:nvPr>
        </p:nvSpPr>
        <p:spPr>
          <a:xfrm>
            <a:off x="365126" y="2009552"/>
            <a:ext cx="3997325" cy="4002313"/>
          </a:xfrm>
          <a:prstGeom prst="rect">
            <a:avLst/>
          </a:prstGeom>
          <a:noFill/>
          <a:ln>
            <a:noFill/>
          </a:ln>
        </p:spPr>
      </p:sp>
      <p:sp>
        <p:nvSpPr>
          <p:cNvPr id="64" name="Google Shape;64;p74"/>
          <p:cNvSpPr txBox="1"/>
          <p:nvPr>
            <p:ph idx="12" type="sldNum"/>
          </p:nvPr>
        </p:nvSpPr>
        <p:spPr>
          <a:xfrm>
            <a:off x="389909" y="6451888"/>
            <a:ext cx="358775" cy="365125"/>
          </a:xfrm>
          <a:prstGeom prst="rect">
            <a:avLst/>
          </a:prstGeom>
          <a:noFill/>
          <a:ln>
            <a:noFill/>
          </a:ln>
        </p:spPr>
        <p:txBody>
          <a:bodyPr anchorCtr="0" anchor="ctr" bIns="45700" lIns="0" spcFirstLastPara="1" rIns="91425" wrap="square" tIns="45700">
            <a:noAutofit/>
          </a:bodyPr>
          <a:lstStyle>
            <a:lvl1pPr indent="0" lvl="0"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1pPr>
            <a:lvl2pPr indent="0" lvl="1"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2pPr>
            <a:lvl3pPr indent="0" lvl="2"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3pPr>
            <a:lvl4pPr indent="0" lvl="3"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4pPr>
            <a:lvl5pPr indent="0" lvl="4"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5pPr>
            <a:lvl6pPr indent="0" lvl="5"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6pPr>
            <a:lvl7pPr indent="0" lvl="6"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7pPr>
            <a:lvl8pPr indent="0" lvl="7"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8pPr>
            <a:lvl9pPr indent="0" lvl="8" marL="0" marR="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id-ID"/>
              <a:t>‹#›</a:t>
            </a:fld>
            <a:endParaRPr/>
          </a:p>
        </p:txBody>
      </p:sp>
      <p:sp>
        <p:nvSpPr>
          <p:cNvPr id="65" name="Google Shape;65;p74"/>
          <p:cNvSpPr txBox="1"/>
          <p:nvPr>
            <p:ph idx="10" type="dt"/>
          </p:nvPr>
        </p:nvSpPr>
        <p:spPr>
          <a:xfrm>
            <a:off x="810597" y="6451888"/>
            <a:ext cx="1643062" cy="365125"/>
          </a:xfrm>
          <a:prstGeom prst="rect">
            <a:avLst/>
          </a:prstGeom>
          <a:noFill/>
          <a:ln>
            <a:noFill/>
          </a:ln>
        </p:spPr>
        <p:txBody>
          <a:bodyPr anchorCtr="0" anchor="ctr" bIns="45700" lIns="0" spcFirstLastPara="1" rIns="91425" wrap="square" tIns="45700">
            <a:noAutofit/>
          </a:bodyPr>
          <a:lstStyle>
            <a:lvl1pPr lvl="0" algn="l">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74"/>
          <p:cNvSpPr/>
          <p:nvPr/>
        </p:nvSpPr>
        <p:spPr>
          <a:xfrm>
            <a:off x="0" y="1242942"/>
            <a:ext cx="9144000" cy="25305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Arial"/>
              <a:ea typeface="Arial"/>
              <a:cs typeface="Arial"/>
              <a:sym typeface="Arial"/>
            </a:endParaRPr>
          </a:p>
        </p:txBody>
      </p:sp>
      <p:sp>
        <p:nvSpPr>
          <p:cNvPr id="67" name="Google Shape;67;p74"/>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74"/>
          <p:cNvSpPr txBox="1"/>
          <p:nvPr>
            <p:ph idx="3" type="body"/>
          </p:nvPr>
        </p:nvSpPr>
        <p:spPr>
          <a:xfrm>
            <a:off x="5418164" y="6451602"/>
            <a:ext cx="3315778" cy="365125"/>
          </a:xfrm>
          <a:prstGeom prst="rect">
            <a:avLst/>
          </a:prstGeom>
          <a:noFill/>
          <a:ln>
            <a:noFill/>
          </a:ln>
        </p:spPr>
        <p:txBody>
          <a:bodyPr anchorCtr="0" anchor="ctr" bIns="45700" lIns="91425" spcFirstLastPara="1" rIns="91425" wrap="square" tIns="45700">
            <a:noAutofit/>
          </a:bodyPr>
          <a:lstStyle>
            <a:lvl1pPr indent="-228600" lvl="0" marL="457200" algn="r">
              <a:lnSpc>
                <a:spcPct val="100000"/>
              </a:lnSpc>
              <a:spcBef>
                <a:spcPts val="1800"/>
              </a:spcBef>
              <a:spcAft>
                <a:spcPts val="0"/>
              </a:spcAft>
              <a:buClr>
                <a:schemeClr val="lt1"/>
              </a:buClr>
              <a:buSzPts val="1418"/>
              <a:buFont typeface="Verdana"/>
              <a:buNone/>
              <a:defRPr sz="1050">
                <a:solidFill>
                  <a:schemeClr val="lt1"/>
                </a:solidFill>
              </a:defRPr>
            </a:lvl1pPr>
            <a:lvl2pPr indent="-295275" lvl="1" marL="914400" algn="l">
              <a:lnSpc>
                <a:spcPct val="100000"/>
              </a:lnSpc>
              <a:spcBef>
                <a:spcPts val="800"/>
              </a:spcBef>
              <a:spcAft>
                <a:spcPts val="0"/>
              </a:spcAft>
              <a:buSzPts val="1050"/>
              <a:buChar char="–"/>
              <a:defRPr sz="1050">
                <a:solidFill>
                  <a:schemeClr val="lt1"/>
                </a:solidFill>
              </a:defRPr>
            </a:lvl2pPr>
            <a:lvl3pPr indent="-295275" lvl="2" marL="1371600" algn="l">
              <a:lnSpc>
                <a:spcPct val="100000"/>
              </a:lnSpc>
              <a:spcBef>
                <a:spcPts val="700"/>
              </a:spcBef>
              <a:spcAft>
                <a:spcPts val="0"/>
              </a:spcAft>
              <a:buSzPts val="1050"/>
              <a:buChar char="▪"/>
              <a:defRPr sz="1050">
                <a:solidFill>
                  <a:schemeClr val="lt1"/>
                </a:solidFill>
              </a:defRPr>
            </a:lvl3pPr>
            <a:lvl4pPr indent="-295275" lvl="3" marL="1828800" algn="l">
              <a:lnSpc>
                <a:spcPct val="100000"/>
              </a:lnSpc>
              <a:spcBef>
                <a:spcPts val="600"/>
              </a:spcBef>
              <a:spcAft>
                <a:spcPts val="0"/>
              </a:spcAft>
              <a:buSzPts val="1050"/>
              <a:buChar char="–"/>
              <a:defRPr sz="1050">
                <a:solidFill>
                  <a:schemeClr val="lt1"/>
                </a:solidFill>
              </a:defRPr>
            </a:lvl4pPr>
            <a:lvl5pPr indent="-295275" lvl="4" marL="2286000" algn="l">
              <a:lnSpc>
                <a:spcPct val="100000"/>
              </a:lnSpc>
              <a:spcBef>
                <a:spcPts val="600"/>
              </a:spcBef>
              <a:spcAft>
                <a:spcPts val="0"/>
              </a:spcAft>
              <a:buSzPts val="1050"/>
              <a:buChar char="▪"/>
              <a:defRPr sz="105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2.jpg"/><Relationship Id="rId3" Type="http://schemas.openxmlformats.org/officeDocument/2006/relationships/image" Target="../media/image1.png"/><Relationship Id="rId4" Type="http://schemas.openxmlformats.org/officeDocument/2006/relationships/slideLayout" Target="../slideLayouts/slideLayout1.xml"/><Relationship Id="rId11" Type="http://schemas.openxmlformats.org/officeDocument/2006/relationships/theme" Target="../theme/theme1.xml"/><Relationship Id="rId10" Type="http://schemas.openxmlformats.org/officeDocument/2006/relationships/slideLayout" Target="../slideLayouts/slideLayout7.xml"/><Relationship Id="rId9" Type="http://schemas.openxmlformats.org/officeDocument/2006/relationships/slideLayout" Target="../slideLayouts/slideLayout6.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65"/>
          <p:cNvSpPr/>
          <p:nvPr/>
        </p:nvSpPr>
        <p:spPr>
          <a:xfrm>
            <a:off x="1" y="2"/>
            <a:ext cx="9143999" cy="6858001"/>
          </a:xfrm>
          <a:prstGeom prst="rect">
            <a:avLst/>
          </a:prstGeom>
          <a:solidFill>
            <a:schemeClr val="lt1"/>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Arial"/>
              <a:ea typeface="Arial"/>
              <a:cs typeface="Arial"/>
              <a:sym typeface="Arial"/>
            </a:endParaRPr>
          </a:p>
        </p:txBody>
      </p:sp>
      <p:sp>
        <p:nvSpPr>
          <p:cNvPr id="11" name="Google Shape;11;p65"/>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800" u="none" cap="none" strike="noStrike">
                <a:solidFill>
                  <a:srgbClr val="3F3F3F"/>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1" i="0" sz="3200" u="none" cap="none" strike="noStrike">
                <a:solidFill>
                  <a:schemeClr val="lt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1" i="0" sz="3200" u="none" cap="none" strike="noStrike">
                <a:solidFill>
                  <a:schemeClr val="lt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1" i="0" sz="3200" u="none" cap="none" strike="noStrike">
                <a:solidFill>
                  <a:schemeClr val="lt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1" i="0" sz="3200" u="none" cap="none" strike="noStrike">
                <a:solidFill>
                  <a:schemeClr val="lt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1" i="0" sz="3200" u="none" cap="none" strike="noStrike">
                <a:solidFill>
                  <a:schemeClr val="lt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1" i="0" sz="3200" u="none" cap="none" strike="noStrike">
                <a:solidFill>
                  <a:schemeClr val="lt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1" i="0" sz="3200" u="none" cap="none" strike="noStrike">
                <a:solidFill>
                  <a:schemeClr val="lt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1" i="0" sz="3200" u="none" cap="none" strike="noStrike">
                <a:solidFill>
                  <a:schemeClr val="lt1"/>
                </a:solidFill>
                <a:latin typeface="Verdana"/>
                <a:ea typeface="Verdana"/>
                <a:cs typeface="Verdana"/>
                <a:sym typeface="Verdana"/>
              </a:defRPr>
            </a:lvl9pPr>
          </a:lstStyle>
          <a:p/>
        </p:txBody>
      </p:sp>
      <p:pic>
        <p:nvPicPr>
          <p:cNvPr descr="C:\Users\Mystogan\Pictures\75_big.jpg" id="12" name="Google Shape;12;p65"/>
          <p:cNvPicPr preferRelativeResize="0"/>
          <p:nvPr/>
        </p:nvPicPr>
        <p:blipFill rotWithShape="1">
          <a:blip r:embed="rId2">
            <a:alphaModFix/>
          </a:blip>
          <a:srcRect b="0" l="0" r="0" t="0"/>
          <a:stretch/>
        </p:blipFill>
        <p:spPr>
          <a:xfrm>
            <a:off x="1" y="6248401"/>
            <a:ext cx="9143999" cy="609600"/>
          </a:xfrm>
          <a:prstGeom prst="rect">
            <a:avLst/>
          </a:prstGeom>
          <a:noFill/>
          <a:ln>
            <a:noFill/>
          </a:ln>
        </p:spPr>
      </p:pic>
      <p:sp>
        <p:nvSpPr>
          <p:cNvPr id="13" name="Google Shape;13;p65"/>
          <p:cNvSpPr txBox="1"/>
          <p:nvPr>
            <p:ph idx="12" type="sldNum"/>
          </p:nvPr>
        </p:nvSpPr>
        <p:spPr>
          <a:xfrm>
            <a:off x="389909" y="6451888"/>
            <a:ext cx="358775" cy="365125"/>
          </a:xfrm>
          <a:prstGeom prst="rect">
            <a:avLst/>
          </a:prstGeom>
          <a:noFill/>
          <a:ln>
            <a:noFill/>
          </a:ln>
        </p:spPr>
        <p:txBody>
          <a:bodyPr anchorCtr="0" anchor="ctr" bIns="45700" lIns="0" spcFirstLastPara="1" rIns="91425" wrap="square" tIns="45700">
            <a:noAutofit/>
          </a:bodyPr>
          <a:lstStyle>
            <a:lvl1pPr indent="0" lvl="0" marL="0" marR="0" rtl="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1pPr>
            <a:lvl2pPr indent="0" lvl="1" marL="0" marR="0" rtl="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2pPr>
            <a:lvl3pPr indent="0" lvl="2" marL="0" marR="0" rtl="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3pPr>
            <a:lvl4pPr indent="0" lvl="3" marL="0" marR="0" rtl="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4pPr>
            <a:lvl5pPr indent="0" lvl="4" marL="0" marR="0" rtl="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5pPr>
            <a:lvl6pPr indent="0" lvl="5" marL="0" marR="0" rtl="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6pPr>
            <a:lvl7pPr indent="0" lvl="6" marL="0" marR="0" rtl="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7pPr>
            <a:lvl8pPr indent="0" lvl="7" marL="0" marR="0" rtl="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8pPr>
            <a:lvl9pPr indent="0" lvl="8" marL="0" marR="0" rtl="0" algn="l">
              <a:lnSpc>
                <a:spcPct val="100000"/>
              </a:lnSpc>
              <a:spcBef>
                <a:spcPts val="0"/>
              </a:spcBef>
              <a:spcAft>
                <a:spcPts val="0"/>
              </a:spcAft>
              <a:buClr>
                <a:srgbClr val="000000"/>
              </a:buClr>
              <a:buSzPts val="1050"/>
              <a:buFont typeface="Arial"/>
              <a:buNone/>
              <a:defRPr b="1" i="0" sz="1050" u="none" cap="none" strike="noStrike">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id-ID"/>
              <a:t>‹#›</a:t>
            </a:fld>
            <a:endParaRPr/>
          </a:p>
        </p:txBody>
      </p:sp>
      <p:sp>
        <p:nvSpPr>
          <p:cNvPr id="14" name="Google Shape;14;p65"/>
          <p:cNvSpPr txBox="1"/>
          <p:nvPr>
            <p:ph idx="10" type="dt"/>
          </p:nvPr>
        </p:nvSpPr>
        <p:spPr>
          <a:xfrm>
            <a:off x="810597" y="6451888"/>
            <a:ext cx="1643062" cy="365125"/>
          </a:xfrm>
          <a:prstGeom prst="rect">
            <a:avLst/>
          </a:prstGeom>
          <a:noFill/>
          <a:ln>
            <a:noFill/>
          </a:ln>
        </p:spPr>
        <p:txBody>
          <a:bodyPr anchorCtr="0" anchor="ctr" bIns="45700" lIns="0"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050" u="none" cap="none" strike="noStrike">
                <a:solidFill>
                  <a:schemeClr val="lt1"/>
                </a:solidFill>
                <a:latin typeface="Verdana"/>
                <a:ea typeface="Verdana"/>
                <a:cs typeface="Verdana"/>
                <a:sym typeface="Verdana"/>
              </a:defRPr>
            </a:lvl1pPr>
            <a:lvl2pPr lvl="1" marR="0" rtl="0" algn="r">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2pPr>
            <a:lvl3pPr lvl="2" marR="0" rtl="0" algn="r">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3pPr>
            <a:lvl4pPr lvl="3" marR="0" rtl="0" algn="r">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4pPr>
            <a:lvl5pPr lvl="4" marR="0" rtl="0" algn="r">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000" u="none" cap="none" strike="noStrike">
                <a:solidFill>
                  <a:schemeClr val="lt1"/>
                </a:solidFill>
                <a:latin typeface="Arial"/>
                <a:ea typeface="Arial"/>
                <a:cs typeface="Arial"/>
                <a:sym typeface="Arial"/>
              </a:defRPr>
            </a:lvl9pPr>
          </a:lstStyle>
          <a:p/>
        </p:txBody>
      </p:sp>
      <p:sp>
        <p:nvSpPr>
          <p:cNvPr id="15" name="Google Shape;15;p65"/>
          <p:cNvSpPr/>
          <p:nvPr/>
        </p:nvSpPr>
        <p:spPr>
          <a:xfrm rot="-5400000">
            <a:off x="9449595" y="5910799"/>
            <a:ext cx="1709737" cy="18466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600"/>
              <a:buFont typeface="Arial"/>
              <a:buNone/>
            </a:pPr>
            <a:r>
              <a:rPr b="1" i="0" lang="id-ID" sz="600" u="none" cap="none" strike="noStrike">
                <a:solidFill>
                  <a:srgbClr val="7F7F7F"/>
                </a:solidFill>
                <a:latin typeface="Arial"/>
                <a:ea typeface="Arial"/>
                <a:cs typeface="Arial"/>
                <a:sym typeface="Arial"/>
              </a:rPr>
              <a:t>12-CRS-0106 REVISED 8 FEB 2013</a:t>
            </a:r>
            <a:endParaRPr b="0" i="0" sz="1400" u="none" cap="none" strike="noStrike">
              <a:solidFill>
                <a:srgbClr val="000000"/>
              </a:solidFill>
              <a:latin typeface="Arial"/>
              <a:ea typeface="Arial"/>
              <a:cs typeface="Arial"/>
              <a:sym typeface="Arial"/>
            </a:endParaRPr>
          </a:p>
        </p:txBody>
      </p:sp>
      <p:sp>
        <p:nvSpPr>
          <p:cNvPr id="16" name="Google Shape;16;p65"/>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lvl1pPr indent="-434340" lvl="0" marL="457200" marR="0" rtl="0" algn="l">
              <a:lnSpc>
                <a:spcPct val="100000"/>
              </a:lnSpc>
              <a:spcBef>
                <a:spcPts val="1800"/>
              </a:spcBef>
              <a:spcAft>
                <a:spcPts val="0"/>
              </a:spcAft>
              <a:buClr>
                <a:schemeClr val="dk1"/>
              </a:buClr>
              <a:buSzPts val="3240"/>
              <a:buFont typeface="Verdana"/>
              <a:buChar char="•"/>
              <a:defRPr b="0" i="0" sz="2400" u="none" cap="none" strike="noStrike">
                <a:solidFill>
                  <a:schemeClr val="dk1"/>
                </a:solidFill>
                <a:latin typeface="Verdana"/>
                <a:ea typeface="Verdana"/>
                <a:cs typeface="Verdana"/>
                <a:sym typeface="Verdana"/>
              </a:defRPr>
            </a:lvl1pPr>
            <a:lvl2pPr indent="-355600" lvl="1" marL="914400" marR="0" rtl="0" algn="l">
              <a:lnSpc>
                <a:spcPct val="100000"/>
              </a:lnSpc>
              <a:spcBef>
                <a:spcPts val="800"/>
              </a:spcBef>
              <a:spcAft>
                <a:spcPts val="0"/>
              </a:spcAft>
              <a:buClr>
                <a:srgbClr val="595959"/>
              </a:buClr>
              <a:buSzPts val="2000"/>
              <a:buFont typeface="Merriweather Sans"/>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70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600"/>
              </a:spcBef>
              <a:spcAft>
                <a:spcPts val="0"/>
              </a:spcAft>
              <a:buClr>
                <a:srgbClr val="595959"/>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lnSpc>
                <a:spcPct val="100000"/>
              </a:lnSpc>
              <a:spcBef>
                <a:spcPts val="600"/>
              </a:spcBef>
              <a:spcAft>
                <a:spcPts val="0"/>
              </a:spcAft>
              <a:buClr>
                <a:srgbClr val="7F7F7F"/>
              </a:buClr>
              <a:buSzPts val="1600"/>
              <a:buFont typeface="Noto Sans Symbols"/>
              <a:buChar char="▪"/>
              <a:defRPr b="0" i="0" sz="16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pic>
        <p:nvPicPr>
          <p:cNvPr id="17" name="Google Shape;17;p65"/>
          <p:cNvPicPr preferRelativeResize="0"/>
          <p:nvPr/>
        </p:nvPicPr>
        <p:blipFill rotWithShape="1">
          <a:blip r:embed="rId3">
            <a:alphaModFix/>
          </a:blip>
          <a:srcRect b="0" l="0" r="0" t="0"/>
          <a:stretch/>
        </p:blipFill>
        <p:spPr>
          <a:xfrm>
            <a:off x="4" y="0"/>
            <a:ext cx="9143993" cy="124777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pub.dev/packages/awesome_notifications" TargetMode="External"/><Relationship Id="rId4" Type="http://schemas.openxmlformats.org/officeDocument/2006/relationships/hyperlink" Target="https://pub.dev/packages/flutter_local_notification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
          <p:cNvSpPr txBox="1"/>
          <p:nvPr>
            <p:ph type="ctrTitle"/>
          </p:nvPr>
        </p:nvSpPr>
        <p:spPr>
          <a:xfrm>
            <a:off x="1234684" y="1269242"/>
            <a:ext cx="7909316" cy="76505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0" lang="id-ID"/>
              <a:t>CRI3I3</a:t>
            </a:r>
            <a:r>
              <a:rPr lang="id-ID"/>
              <a:t> </a:t>
            </a:r>
            <a:br>
              <a:rPr lang="id-ID"/>
            </a:br>
            <a:r>
              <a:rPr lang="id-ID"/>
              <a:t>Pemrograman Perangkat Bergerak</a:t>
            </a:r>
            <a:endParaRPr>
              <a:latin typeface="Overlock"/>
              <a:ea typeface="Overlock"/>
              <a:cs typeface="Overlock"/>
              <a:sym typeface="Overlock"/>
            </a:endParaRPr>
          </a:p>
        </p:txBody>
      </p:sp>
      <p:sp>
        <p:nvSpPr>
          <p:cNvPr id="74" name="Google Shape;74;p1"/>
          <p:cNvSpPr txBox="1"/>
          <p:nvPr/>
        </p:nvSpPr>
        <p:spPr>
          <a:xfrm>
            <a:off x="3404383" y="3450467"/>
            <a:ext cx="5139542" cy="1635883"/>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rPr b="0" i="0" lang="id-ID" sz="3200" u="none" cap="none" strike="noStrike">
                <a:solidFill>
                  <a:srgbClr val="000000"/>
                </a:solidFill>
                <a:latin typeface="Aharoni"/>
                <a:ea typeface="Aharoni"/>
                <a:cs typeface="Aharoni"/>
                <a:sym typeface="Aharoni"/>
              </a:rPr>
              <a:t>Navigation &amp; Notification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2"/>
          <p:cNvSpPr txBox="1"/>
          <p:nvPr>
            <p:ph idx="1" type="body"/>
          </p:nvPr>
        </p:nvSpPr>
        <p:spPr>
          <a:xfrm>
            <a:off x="374827" y="2009552"/>
            <a:ext cx="4035425" cy="4002313"/>
          </a:xfrm>
          <a:prstGeom prst="rect">
            <a:avLst/>
          </a:prstGeom>
          <a:noFill/>
          <a:ln>
            <a:noFill/>
          </a:ln>
        </p:spPr>
        <p:txBody>
          <a:bodyPr anchorCtr="0" anchor="t" bIns="45700" lIns="91425" spcFirstLastPara="1" rIns="91425" wrap="square" tIns="45700">
            <a:noAutofit/>
          </a:bodyPr>
          <a:lstStyle/>
          <a:p>
            <a:pPr indent="0" lvl="0" marL="74295" rtl="0" algn="l">
              <a:lnSpc>
                <a:spcPct val="100000"/>
              </a:lnSpc>
              <a:spcBef>
                <a:spcPts val="100"/>
              </a:spcBef>
              <a:spcAft>
                <a:spcPts val="0"/>
              </a:spcAft>
              <a:buSzPts val="2430"/>
              <a:buNone/>
            </a:pPr>
            <a:r>
              <a:rPr lang="id-ID" sz="900"/>
              <a:t>class FirstScreen extends StatelessWidget {</a:t>
            </a:r>
            <a:endParaRPr/>
          </a:p>
          <a:p>
            <a:pPr indent="0" lvl="0" marL="74295" rtl="0" algn="l">
              <a:lnSpc>
                <a:spcPct val="100000"/>
              </a:lnSpc>
              <a:spcBef>
                <a:spcPts val="100"/>
              </a:spcBef>
              <a:spcAft>
                <a:spcPts val="0"/>
              </a:spcAft>
              <a:buSzPts val="2430"/>
              <a:buNone/>
            </a:pPr>
            <a:r>
              <a:rPr lang="id-ID" sz="900"/>
              <a:t>  const FirstScreen({Key? key}) : super(key: key);</a:t>
            </a:r>
            <a:endParaRPr/>
          </a:p>
          <a:p>
            <a:pPr indent="0" lvl="0" marL="74295" rtl="0" algn="l">
              <a:lnSpc>
                <a:spcPct val="100000"/>
              </a:lnSpc>
              <a:spcBef>
                <a:spcPts val="100"/>
              </a:spcBef>
              <a:spcAft>
                <a:spcPts val="0"/>
              </a:spcAft>
              <a:buSzPts val="2430"/>
              <a:buNone/>
            </a:pPr>
            <a:r>
              <a:t/>
            </a:r>
            <a:endParaRPr sz="900"/>
          </a:p>
          <a:p>
            <a:pPr indent="0" lvl="0" marL="74295" rtl="0" algn="l">
              <a:lnSpc>
                <a:spcPct val="100000"/>
              </a:lnSpc>
              <a:spcBef>
                <a:spcPts val="100"/>
              </a:spcBef>
              <a:spcAft>
                <a:spcPts val="0"/>
              </a:spcAft>
              <a:buSzPts val="2430"/>
              <a:buNone/>
            </a:pPr>
            <a:r>
              <a:rPr lang="id-ID" sz="900"/>
              <a:t>  @override</a:t>
            </a:r>
            <a:endParaRPr/>
          </a:p>
          <a:p>
            <a:pPr indent="0" lvl="0" marL="74295" rtl="0" algn="l">
              <a:lnSpc>
                <a:spcPct val="100000"/>
              </a:lnSpc>
              <a:spcBef>
                <a:spcPts val="100"/>
              </a:spcBef>
              <a:spcAft>
                <a:spcPts val="0"/>
              </a:spcAft>
              <a:buSzPts val="2430"/>
              <a:buNone/>
            </a:pPr>
            <a:r>
              <a:rPr lang="id-ID" sz="900"/>
              <a:t>  Widget build(BuildContext context) {</a:t>
            </a:r>
            <a:endParaRPr/>
          </a:p>
          <a:p>
            <a:pPr indent="0" lvl="0" marL="74295" rtl="0" algn="l">
              <a:lnSpc>
                <a:spcPct val="100000"/>
              </a:lnSpc>
              <a:spcBef>
                <a:spcPts val="100"/>
              </a:spcBef>
              <a:spcAft>
                <a:spcPts val="0"/>
              </a:spcAft>
              <a:buSzPts val="2430"/>
              <a:buNone/>
            </a:pPr>
            <a:r>
              <a:rPr lang="id-ID" sz="900"/>
              <a:t>    return Scaffold(</a:t>
            </a:r>
            <a:endParaRPr/>
          </a:p>
          <a:p>
            <a:pPr indent="0" lvl="0" marL="74295" rtl="0" algn="l">
              <a:lnSpc>
                <a:spcPct val="100000"/>
              </a:lnSpc>
              <a:spcBef>
                <a:spcPts val="100"/>
              </a:spcBef>
              <a:spcAft>
                <a:spcPts val="0"/>
              </a:spcAft>
              <a:buSzPts val="2430"/>
              <a:buNone/>
            </a:pPr>
            <a:r>
              <a:rPr lang="id-ID" sz="900"/>
              <a:t>      appBar: AppBar(</a:t>
            </a:r>
            <a:endParaRPr/>
          </a:p>
          <a:p>
            <a:pPr indent="0" lvl="0" marL="74295" rtl="0" algn="l">
              <a:lnSpc>
                <a:spcPct val="100000"/>
              </a:lnSpc>
              <a:spcBef>
                <a:spcPts val="100"/>
              </a:spcBef>
              <a:spcAft>
                <a:spcPts val="0"/>
              </a:spcAft>
              <a:buSzPts val="2430"/>
              <a:buNone/>
            </a:pPr>
            <a:r>
              <a:rPr lang="id-ID" sz="900"/>
              <a:t>        title: const Text('First Screen'),</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rPr lang="id-ID" sz="900"/>
              <a:t>      body: Center(</a:t>
            </a:r>
            <a:endParaRPr/>
          </a:p>
          <a:p>
            <a:pPr indent="0" lvl="0" marL="74295" rtl="0" algn="l">
              <a:lnSpc>
                <a:spcPct val="100000"/>
              </a:lnSpc>
              <a:spcBef>
                <a:spcPts val="100"/>
              </a:spcBef>
              <a:spcAft>
                <a:spcPts val="0"/>
              </a:spcAft>
              <a:buSzPts val="2430"/>
              <a:buNone/>
            </a:pPr>
            <a:r>
              <a:rPr lang="id-ID" sz="900"/>
              <a:t>        child: ElevatedButton(</a:t>
            </a:r>
            <a:endParaRPr/>
          </a:p>
          <a:p>
            <a:pPr indent="0" lvl="0" marL="74295" rtl="0" algn="l">
              <a:lnSpc>
                <a:spcPct val="100000"/>
              </a:lnSpc>
              <a:spcBef>
                <a:spcPts val="100"/>
              </a:spcBef>
              <a:spcAft>
                <a:spcPts val="0"/>
              </a:spcAft>
              <a:buSzPts val="2430"/>
              <a:buNone/>
            </a:pPr>
            <a:r>
              <a:rPr lang="id-ID" sz="900"/>
              <a:t>          // Within the `FirstScreen` widget</a:t>
            </a:r>
            <a:endParaRPr/>
          </a:p>
          <a:p>
            <a:pPr indent="0" lvl="0" marL="74295" rtl="0" algn="l">
              <a:lnSpc>
                <a:spcPct val="100000"/>
              </a:lnSpc>
              <a:spcBef>
                <a:spcPts val="100"/>
              </a:spcBef>
              <a:spcAft>
                <a:spcPts val="0"/>
              </a:spcAft>
              <a:buSzPts val="2430"/>
              <a:buNone/>
            </a:pPr>
            <a:r>
              <a:rPr lang="id-ID" sz="900"/>
              <a:t>          onPressed: () {</a:t>
            </a:r>
            <a:endParaRPr/>
          </a:p>
          <a:p>
            <a:pPr indent="0" lvl="0" marL="74295" rtl="0" algn="l">
              <a:lnSpc>
                <a:spcPct val="100000"/>
              </a:lnSpc>
              <a:spcBef>
                <a:spcPts val="100"/>
              </a:spcBef>
              <a:spcAft>
                <a:spcPts val="0"/>
              </a:spcAft>
              <a:buSzPts val="2430"/>
              <a:buNone/>
            </a:pPr>
            <a:r>
              <a:rPr lang="id-ID" sz="900"/>
              <a:t>            // Navigate to the second screen using a named route.</a:t>
            </a:r>
            <a:endParaRPr/>
          </a:p>
          <a:p>
            <a:pPr indent="0" lvl="0" marL="74295" rtl="0" algn="l">
              <a:lnSpc>
                <a:spcPct val="100000"/>
              </a:lnSpc>
              <a:spcBef>
                <a:spcPts val="100"/>
              </a:spcBef>
              <a:spcAft>
                <a:spcPts val="0"/>
              </a:spcAft>
              <a:buSzPts val="2430"/>
              <a:buNone/>
            </a:pPr>
            <a:r>
              <a:rPr lang="id-ID" sz="900"/>
              <a:t>            Navigator.pushNamed(context, '/second');</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rPr lang="id-ID" sz="900"/>
              <a:t>          child: const Text('Launch screen'),</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t/>
            </a:r>
            <a:endParaRPr sz="900"/>
          </a:p>
        </p:txBody>
      </p:sp>
      <p:sp>
        <p:nvSpPr>
          <p:cNvPr id="134" name="Google Shape;134;p82"/>
          <p:cNvSpPr txBox="1"/>
          <p:nvPr>
            <p:ph idx="2" type="body"/>
          </p:nvPr>
        </p:nvSpPr>
        <p:spPr>
          <a:xfrm>
            <a:off x="4738864" y="2009552"/>
            <a:ext cx="4035425" cy="4002313"/>
          </a:xfrm>
          <a:prstGeom prst="rect">
            <a:avLst/>
          </a:prstGeom>
          <a:noFill/>
          <a:ln>
            <a:noFill/>
          </a:ln>
        </p:spPr>
        <p:txBody>
          <a:bodyPr anchorCtr="0" anchor="t" bIns="45700" lIns="91425" spcFirstLastPara="1" rIns="91425" wrap="square" tIns="45700">
            <a:noAutofit/>
          </a:bodyPr>
          <a:lstStyle/>
          <a:p>
            <a:pPr indent="0" lvl="0" marL="74295" rtl="0" algn="l">
              <a:lnSpc>
                <a:spcPct val="100000"/>
              </a:lnSpc>
              <a:spcBef>
                <a:spcPts val="100"/>
              </a:spcBef>
              <a:spcAft>
                <a:spcPts val="0"/>
              </a:spcAft>
              <a:buSzPts val="2430"/>
              <a:buNone/>
            </a:pPr>
            <a:r>
              <a:rPr lang="id-ID" sz="900"/>
              <a:t>class SecondScreen extends StatelessWidget {</a:t>
            </a:r>
            <a:endParaRPr/>
          </a:p>
          <a:p>
            <a:pPr indent="0" lvl="0" marL="74295" rtl="0" algn="l">
              <a:lnSpc>
                <a:spcPct val="100000"/>
              </a:lnSpc>
              <a:spcBef>
                <a:spcPts val="100"/>
              </a:spcBef>
              <a:spcAft>
                <a:spcPts val="0"/>
              </a:spcAft>
              <a:buSzPts val="2430"/>
              <a:buNone/>
            </a:pPr>
            <a:r>
              <a:rPr lang="id-ID" sz="900"/>
              <a:t>  const SecondScreen({Key? key}) : super(key: key);</a:t>
            </a:r>
            <a:endParaRPr/>
          </a:p>
          <a:p>
            <a:pPr indent="0" lvl="0" marL="74295" rtl="0" algn="l">
              <a:lnSpc>
                <a:spcPct val="100000"/>
              </a:lnSpc>
              <a:spcBef>
                <a:spcPts val="100"/>
              </a:spcBef>
              <a:spcAft>
                <a:spcPts val="0"/>
              </a:spcAft>
              <a:buSzPts val="2430"/>
              <a:buNone/>
            </a:pPr>
            <a:r>
              <a:t/>
            </a:r>
            <a:endParaRPr sz="900"/>
          </a:p>
          <a:p>
            <a:pPr indent="0" lvl="0" marL="74295" rtl="0" algn="l">
              <a:lnSpc>
                <a:spcPct val="100000"/>
              </a:lnSpc>
              <a:spcBef>
                <a:spcPts val="100"/>
              </a:spcBef>
              <a:spcAft>
                <a:spcPts val="0"/>
              </a:spcAft>
              <a:buSzPts val="2430"/>
              <a:buNone/>
            </a:pPr>
            <a:r>
              <a:rPr lang="id-ID" sz="900"/>
              <a:t>  @override</a:t>
            </a:r>
            <a:endParaRPr/>
          </a:p>
          <a:p>
            <a:pPr indent="0" lvl="0" marL="74295" rtl="0" algn="l">
              <a:lnSpc>
                <a:spcPct val="100000"/>
              </a:lnSpc>
              <a:spcBef>
                <a:spcPts val="100"/>
              </a:spcBef>
              <a:spcAft>
                <a:spcPts val="0"/>
              </a:spcAft>
              <a:buSzPts val="2430"/>
              <a:buNone/>
            </a:pPr>
            <a:r>
              <a:rPr lang="id-ID" sz="900"/>
              <a:t>  Widget build(BuildContext context) {</a:t>
            </a:r>
            <a:endParaRPr/>
          </a:p>
          <a:p>
            <a:pPr indent="0" lvl="0" marL="74295" rtl="0" algn="l">
              <a:lnSpc>
                <a:spcPct val="100000"/>
              </a:lnSpc>
              <a:spcBef>
                <a:spcPts val="100"/>
              </a:spcBef>
              <a:spcAft>
                <a:spcPts val="0"/>
              </a:spcAft>
              <a:buSzPts val="2430"/>
              <a:buNone/>
            </a:pPr>
            <a:r>
              <a:rPr lang="id-ID" sz="900"/>
              <a:t>    return Scaffold(</a:t>
            </a:r>
            <a:endParaRPr/>
          </a:p>
          <a:p>
            <a:pPr indent="0" lvl="0" marL="74295" rtl="0" algn="l">
              <a:lnSpc>
                <a:spcPct val="100000"/>
              </a:lnSpc>
              <a:spcBef>
                <a:spcPts val="100"/>
              </a:spcBef>
              <a:spcAft>
                <a:spcPts val="0"/>
              </a:spcAft>
              <a:buSzPts val="2430"/>
              <a:buNone/>
            </a:pPr>
            <a:r>
              <a:rPr lang="id-ID" sz="900"/>
              <a:t>      appBar: AppBar(</a:t>
            </a:r>
            <a:endParaRPr/>
          </a:p>
          <a:p>
            <a:pPr indent="0" lvl="0" marL="74295" rtl="0" algn="l">
              <a:lnSpc>
                <a:spcPct val="100000"/>
              </a:lnSpc>
              <a:spcBef>
                <a:spcPts val="100"/>
              </a:spcBef>
              <a:spcAft>
                <a:spcPts val="0"/>
              </a:spcAft>
              <a:buSzPts val="2430"/>
              <a:buNone/>
            </a:pPr>
            <a:r>
              <a:rPr lang="id-ID" sz="900"/>
              <a:t>        title: const Text('Second Screen'),</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rPr lang="id-ID" sz="900"/>
              <a:t>      body: Center(</a:t>
            </a:r>
            <a:endParaRPr/>
          </a:p>
          <a:p>
            <a:pPr indent="0" lvl="0" marL="74295" rtl="0" algn="l">
              <a:lnSpc>
                <a:spcPct val="100000"/>
              </a:lnSpc>
              <a:spcBef>
                <a:spcPts val="100"/>
              </a:spcBef>
              <a:spcAft>
                <a:spcPts val="0"/>
              </a:spcAft>
              <a:buSzPts val="2430"/>
              <a:buNone/>
            </a:pPr>
            <a:r>
              <a:rPr lang="id-ID" sz="900"/>
              <a:t>        child: ElevatedButton(</a:t>
            </a:r>
            <a:endParaRPr/>
          </a:p>
          <a:p>
            <a:pPr indent="0" lvl="0" marL="74295" rtl="0" algn="l">
              <a:lnSpc>
                <a:spcPct val="100000"/>
              </a:lnSpc>
              <a:spcBef>
                <a:spcPts val="100"/>
              </a:spcBef>
              <a:spcAft>
                <a:spcPts val="0"/>
              </a:spcAft>
              <a:buSzPts val="2430"/>
              <a:buNone/>
            </a:pPr>
            <a:r>
              <a:rPr lang="id-ID" sz="900"/>
              <a:t>          // Within the SecondScreen widget</a:t>
            </a:r>
            <a:endParaRPr/>
          </a:p>
          <a:p>
            <a:pPr indent="0" lvl="0" marL="74295" rtl="0" algn="l">
              <a:lnSpc>
                <a:spcPct val="100000"/>
              </a:lnSpc>
              <a:spcBef>
                <a:spcPts val="100"/>
              </a:spcBef>
              <a:spcAft>
                <a:spcPts val="0"/>
              </a:spcAft>
              <a:buSzPts val="2430"/>
              <a:buNone/>
            </a:pPr>
            <a:r>
              <a:rPr lang="id-ID" sz="900"/>
              <a:t>          onPressed: () {</a:t>
            </a:r>
            <a:endParaRPr/>
          </a:p>
          <a:p>
            <a:pPr indent="0" lvl="0" marL="74295" rtl="0" algn="l">
              <a:lnSpc>
                <a:spcPct val="100000"/>
              </a:lnSpc>
              <a:spcBef>
                <a:spcPts val="100"/>
              </a:spcBef>
              <a:spcAft>
                <a:spcPts val="0"/>
              </a:spcAft>
              <a:buSzPts val="2430"/>
              <a:buNone/>
            </a:pPr>
            <a:r>
              <a:rPr lang="id-ID" sz="900"/>
              <a:t>            // Navigate back to the first screen by popping the current route</a:t>
            </a:r>
            <a:endParaRPr/>
          </a:p>
          <a:p>
            <a:pPr indent="0" lvl="0" marL="74295" rtl="0" algn="l">
              <a:lnSpc>
                <a:spcPct val="100000"/>
              </a:lnSpc>
              <a:spcBef>
                <a:spcPts val="100"/>
              </a:spcBef>
              <a:spcAft>
                <a:spcPts val="0"/>
              </a:spcAft>
              <a:buSzPts val="2430"/>
              <a:buNone/>
            </a:pPr>
            <a:r>
              <a:rPr lang="id-ID" sz="900"/>
              <a:t>            // off the stack.</a:t>
            </a:r>
            <a:endParaRPr/>
          </a:p>
          <a:p>
            <a:pPr indent="0" lvl="0" marL="74295" rtl="0" algn="l">
              <a:lnSpc>
                <a:spcPct val="100000"/>
              </a:lnSpc>
              <a:spcBef>
                <a:spcPts val="100"/>
              </a:spcBef>
              <a:spcAft>
                <a:spcPts val="0"/>
              </a:spcAft>
              <a:buSzPts val="2430"/>
              <a:buNone/>
            </a:pPr>
            <a:r>
              <a:rPr lang="id-ID" sz="900"/>
              <a:t>            Navigator.pop(context);</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rPr lang="id-ID" sz="900"/>
              <a:t>          child: const Text('Go back!'),</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rPr lang="id-ID" sz="900"/>
              <a:t>}</a:t>
            </a:r>
            <a:endParaRPr/>
          </a:p>
        </p:txBody>
      </p:sp>
      <p:sp>
        <p:nvSpPr>
          <p:cNvPr id="135" name="Google Shape;135;p82"/>
          <p:cNvSpPr txBox="1"/>
          <p:nvPr>
            <p:ph type="title"/>
          </p:nvPr>
        </p:nvSpPr>
        <p:spPr>
          <a:xfrm>
            <a:off x="365125" y="1336419"/>
            <a:ext cx="8409163" cy="64123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id-ID"/>
              <a:t>Code Example</a:t>
            </a:r>
            <a:endParaRPr/>
          </a:p>
        </p:txBody>
      </p:sp>
      <p:sp>
        <p:nvSpPr>
          <p:cNvPr id="136" name="Google Shape;136;p82"/>
          <p:cNvSpPr txBox="1"/>
          <p:nvPr>
            <p:ph idx="3" type="body"/>
          </p:nvPr>
        </p:nvSpPr>
        <p:spPr>
          <a:xfrm>
            <a:off x="5418164" y="6451602"/>
            <a:ext cx="3315778" cy="365125"/>
          </a:xfrm>
          <a:prstGeom prst="rect">
            <a:avLst/>
          </a:prstGeom>
          <a:noFill/>
          <a:ln>
            <a:noFill/>
          </a:ln>
        </p:spPr>
        <p:txBody>
          <a:bodyPr anchorCtr="0" anchor="ctr" bIns="45700" lIns="91425" spcFirstLastPara="1" rIns="91425" wrap="square" tIns="45700">
            <a:noAutofit/>
          </a:bodyPr>
          <a:lstStyle/>
          <a:p>
            <a:pPr indent="-228600" lvl="0" marL="457200" rtl="0" algn="r">
              <a:lnSpc>
                <a:spcPct val="100000"/>
              </a:lnSpc>
              <a:spcBef>
                <a:spcPts val="1800"/>
              </a:spcBef>
              <a:spcAft>
                <a:spcPts val="0"/>
              </a:spcAft>
              <a:buClr>
                <a:schemeClr val="lt1"/>
              </a:buClr>
              <a:buSzPts val="1418"/>
              <a:buFont typeface="Verdana"/>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3"/>
          <p:cNvSpPr txBox="1"/>
          <p:nvPr>
            <p:ph idx="1" type="body"/>
          </p:nvPr>
        </p:nvSpPr>
        <p:spPr>
          <a:xfrm>
            <a:off x="374827" y="2009552"/>
            <a:ext cx="4035425" cy="4002313"/>
          </a:xfrm>
          <a:prstGeom prst="rect">
            <a:avLst/>
          </a:prstGeom>
          <a:noFill/>
          <a:ln>
            <a:noFill/>
          </a:ln>
        </p:spPr>
        <p:txBody>
          <a:bodyPr anchorCtr="0" anchor="t" bIns="45700" lIns="91425" spcFirstLastPara="1" rIns="91425" wrap="square" tIns="45700">
            <a:noAutofit/>
          </a:bodyPr>
          <a:lstStyle/>
          <a:p>
            <a:pPr indent="-382905" lvl="0" marL="457200" rtl="0" algn="l">
              <a:lnSpc>
                <a:spcPct val="100000"/>
              </a:lnSpc>
              <a:spcBef>
                <a:spcPts val="1800"/>
              </a:spcBef>
              <a:spcAft>
                <a:spcPts val="0"/>
              </a:spcAft>
              <a:buClr>
                <a:schemeClr val="dk1"/>
              </a:buClr>
              <a:buSzPts val="2430"/>
              <a:buChar char="•"/>
            </a:pPr>
            <a:r>
              <a:rPr lang="id-ID"/>
              <a:t>Pass arguments : https://docs.flutter.dev/cookbook/navigation/navigate-with-arguments</a:t>
            </a:r>
            <a:endParaRPr/>
          </a:p>
        </p:txBody>
      </p:sp>
      <p:sp>
        <p:nvSpPr>
          <p:cNvPr id="142" name="Google Shape;142;p83"/>
          <p:cNvSpPr txBox="1"/>
          <p:nvPr>
            <p:ph idx="2" type="body"/>
          </p:nvPr>
        </p:nvSpPr>
        <p:spPr>
          <a:xfrm>
            <a:off x="4738864" y="2009552"/>
            <a:ext cx="4035425" cy="4002313"/>
          </a:xfrm>
          <a:prstGeom prst="rect">
            <a:avLst/>
          </a:prstGeom>
          <a:noFill/>
          <a:ln>
            <a:noFill/>
          </a:ln>
        </p:spPr>
        <p:txBody>
          <a:bodyPr anchorCtr="0" anchor="t" bIns="45700" lIns="91425" spcFirstLastPara="1" rIns="91425" wrap="square" tIns="45700">
            <a:noAutofit/>
          </a:bodyPr>
          <a:lstStyle/>
          <a:p>
            <a:pPr indent="-382905" lvl="0" marL="457200" rtl="0" algn="l">
              <a:lnSpc>
                <a:spcPct val="100000"/>
              </a:lnSpc>
              <a:spcBef>
                <a:spcPts val="1800"/>
              </a:spcBef>
              <a:spcAft>
                <a:spcPts val="0"/>
              </a:spcAft>
              <a:buClr>
                <a:schemeClr val="dk1"/>
              </a:buClr>
              <a:buSzPts val="2430"/>
              <a:buChar char="•"/>
            </a:pPr>
            <a:r>
              <a:rPr lang="id-ID"/>
              <a:t>Return data and send data to new screen : https://docs.flutter.dev/cookbook/navigation/passing-data</a:t>
            </a:r>
            <a:endParaRPr/>
          </a:p>
          <a:p>
            <a:pPr indent="-228600" lvl="0" marL="457200" rtl="0" algn="l">
              <a:lnSpc>
                <a:spcPct val="100000"/>
              </a:lnSpc>
              <a:spcBef>
                <a:spcPts val="1800"/>
              </a:spcBef>
              <a:spcAft>
                <a:spcPts val="0"/>
              </a:spcAft>
              <a:buClr>
                <a:schemeClr val="dk1"/>
              </a:buClr>
              <a:buSzPts val="2430"/>
              <a:buNone/>
            </a:pPr>
            <a:r>
              <a:t/>
            </a:r>
            <a:endParaRPr/>
          </a:p>
        </p:txBody>
      </p:sp>
      <p:sp>
        <p:nvSpPr>
          <p:cNvPr id="143" name="Google Shape;143;p83"/>
          <p:cNvSpPr txBox="1"/>
          <p:nvPr>
            <p:ph type="title"/>
          </p:nvPr>
        </p:nvSpPr>
        <p:spPr>
          <a:xfrm>
            <a:off x="365125" y="1336419"/>
            <a:ext cx="8409163" cy="64123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id-ID"/>
              <a:t>Another examples</a:t>
            </a:r>
            <a:endParaRPr/>
          </a:p>
        </p:txBody>
      </p:sp>
      <p:sp>
        <p:nvSpPr>
          <p:cNvPr id="144" name="Google Shape;144;p83"/>
          <p:cNvSpPr txBox="1"/>
          <p:nvPr>
            <p:ph idx="3" type="body"/>
          </p:nvPr>
        </p:nvSpPr>
        <p:spPr>
          <a:xfrm>
            <a:off x="5418164" y="6451602"/>
            <a:ext cx="3315778" cy="365125"/>
          </a:xfrm>
          <a:prstGeom prst="rect">
            <a:avLst/>
          </a:prstGeom>
          <a:noFill/>
          <a:ln>
            <a:noFill/>
          </a:ln>
        </p:spPr>
        <p:txBody>
          <a:bodyPr anchorCtr="0" anchor="ctr" bIns="45700" lIns="91425" spcFirstLastPara="1" rIns="91425" wrap="square" tIns="45700">
            <a:noAutofit/>
          </a:bodyPr>
          <a:lstStyle/>
          <a:p>
            <a:pPr indent="-228600" lvl="0" marL="457200" rtl="0" algn="r">
              <a:lnSpc>
                <a:spcPct val="100000"/>
              </a:lnSpc>
              <a:spcBef>
                <a:spcPts val="1800"/>
              </a:spcBef>
              <a:spcAft>
                <a:spcPts val="0"/>
              </a:spcAft>
              <a:buClr>
                <a:schemeClr val="lt1"/>
              </a:buClr>
              <a:buSzPts val="1418"/>
              <a:buFont typeface="Verdana"/>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4"/>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id-ID"/>
              <a:t>Notification</a:t>
            </a:r>
            <a:endParaRPr/>
          </a:p>
        </p:txBody>
      </p:sp>
      <p:pic>
        <p:nvPicPr>
          <p:cNvPr id="150" name="Google Shape;150;p84"/>
          <p:cNvPicPr preferRelativeResize="0"/>
          <p:nvPr/>
        </p:nvPicPr>
        <p:blipFill rotWithShape="1">
          <a:blip r:embed="rId3">
            <a:alphaModFix/>
          </a:blip>
          <a:srcRect b="0" l="0" r="0" t="0"/>
          <a:stretch/>
        </p:blipFill>
        <p:spPr>
          <a:xfrm>
            <a:off x="2519983" y="1977658"/>
            <a:ext cx="4104033" cy="41481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5"/>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id-ID"/>
              <a:t>Local Notification VS Push Notification</a:t>
            </a:r>
            <a:endParaRPr/>
          </a:p>
        </p:txBody>
      </p:sp>
      <p:sp>
        <p:nvSpPr>
          <p:cNvPr id="156" name="Google Shape;156;p85"/>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82905" lvl="0" marL="457200" rtl="0" algn="l">
              <a:lnSpc>
                <a:spcPct val="100000"/>
              </a:lnSpc>
              <a:spcBef>
                <a:spcPts val="1800"/>
              </a:spcBef>
              <a:spcAft>
                <a:spcPts val="0"/>
              </a:spcAft>
              <a:buClr>
                <a:schemeClr val="dk1"/>
              </a:buClr>
              <a:buSzPts val="2430"/>
              <a:buChar char="•"/>
            </a:pPr>
            <a:r>
              <a:rPr lang="id-ID"/>
              <a:t>The major difference between local and push notifications is that local notifications are scheduled by an app locally and are delivered by the same device, whereas push notifications are sent from a remote server.</a:t>
            </a:r>
            <a:endParaRPr/>
          </a:p>
          <a:p>
            <a:pPr indent="-228600" lvl="0" marL="457200" rtl="0" algn="l">
              <a:lnSpc>
                <a:spcPct val="100000"/>
              </a:lnSpc>
              <a:spcBef>
                <a:spcPts val="1800"/>
              </a:spcBef>
              <a:spcAft>
                <a:spcPts val="0"/>
              </a:spcAft>
              <a:buClr>
                <a:schemeClr val="dk1"/>
              </a:buClr>
              <a:buSzPts val="2430"/>
              <a:buNone/>
            </a:pPr>
            <a:r>
              <a:t/>
            </a:r>
            <a:endParaRPr/>
          </a:p>
          <a:p>
            <a:pPr indent="-228600" lvl="0" marL="457200" rtl="0" algn="l">
              <a:lnSpc>
                <a:spcPct val="100000"/>
              </a:lnSpc>
              <a:spcBef>
                <a:spcPts val="1800"/>
              </a:spcBef>
              <a:spcAft>
                <a:spcPts val="0"/>
              </a:spcAft>
              <a:buClr>
                <a:schemeClr val="dk1"/>
              </a:buClr>
              <a:buSzPts val="243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6"/>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id-ID"/>
              <a:t>How To</a:t>
            </a:r>
            <a:endParaRPr/>
          </a:p>
        </p:txBody>
      </p:sp>
      <p:sp>
        <p:nvSpPr>
          <p:cNvPr id="162" name="Google Shape;162;p86"/>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82905" lvl="0" marL="457200" rtl="0" algn="l">
              <a:lnSpc>
                <a:spcPct val="100000"/>
              </a:lnSpc>
              <a:spcBef>
                <a:spcPts val="1800"/>
              </a:spcBef>
              <a:spcAft>
                <a:spcPts val="0"/>
              </a:spcAft>
              <a:buClr>
                <a:schemeClr val="dk1"/>
              </a:buClr>
              <a:buSzPts val="2430"/>
              <a:buChar char="•"/>
            </a:pPr>
            <a:r>
              <a:rPr lang="id-ID"/>
              <a:t>See:</a:t>
            </a:r>
            <a:endParaRPr/>
          </a:p>
          <a:p>
            <a:pPr indent="-382905" lvl="1" marL="914400" rtl="0" algn="l">
              <a:lnSpc>
                <a:spcPct val="100000"/>
              </a:lnSpc>
              <a:spcBef>
                <a:spcPts val="1800"/>
              </a:spcBef>
              <a:spcAft>
                <a:spcPts val="0"/>
              </a:spcAft>
              <a:buClr>
                <a:schemeClr val="dk1"/>
              </a:buClr>
              <a:buSzPts val="2430"/>
              <a:buChar char="–"/>
            </a:pPr>
            <a:r>
              <a:rPr lang="id-ID"/>
              <a:t>Practicum Book ☺</a:t>
            </a:r>
            <a:endParaRPr/>
          </a:p>
          <a:p>
            <a:pPr indent="-382905" lvl="1" marL="914400" rtl="0" algn="l">
              <a:lnSpc>
                <a:spcPct val="100000"/>
              </a:lnSpc>
              <a:spcBef>
                <a:spcPts val="1800"/>
              </a:spcBef>
              <a:spcAft>
                <a:spcPts val="0"/>
              </a:spcAft>
              <a:buClr>
                <a:schemeClr val="dk1"/>
              </a:buClr>
              <a:buSzPts val="2430"/>
              <a:buChar char="–"/>
            </a:pPr>
            <a:r>
              <a:rPr lang="id-ID" sz="2000" u="sng">
                <a:solidFill>
                  <a:schemeClr val="accent1"/>
                </a:solidFill>
                <a:hlinkClick r:id="rId3">
                  <a:extLst>
                    <a:ext uri="{A12FA001-AC4F-418D-AE19-62706E023703}">
                      <ahyp:hlinkClr val="tx"/>
                    </a:ext>
                  </a:extLst>
                </a:hlinkClick>
              </a:rPr>
              <a:t>https://pub.dev/packages/awesome_notifications</a:t>
            </a:r>
            <a:endParaRPr/>
          </a:p>
          <a:p>
            <a:pPr indent="-382905" lvl="1" marL="914400" rtl="0" algn="l">
              <a:lnSpc>
                <a:spcPct val="100000"/>
              </a:lnSpc>
              <a:spcBef>
                <a:spcPts val="1800"/>
              </a:spcBef>
              <a:spcAft>
                <a:spcPts val="0"/>
              </a:spcAft>
              <a:buClr>
                <a:schemeClr val="dk1"/>
              </a:buClr>
              <a:buSzPts val="2430"/>
              <a:buChar char="–"/>
            </a:pPr>
            <a:r>
              <a:rPr lang="id-ID" sz="2000" u="sng">
                <a:solidFill>
                  <a:schemeClr val="accent1"/>
                </a:solidFill>
                <a:hlinkClick r:id="rId4">
                  <a:extLst>
                    <a:ext uri="{A12FA001-AC4F-418D-AE19-62706E023703}">
                      <ahyp:hlinkClr val="tx"/>
                    </a:ext>
                  </a:extLst>
                </a:hlinkClick>
              </a:rPr>
              <a:t>https://pub.dev/packages/flutter_local_notifications</a:t>
            </a:r>
            <a:endParaRPr/>
          </a:p>
          <a:p>
            <a:pPr indent="-228600" lvl="0" marL="457200" rtl="0" algn="l">
              <a:lnSpc>
                <a:spcPct val="100000"/>
              </a:lnSpc>
              <a:spcBef>
                <a:spcPts val="1800"/>
              </a:spcBef>
              <a:spcAft>
                <a:spcPts val="0"/>
              </a:spcAft>
              <a:buClr>
                <a:schemeClr val="dk1"/>
              </a:buClr>
              <a:buSzPts val="243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7"/>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id-ID"/>
              <a:t>Any question?</a:t>
            </a:r>
            <a:endParaRPr/>
          </a:p>
        </p:txBody>
      </p:sp>
      <p:pic>
        <p:nvPicPr>
          <p:cNvPr descr="E:\gambar\web\FB_IMG_1578980020662.jpg" id="168" name="Google Shape;168;p87"/>
          <p:cNvPicPr preferRelativeResize="0"/>
          <p:nvPr>
            <p:ph idx="1" type="body"/>
          </p:nvPr>
        </p:nvPicPr>
        <p:blipFill rotWithShape="1">
          <a:blip r:embed="rId3">
            <a:alphaModFix/>
          </a:blip>
          <a:srcRect b="0" l="0" r="0" t="0"/>
          <a:stretch/>
        </p:blipFill>
        <p:spPr>
          <a:xfrm>
            <a:off x="3816008" y="1419885"/>
            <a:ext cx="3047930" cy="456476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id-ID"/>
              <a:t>Navigation &amp; Notification</a:t>
            </a:r>
            <a:endParaRPr/>
          </a:p>
        </p:txBody>
      </p:sp>
      <p:sp>
        <p:nvSpPr>
          <p:cNvPr id="80" name="Google Shape;80;p2"/>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rmAutofit/>
          </a:bodyPr>
          <a:lstStyle/>
          <a:p>
            <a:pPr indent="-346075" lvl="0" marL="346075" rtl="0" algn="l">
              <a:lnSpc>
                <a:spcPct val="100000"/>
              </a:lnSpc>
              <a:spcBef>
                <a:spcPts val="0"/>
              </a:spcBef>
              <a:spcAft>
                <a:spcPts val="0"/>
              </a:spcAft>
              <a:buClr>
                <a:schemeClr val="dk1"/>
              </a:buClr>
              <a:buSzPts val="3240"/>
              <a:buFont typeface="Noto Sans Symbols"/>
              <a:buChar char="▪"/>
            </a:pPr>
            <a:r>
              <a:rPr lang="id-ID"/>
              <a:t>Package</a:t>
            </a:r>
            <a:endParaRPr/>
          </a:p>
          <a:p>
            <a:pPr indent="-346075" lvl="0" marL="346075" rtl="0" algn="l">
              <a:lnSpc>
                <a:spcPct val="100000"/>
              </a:lnSpc>
              <a:spcBef>
                <a:spcPts val="0"/>
              </a:spcBef>
              <a:spcAft>
                <a:spcPts val="0"/>
              </a:spcAft>
              <a:buClr>
                <a:schemeClr val="dk1"/>
              </a:buClr>
              <a:buSzPts val="3240"/>
              <a:buFont typeface="Noto Sans Symbols"/>
              <a:buChar char="▪"/>
            </a:pPr>
            <a:r>
              <a:rPr lang="id-ID"/>
              <a:t>Navigation</a:t>
            </a:r>
            <a:endParaRPr/>
          </a:p>
          <a:p>
            <a:pPr indent="-346075" lvl="0" marL="346075" rtl="0" algn="l">
              <a:lnSpc>
                <a:spcPct val="100000"/>
              </a:lnSpc>
              <a:spcBef>
                <a:spcPts val="0"/>
              </a:spcBef>
              <a:spcAft>
                <a:spcPts val="0"/>
              </a:spcAft>
              <a:buClr>
                <a:schemeClr val="dk1"/>
              </a:buClr>
              <a:buSzPts val="3240"/>
              <a:buFont typeface="Noto Sans Symbols"/>
              <a:buChar char="▪"/>
            </a:pPr>
            <a:r>
              <a:rPr lang="id-ID"/>
              <a:t>Notification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75"/>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id-ID"/>
              <a:t>Package</a:t>
            </a:r>
            <a:endParaRPr/>
          </a:p>
        </p:txBody>
      </p:sp>
      <p:sp>
        <p:nvSpPr>
          <p:cNvPr id="86" name="Google Shape;86;p75"/>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rmAutofit/>
          </a:bodyPr>
          <a:lstStyle/>
          <a:p>
            <a:pPr indent="-346075" lvl="0" marL="346075" rtl="0" algn="l">
              <a:lnSpc>
                <a:spcPct val="100000"/>
              </a:lnSpc>
              <a:spcBef>
                <a:spcPts val="0"/>
              </a:spcBef>
              <a:spcAft>
                <a:spcPts val="0"/>
              </a:spcAft>
              <a:buSzPts val="3240"/>
              <a:buFont typeface="Noto Sans Symbols"/>
              <a:buChar char="▪"/>
            </a:pPr>
            <a:r>
              <a:rPr lang="id-ID"/>
              <a:t>Flutter supports using shared packages contributed by other developers to the Flutter and Dart ecosystems. This allows quickly building an app without having to develop everything from scratch.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6"/>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id-ID"/>
              <a:t>Using Package</a:t>
            </a:r>
            <a:endParaRPr/>
          </a:p>
        </p:txBody>
      </p:sp>
      <p:sp>
        <p:nvSpPr>
          <p:cNvPr id="92" name="Google Shape;92;p76"/>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82905" lvl="0" marL="457200" rtl="0" algn="l">
              <a:lnSpc>
                <a:spcPct val="100000"/>
              </a:lnSpc>
              <a:spcBef>
                <a:spcPts val="1800"/>
              </a:spcBef>
              <a:spcAft>
                <a:spcPts val="0"/>
              </a:spcAft>
              <a:buClr>
                <a:schemeClr val="dk1"/>
              </a:buClr>
              <a:buSzPts val="2430"/>
              <a:buChar char="•"/>
            </a:pPr>
            <a:r>
              <a:rPr lang="id-ID" sz="1800"/>
              <a:t>Find Packages at pub.dev</a:t>
            </a:r>
            <a:endParaRPr sz="1800"/>
          </a:p>
          <a:p>
            <a:pPr indent="-382905" lvl="0" marL="457200" rtl="0" algn="l">
              <a:lnSpc>
                <a:spcPct val="100000"/>
              </a:lnSpc>
              <a:spcBef>
                <a:spcPts val="1800"/>
              </a:spcBef>
              <a:spcAft>
                <a:spcPts val="0"/>
              </a:spcAft>
              <a:buClr>
                <a:schemeClr val="dk1"/>
              </a:buClr>
              <a:buSzPts val="2430"/>
              <a:buChar char="•"/>
            </a:pPr>
            <a:r>
              <a:rPr lang="id-ID" sz="1800"/>
              <a:t>Open pubspec.yml, add under “dependencies”</a:t>
            </a:r>
            <a:endParaRPr/>
          </a:p>
          <a:p>
            <a:pPr indent="-382905" lvl="0" marL="457200" rtl="0" algn="l">
              <a:lnSpc>
                <a:spcPct val="100000"/>
              </a:lnSpc>
              <a:spcBef>
                <a:spcPts val="1800"/>
              </a:spcBef>
              <a:spcAft>
                <a:spcPts val="0"/>
              </a:spcAft>
              <a:buClr>
                <a:schemeClr val="dk1"/>
              </a:buClr>
              <a:buSzPts val="2430"/>
              <a:buChar char="•"/>
            </a:pPr>
            <a:r>
              <a:rPr lang="id-ID" sz="1800"/>
              <a:t>Install it</a:t>
            </a:r>
            <a:endParaRPr/>
          </a:p>
          <a:p>
            <a:pPr indent="-342900" lvl="1" marL="914400" rtl="0" algn="l">
              <a:lnSpc>
                <a:spcPct val="100000"/>
              </a:lnSpc>
              <a:spcBef>
                <a:spcPts val="800"/>
              </a:spcBef>
              <a:spcAft>
                <a:spcPts val="0"/>
              </a:spcAft>
              <a:buSzPts val="1800"/>
              <a:buChar char="–"/>
            </a:pPr>
            <a:r>
              <a:rPr lang="id-ID" sz="1800"/>
              <a:t>Run Flutter pub get, or</a:t>
            </a:r>
            <a:endParaRPr/>
          </a:p>
          <a:p>
            <a:pPr indent="-342900" lvl="1" marL="914400" rtl="0" algn="l">
              <a:lnSpc>
                <a:spcPct val="100000"/>
              </a:lnSpc>
              <a:spcBef>
                <a:spcPts val="800"/>
              </a:spcBef>
              <a:spcAft>
                <a:spcPts val="0"/>
              </a:spcAft>
              <a:buSzPts val="1800"/>
              <a:buChar char="–"/>
            </a:pPr>
            <a:r>
              <a:rPr lang="id-ID" sz="1800"/>
              <a:t>From android studio, when open pubspec click “Pub Get”</a:t>
            </a:r>
            <a:endParaRPr/>
          </a:p>
          <a:p>
            <a:pPr indent="-342900" lvl="1" marL="914400" rtl="0" algn="l">
              <a:lnSpc>
                <a:spcPct val="100000"/>
              </a:lnSpc>
              <a:spcBef>
                <a:spcPts val="800"/>
              </a:spcBef>
              <a:spcAft>
                <a:spcPts val="0"/>
              </a:spcAft>
              <a:buSzPts val="1800"/>
              <a:buChar char="–"/>
            </a:pPr>
            <a:r>
              <a:rPr lang="id-ID" sz="1800"/>
              <a:t>From VS Code: Click </a:t>
            </a:r>
            <a:r>
              <a:rPr b="1" lang="id-ID" sz="1800"/>
              <a:t>Get Packages</a:t>
            </a:r>
            <a:r>
              <a:rPr lang="id-ID" sz="1800"/>
              <a:t> located in right side of the action ribbon at the top of pubspec.yaml.</a:t>
            </a:r>
            <a:endParaRPr/>
          </a:p>
          <a:p>
            <a:pPr indent="-382905" lvl="0" marL="457200" rtl="0" algn="l">
              <a:lnSpc>
                <a:spcPct val="100000"/>
              </a:lnSpc>
              <a:spcBef>
                <a:spcPts val="1800"/>
              </a:spcBef>
              <a:spcAft>
                <a:spcPts val="0"/>
              </a:spcAft>
              <a:buClr>
                <a:schemeClr val="dk1"/>
              </a:buClr>
              <a:buSzPts val="2430"/>
              <a:buChar char="•"/>
            </a:pPr>
            <a:r>
              <a:rPr lang="id-ID" sz="1800"/>
              <a:t>Import it</a:t>
            </a:r>
            <a:endParaRPr/>
          </a:p>
          <a:p>
            <a:pPr indent="-382905" lvl="0" marL="457200" rtl="0" algn="l">
              <a:lnSpc>
                <a:spcPct val="100000"/>
              </a:lnSpc>
              <a:spcBef>
                <a:spcPts val="1800"/>
              </a:spcBef>
              <a:spcAft>
                <a:spcPts val="0"/>
              </a:spcAft>
              <a:buClr>
                <a:schemeClr val="dk1"/>
              </a:buClr>
              <a:buSzPts val="2430"/>
              <a:buChar char="•"/>
            </a:pPr>
            <a:r>
              <a:rPr lang="id-ID" sz="1800"/>
              <a:t>Stop and Restart, if necessary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7"/>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id-ID"/>
              <a:t>Example</a:t>
            </a:r>
            <a:endParaRPr/>
          </a:p>
        </p:txBody>
      </p:sp>
      <p:sp>
        <p:nvSpPr>
          <p:cNvPr id="98" name="Google Shape;98;p77"/>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1800"/>
              </a:spcBef>
              <a:spcAft>
                <a:spcPts val="0"/>
              </a:spcAft>
              <a:buClr>
                <a:schemeClr val="dk1"/>
              </a:buClr>
              <a:buSzPts val="2430"/>
              <a:buNone/>
            </a:pPr>
            <a:r>
              <a:t/>
            </a:r>
            <a:endParaRPr/>
          </a:p>
        </p:txBody>
      </p:sp>
      <p:pic>
        <p:nvPicPr>
          <p:cNvPr id="99" name="Google Shape;99;p77"/>
          <p:cNvPicPr preferRelativeResize="0"/>
          <p:nvPr/>
        </p:nvPicPr>
        <p:blipFill rotWithShape="1">
          <a:blip r:embed="rId3">
            <a:alphaModFix/>
          </a:blip>
          <a:srcRect b="0" l="0" r="0" t="0"/>
          <a:stretch/>
        </p:blipFill>
        <p:spPr>
          <a:xfrm>
            <a:off x="162510" y="1977656"/>
            <a:ext cx="6110847" cy="2026835"/>
          </a:xfrm>
          <a:prstGeom prst="rect">
            <a:avLst/>
          </a:prstGeom>
          <a:noFill/>
          <a:ln>
            <a:noFill/>
          </a:ln>
        </p:spPr>
      </p:pic>
      <p:pic>
        <p:nvPicPr>
          <p:cNvPr id="100" name="Google Shape;100;p77"/>
          <p:cNvPicPr preferRelativeResize="0"/>
          <p:nvPr/>
        </p:nvPicPr>
        <p:blipFill rotWithShape="1">
          <a:blip r:embed="rId4">
            <a:alphaModFix/>
          </a:blip>
          <a:srcRect b="0" l="0" r="0" t="0"/>
          <a:stretch/>
        </p:blipFill>
        <p:spPr>
          <a:xfrm>
            <a:off x="1159880" y="4004491"/>
            <a:ext cx="7734300" cy="275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78"/>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id-ID"/>
              <a:t>Navigation</a:t>
            </a:r>
            <a:endParaRPr/>
          </a:p>
        </p:txBody>
      </p:sp>
      <p:sp>
        <p:nvSpPr>
          <p:cNvPr id="106" name="Google Shape;106;p78"/>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82905" lvl="0" marL="457200" rtl="0" algn="l">
              <a:lnSpc>
                <a:spcPct val="100000"/>
              </a:lnSpc>
              <a:spcBef>
                <a:spcPts val="1800"/>
              </a:spcBef>
              <a:spcAft>
                <a:spcPts val="0"/>
              </a:spcAft>
              <a:buClr>
                <a:schemeClr val="dk1"/>
              </a:buClr>
              <a:buSzPts val="2430"/>
              <a:buChar char="•"/>
            </a:pPr>
            <a:r>
              <a:rPr lang="id-ID"/>
              <a:t>Navigate to new screen and go back</a:t>
            </a:r>
            <a:endParaRPr/>
          </a:p>
          <a:p>
            <a:pPr indent="-382905" lvl="0" marL="457200" rtl="0" algn="l">
              <a:lnSpc>
                <a:spcPct val="100000"/>
              </a:lnSpc>
              <a:spcBef>
                <a:spcPts val="1800"/>
              </a:spcBef>
              <a:spcAft>
                <a:spcPts val="0"/>
              </a:spcAft>
              <a:buClr>
                <a:schemeClr val="dk1"/>
              </a:buClr>
              <a:buSzPts val="2430"/>
              <a:buChar char="•"/>
            </a:pPr>
            <a:r>
              <a:rPr lang="id-ID"/>
              <a:t>Navigate with named routes</a:t>
            </a:r>
            <a:endParaRPr/>
          </a:p>
          <a:p>
            <a:pPr indent="-382905" lvl="0" marL="457200" rtl="0" algn="l">
              <a:lnSpc>
                <a:spcPct val="100000"/>
              </a:lnSpc>
              <a:spcBef>
                <a:spcPts val="1800"/>
              </a:spcBef>
              <a:spcAft>
                <a:spcPts val="0"/>
              </a:spcAft>
              <a:buClr>
                <a:schemeClr val="dk1"/>
              </a:buClr>
              <a:buSzPts val="2430"/>
              <a:buChar char="•"/>
            </a:pPr>
            <a:r>
              <a:rPr lang="id-ID"/>
              <a:t>Pass arguments</a:t>
            </a:r>
            <a:endParaRPr/>
          </a:p>
          <a:p>
            <a:pPr indent="-382905" lvl="0" marL="457200" rtl="0" algn="l">
              <a:lnSpc>
                <a:spcPct val="100000"/>
              </a:lnSpc>
              <a:spcBef>
                <a:spcPts val="1800"/>
              </a:spcBef>
              <a:spcAft>
                <a:spcPts val="0"/>
              </a:spcAft>
              <a:buClr>
                <a:schemeClr val="dk1"/>
              </a:buClr>
              <a:buSzPts val="2430"/>
              <a:buChar char="•"/>
            </a:pPr>
            <a:r>
              <a:rPr lang="id-ID"/>
              <a:t>Return data and send data to new screen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79"/>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id-ID"/>
              <a:t>Navigate to new screen and go back</a:t>
            </a:r>
            <a:endParaRPr/>
          </a:p>
        </p:txBody>
      </p:sp>
      <p:sp>
        <p:nvSpPr>
          <p:cNvPr id="112" name="Google Shape;112;p79"/>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0" lvl="0" marL="74295" rtl="0" algn="l">
              <a:lnSpc>
                <a:spcPct val="100000"/>
              </a:lnSpc>
              <a:spcBef>
                <a:spcPts val="1800"/>
              </a:spcBef>
              <a:spcAft>
                <a:spcPts val="0"/>
              </a:spcAft>
              <a:buSzPts val="2430"/>
              <a:buNone/>
            </a:pPr>
            <a:r>
              <a:rPr lang="id-ID" sz="1100"/>
              <a:t>import 'package:flutter/material.dart';</a:t>
            </a:r>
            <a:endParaRPr/>
          </a:p>
          <a:p>
            <a:pPr indent="0" lvl="0" marL="74295" rtl="0" algn="l">
              <a:lnSpc>
                <a:spcPct val="100000"/>
              </a:lnSpc>
              <a:spcBef>
                <a:spcPts val="1800"/>
              </a:spcBef>
              <a:spcAft>
                <a:spcPts val="0"/>
              </a:spcAft>
              <a:buSzPts val="2430"/>
              <a:buNone/>
            </a:pPr>
            <a:r>
              <a:t/>
            </a:r>
            <a:endParaRPr sz="1100"/>
          </a:p>
          <a:p>
            <a:pPr indent="0" lvl="0" marL="74295" rtl="0" algn="l">
              <a:lnSpc>
                <a:spcPct val="100000"/>
              </a:lnSpc>
              <a:spcBef>
                <a:spcPts val="1800"/>
              </a:spcBef>
              <a:spcAft>
                <a:spcPts val="0"/>
              </a:spcAft>
              <a:buSzPts val="2430"/>
              <a:buNone/>
            </a:pPr>
            <a:r>
              <a:rPr lang="id-ID" sz="1100"/>
              <a:t>void main() {</a:t>
            </a:r>
            <a:endParaRPr/>
          </a:p>
          <a:p>
            <a:pPr indent="0" lvl="0" marL="74295" rtl="0" algn="l">
              <a:lnSpc>
                <a:spcPct val="100000"/>
              </a:lnSpc>
              <a:spcBef>
                <a:spcPts val="1800"/>
              </a:spcBef>
              <a:spcAft>
                <a:spcPts val="0"/>
              </a:spcAft>
              <a:buSzPts val="2430"/>
              <a:buNone/>
            </a:pPr>
            <a:r>
              <a:rPr lang="id-ID" sz="1100"/>
              <a:t>  runApp(const MaterialApp(</a:t>
            </a:r>
            <a:endParaRPr/>
          </a:p>
          <a:p>
            <a:pPr indent="0" lvl="0" marL="74295" rtl="0" algn="l">
              <a:lnSpc>
                <a:spcPct val="100000"/>
              </a:lnSpc>
              <a:spcBef>
                <a:spcPts val="1800"/>
              </a:spcBef>
              <a:spcAft>
                <a:spcPts val="0"/>
              </a:spcAft>
              <a:buSzPts val="2430"/>
              <a:buNone/>
            </a:pPr>
            <a:r>
              <a:rPr lang="id-ID" sz="1100"/>
              <a:t>    title: 'Navigation Basics',</a:t>
            </a:r>
            <a:endParaRPr/>
          </a:p>
          <a:p>
            <a:pPr indent="0" lvl="0" marL="74295" rtl="0" algn="l">
              <a:lnSpc>
                <a:spcPct val="100000"/>
              </a:lnSpc>
              <a:spcBef>
                <a:spcPts val="1800"/>
              </a:spcBef>
              <a:spcAft>
                <a:spcPts val="0"/>
              </a:spcAft>
              <a:buSzPts val="2430"/>
              <a:buNone/>
            </a:pPr>
            <a:r>
              <a:rPr lang="id-ID" sz="1100"/>
              <a:t>    home: FirstRoute(),</a:t>
            </a:r>
            <a:endParaRPr/>
          </a:p>
          <a:p>
            <a:pPr indent="0" lvl="0" marL="74295" rtl="0" algn="l">
              <a:lnSpc>
                <a:spcPct val="100000"/>
              </a:lnSpc>
              <a:spcBef>
                <a:spcPts val="1800"/>
              </a:spcBef>
              <a:spcAft>
                <a:spcPts val="0"/>
              </a:spcAft>
              <a:buSzPts val="2430"/>
              <a:buNone/>
            </a:pPr>
            <a:r>
              <a:rPr lang="id-ID" sz="1100"/>
              <a:t>  ));</a:t>
            </a:r>
            <a:endParaRPr/>
          </a:p>
          <a:p>
            <a:pPr indent="0" lvl="0" marL="74295" rtl="0" algn="l">
              <a:lnSpc>
                <a:spcPct val="100000"/>
              </a:lnSpc>
              <a:spcBef>
                <a:spcPts val="1800"/>
              </a:spcBef>
              <a:spcAft>
                <a:spcPts val="0"/>
              </a:spcAft>
              <a:buSzPts val="2430"/>
              <a:buNone/>
            </a:pPr>
            <a:r>
              <a:rPr lang="id-ID" sz="1100"/>
              <a:t>}</a:t>
            </a:r>
            <a:endParaRPr/>
          </a:p>
        </p:txBody>
      </p:sp>
      <p:pic>
        <p:nvPicPr>
          <p:cNvPr id="113" name="Google Shape;113;p79"/>
          <p:cNvPicPr preferRelativeResize="0"/>
          <p:nvPr/>
        </p:nvPicPr>
        <p:blipFill rotWithShape="1">
          <a:blip r:embed="rId3">
            <a:alphaModFix/>
          </a:blip>
          <a:srcRect b="0" l="0" r="0" t="0"/>
          <a:stretch/>
        </p:blipFill>
        <p:spPr>
          <a:xfrm>
            <a:off x="3142593" y="2448910"/>
            <a:ext cx="2358945" cy="3490967"/>
          </a:xfrm>
          <a:prstGeom prst="rect">
            <a:avLst/>
          </a:prstGeom>
          <a:noFill/>
          <a:ln>
            <a:noFill/>
          </a:ln>
        </p:spPr>
      </p:pic>
      <p:pic>
        <p:nvPicPr>
          <p:cNvPr id="114" name="Google Shape;114;p79"/>
          <p:cNvPicPr preferRelativeResize="0"/>
          <p:nvPr/>
        </p:nvPicPr>
        <p:blipFill rotWithShape="1">
          <a:blip r:embed="rId4">
            <a:alphaModFix/>
          </a:blip>
          <a:srcRect b="0" l="0" r="0" t="0"/>
          <a:stretch/>
        </p:blipFill>
        <p:spPr>
          <a:xfrm>
            <a:off x="6370593" y="2448910"/>
            <a:ext cx="2408281" cy="34909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80"/>
          <p:cNvSpPr txBox="1"/>
          <p:nvPr>
            <p:ph idx="1" type="body"/>
          </p:nvPr>
        </p:nvSpPr>
        <p:spPr>
          <a:xfrm>
            <a:off x="374827" y="2009552"/>
            <a:ext cx="4035425" cy="4002313"/>
          </a:xfrm>
          <a:prstGeom prst="rect">
            <a:avLst/>
          </a:prstGeom>
          <a:noFill/>
          <a:ln>
            <a:noFill/>
          </a:ln>
        </p:spPr>
        <p:txBody>
          <a:bodyPr anchorCtr="0" anchor="t" bIns="45700" lIns="91425" spcFirstLastPara="1" rIns="91425" wrap="square" tIns="45700">
            <a:noAutofit/>
          </a:bodyPr>
          <a:lstStyle/>
          <a:p>
            <a:pPr indent="0" lvl="0" marL="74295" rtl="0" algn="l">
              <a:lnSpc>
                <a:spcPct val="100000"/>
              </a:lnSpc>
              <a:spcBef>
                <a:spcPts val="100"/>
              </a:spcBef>
              <a:spcAft>
                <a:spcPts val="0"/>
              </a:spcAft>
              <a:buSzPts val="2430"/>
              <a:buNone/>
            </a:pPr>
            <a:r>
              <a:rPr lang="id-ID" sz="900"/>
              <a:t>class FirstRoute extends StatelessWidget {</a:t>
            </a:r>
            <a:endParaRPr/>
          </a:p>
          <a:p>
            <a:pPr indent="0" lvl="0" marL="74295" rtl="0" algn="l">
              <a:lnSpc>
                <a:spcPct val="100000"/>
              </a:lnSpc>
              <a:spcBef>
                <a:spcPts val="100"/>
              </a:spcBef>
              <a:spcAft>
                <a:spcPts val="0"/>
              </a:spcAft>
              <a:buSzPts val="2430"/>
              <a:buNone/>
            </a:pPr>
            <a:r>
              <a:rPr lang="id-ID" sz="900"/>
              <a:t>  const FirstRoute({Key? key}) : super(key: key);</a:t>
            </a:r>
            <a:endParaRPr/>
          </a:p>
          <a:p>
            <a:pPr indent="0" lvl="0" marL="74295" rtl="0" algn="l">
              <a:lnSpc>
                <a:spcPct val="100000"/>
              </a:lnSpc>
              <a:spcBef>
                <a:spcPts val="100"/>
              </a:spcBef>
              <a:spcAft>
                <a:spcPts val="0"/>
              </a:spcAft>
              <a:buSzPts val="2430"/>
              <a:buNone/>
            </a:pPr>
            <a:r>
              <a:t/>
            </a:r>
            <a:endParaRPr sz="900"/>
          </a:p>
          <a:p>
            <a:pPr indent="0" lvl="0" marL="74295" rtl="0" algn="l">
              <a:lnSpc>
                <a:spcPct val="100000"/>
              </a:lnSpc>
              <a:spcBef>
                <a:spcPts val="100"/>
              </a:spcBef>
              <a:spcAft>
                <a:spcPts val="0"/>
              </a:spcAft>
              <a:buSzPts val="2430"/>
              <a:buNone/>
            </a:pPr>
            <a:r>
              <a:rPr lang="id-ID" sz="900"/>
              <a:t>  @override</a:t>
            </a:r>
            <a:endParaRPr/>
          </a:p>
          <a:p>
            <a:pPr indent="0" lvl="0" marL="74295" rtl="0" algn="l">
              <a:lnSpc>
                <a:spcPct val="100000"/>
              </a:lnSpc>
              <a:spcBef>
                <a:spcPts val="100"/>
              </a:spcBef>
              <a:spcAft>
                <a:spcPts val="0"/>
              </a:spcAft>
              <a:buSzPts val="2430"/>
              <a:buNone/>
            </a:pPr>
            <a:r>
              <a:rPr lang="id-ID" sz="900"/>
              <a:t>  Widget build(BuildContext context) {</a:t>
            </a:r>
            <a:endParaRPr/>
          </a:p>
          <a:p>
            <a:pPr indent="0" lvl="0" marL="74295" rtl="0" algn="l">
              <a:lnSpc>
                <a:spcPct val="100000"/>
              </a:lnSpc>
              <a:spcBef>
                <a:spcPts val="100"/>
              </a:spcBef>
              <a:spcAft>
                <a:spcPts val="0"/>
              </a:spcAft>
              <a:buSzPts val="2430"/>
              <a:buNone/>
            </a:pPr>
            <a:r>
              <a:rPr lang="id-ID" sz="900"/>
              <a:t>    return Scaffold(</a:t>
            </a:r>
            <a:endParaRPr/>
          </a:p>
          <a:p>
            <a:pPr indent="0" lvl="0" marL="74295" rtl="0" algn="l">
              <a:lnSpc>
                <a:spcPct val="100000"/>
              </a:lnSpc>
              <a:spcBef>
                <a:spcPts val="100"/>
              </a:spcBef>
              <a:spcAft>
                <a:spcPts val="0"/>
              </a:spcAft>
              <a:buSzPts val="2430"/>
              <a:buNone/>
            </a:pPr>
            <a:r>
              <a:rPr lang="id-ID" sz="900"/>
              <a:t>      appBar: AppBar(</a:t>
            </a:r>
            <a:endParaRPr/>
          </a:p>
          <a:p>
            <a:pPr indent="0" lvl="0" marL="74295" rtl="0" algn="l">
              <a:lnSpc>
                <a:spcPct val="100000"/>
              </a:lnSpc>
              <a:spcBef>
                <a:spcPts val="100"/>
              </a:spcBef>
              <a:spcAft>
                <a:spcPts val="0"/>
              </a:spcAft>
              <a:buSzPts val="2430"/>
              <a:buNone/>
            </a:pPr>
            <a:r>
              <a:rPr lang="id-ID" sz="900"/>
              <a:t>        title: const Text('First Route'),</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rPr lang="id-ID" sz="900"/>
              <a:t>      body: Center(</a:t>
            </a:r>
            <a:endParaRPr/>
          </a:p>
          <a:p>
            <a:pPr indent="0" lvl="0" marL="74295" rtl="0" algn="l">
              <a:lnSpc>
                <a:spcPct val="100000"/>
              </a:lnSpc>
              <a:spcBef>
                <a:spcPts val="100"/>
              </a:spcBef>
              <a:spcAft>
                <a:spcPts val="0"/>
              </a:spcAft>
              <a:buSzPts val="2430"/>
              <a:buNone/>
            </a:pPr>
            <a:r>
              <a:rPr lang="id-ID" sz="900"/>
              <a:t>        child: ElevatedButton(</a:t>
            </a:r>
            <a:endParaRPr/>
          </a:p>
          <a:p>
            <a:pPr indent="0" lvl="0" marL="74295" rtl="0" algn="l">
              <a:lnSpc>
                <a:spcPct val="100000"/>
              </a:lnSpc>
              <a:spcBef>
                <a:spcPts val="100"/>
              </a:spcBef>
              <a:spcAft>
                <a:spcPts val="0"/>
              </a:spcAft>
              <a:buSzPts val="2430"/>
              <a:buNone/>
            </a:pPr>
            <a:r>
              <a:rPr lang="id-ID" sz="900"/>
              <a:t>          child: const Text('Open route'),</a:t>
            </a:r>
            <a:endParaRPr/>
          </a:p>
          <a:p>
            <a:pPr indent="0" lvl="0" marL="74295" rtl="0" algn="l">
              <a:lnSpc>
                <a:spcPct val="100000"/>
              </a:lnSpc>
              <a:spcBef>
                <a:spcPts val="100"/>
              </a:spcBef>
              <a:spcAft>
                <a:spcPts val="0"/>
              </a:spcAft>
              <a:buSzPts val="2430"/>
              <a:buNone/>
            </a:pPr>
            <a:r>
              <a:rPr lang="id-ID" sz="900"/>
              <a:t>          onPressed: () {</a:t>
            </a:r>
            <a:endParaRPr/>
          </a:p>
          <a:p>
            <a:pPr indent="0" lvl="0" marL="74295" rtl="0" algn="l">
              <a:lnSpc>
                <a:spcPct val="100000"/>
              </a:lnSpc>
              <a:spcBef>
                <a:spcPts val="100"/>
              </a:spcBef>
              <a:spcAft>
                <a:spcPts val="0"/>
              </a:spcAft>
              <a:buSzPts val="2430"/>
              <a:buNone/>
            </a:pPr>
            <a:r>
              <a:rPr lang="id-ID" sz="900"/>
              <a:t>            Navigator.push(</a:t>
            </a:r>
            <a:endParaRPr/>
          </a:p>
          <a:p>
            <a:pPr indent="0" lvl="0" marL="74295" rtl="0" algn="l">
              <a:lnSpc>
                <a:spcPct val="100000"/>
              </a:lnSpc>
              <a:spcBef>
                <a:spcPts val="100"/>
              </a:spcBef>
              <a:spcAft>
                <a:spcPts val="0"/>
              </a:spcAft>
              <a:buSzPts val="2430"/>
              <a:buNone/>
            </a:pPr>
            <a:r>
              <a:rPr lang="id-ID" sz="900"/>
              <a:t>              context,</a:t>
            </a:r>
            <a:endParaRPr/>
          </a:p>
          <a:p>
            <a:pPr indent="0" lvl="0" marL="74295" rtl="0" algn="l">
              <a:lnSpc>
                <a:spcPct val="100000"/>
              </a:lnSpc>
              <a:spcBef>
                <a:spcPts val="100"/>
              </a:spcBef>
              <a:spcAft>
                <a:spcPts val="0"/>
              </a:spcAft>
              <a:buSzPts val="2430"/>
              <a:buNone/>
            </a:pPr>
            <a:r>
              <a:rPr lang="id-ID" sz="900"/>
              <a:t>              MaterialPageRoute(builder: (context) =&gt; const SecondRoute()),</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rPr lang="id-ID" sz="900"/>
              <a:t>}</a:t>
            </a:r>
            <a:endParaRPr/>
          </a:p>
        </p:txBody>
      </p:sp>
      <p:sp>
        <p:nvSpPr>
          <p:cNvPr id="120" name="Google Shape;120;p80"/>
          <p:cNvSpPr txBox="1"/>
          <p:nvPr>
            <p:ph idx="2" type="body"/>
          </p:nvPr>
        </p:nvSpPr>
        <p:spPr>
          <a:xfrm>
            <a:off x="4738864" y="2009552"/>
            <a:ext cx="4035425" cy="4002313"/>
          </a:xfrm>
          <a:prstGeom prst="rect">
            <a:avLst/>
          </a:prstGeom>
          <a:noFill/>
          <a:ln>
            <a:noFill/>
          </a:ln>
        </p:spPr>
        <p:txBody>
          <a:bodyPr anchorCtr="0" anchor="t" bIns="45700" lIns="91425" spcFirstLastPara="1" rIns="91425" wrap="square" tIns="45700">
            <a:noAutofit/>
          </a:bodyPr>
          <a:lstStyle/>
          <a:p>
            <a:pPr indent="0" lvl="0" marL="74295" rtl="0" algn="l">
              <a:lnSpc>
                <a:spcPct val="100000"/>
              </a:lnSpc>
              <a:spcBef>
                <a:spcPts val="100"/>
              </a:spcBef>
              <a:spcAft>
                <a:spcPts val="0"/>
              </a:spcAft>
              <a:buSzPts val="2430"/>
              <a:buNone/>
            </a:pPr>
            <a:r>
              <a:rPr lang="id-ID" sz="900"/>
              <a:t>class SecondRoute extends StatelessWidget {</a:t>
            </a:r>
            <a:endParaRPr/>
          </a:p>
          <a:p>
            <a:pPr indent="0" lvl="0" marL="74295" rtl="0" algn="l">
              <a:lnSpc>
                <a:spcPct val="100000"/>
              </a:lnSpc>
              <a:spcBef>
                <a:spcPts val="100"/>
              </a:spcBef>
              <a:spcAft>
                <a:spcPts val="0"/>
              </a:spcAft>
              <a:buSzPts val="2430"/>
              <a:buNone/>
            </a:pPr>
            <a:r>
              <a:rPr lang="id-ID" sz="900"/>
              <a:t>  const SecondRoute({Key? key}) : super(key: key);</a:t>
            </a:r>
            <a:endParaRPr/>
          </a:p>
          <a:p>
            <a:pPr indent="0" lvl="0" marL="74295" rtl="0" algn="l">
              <a:lnSpc>
                <a:spcPct val="100000"/>
              </a:lnSpc>
              <a:spcBef>
                <a:spcPts val="100"/>
              </a:spcBef>
              <a:spcAft>
                <a:spcPts val="0"/>
              </a:spcAft>
              <a:buSzPts val="2430"/>
              <a:buNone/>
            </a:pPr>
            <a:r>
              <a:t/>
            </a:r>
            <a:endParaRPr sz="900"/>
          </a:p>
          <a:p>
            <a:pPr indent="0" lvl="0" marL="74295" rtl="0" algn="l">
              <a:lnSpc>
                <a:spcPct val="100000"/>
              </a:lnSpc>
              <a:spcBef>
                <a:spcPts val="100"/>
              </a:spcBef>
              <a:spcAft>
                <a:spcPts val="0"/>
              </a:spcAft>
              <a:buSzPts val="2430"/>
              <a:buNone/>
            </a:pPr>
            <a:r>
              <a:rPr lang="id-ID" sz="900"/>
              <a:t>  @override</a:t>
            </a:r>
            <a:endParaRPr/>
          </a:p>
          <a:p>
            <a:pPr indent="0" lvl="0" marL="74295" rtl="0" algn="l">
              <a:lnSpc>
                <a:spcPct val="100000"/>
              </a:lnSpc>
              <a:spcBef>
                <a:spcPts val="100"/>
              </a:spcBef>
              <a:spcAft>
                <a:spcPts val="0"/>
              </a:spcAft>
              <a:buSzPts val="2430"/>
              <a:buNone/>
            </a:pPr>
            <a:r>
              <a:rPr lang="id-ID" sz="900"/>
              <a:t>  Widget build(BuildContext context) {</a:t>
            </a:r>
            <a:endParaRPr/>
          </a:p>
          <a:p>
            <a:pPr indent="0" lvl="0" marL="74295" rtl="0" algn="l">
              <a:lnSpc>
                <a:spcPct val="100000"/>
              </a:lnSpc>
              <a:spcBef>
                <a:spcPts val="100"/>
              </a:spcBef>
              <a:spcAft>
                <a:spcPts val="0"/>
              </a:spcAft>
              <a:buSzPts val="2430"/>
              <a:buNone/>
            </a:pPr>
            <a:r>
              <a:rPr lang="id-ID" sz="900"/>
              <a:t>    return Scaffold(</a:t>
            </a:r>
            <a:endParaRPr/>
          </a:p>
          <a:p>
            <a:pPr indent="0" lvl="0" marL="74295" rtl="0" algn="l">
              <a:lnSpc>
                <a:spcPct val="100000"/>
              </a:lnSpc>
              <a:spcBef>
                <a:spcPts val="100"/>
              </a:spcBef>
              <a:spcAft>
                <a:spcPts val="0"/>
              </a:spcAft>
              <a:buSzPts val="2430"/>
              <a:buNone/>
            </a:pPr>
            <a:r>
              <a:rPr lang="id-ID" sz="900"/>
              <a:t>      appBar: AppBar(</a:t>
            </a:r>
            <a:endParaRPr/>
          </a:p>
          <a:p>
            <a:pPr indent="0" lvl="0" marL="74295" rtl="0" algn="l">
              <a:lnSpc>
                <a:spcPct val="100000"/>
              </a:lnSpc>
              <a:spcBef>
                <a:spcPts val="100"/>
              </a:spcBef>
              <a:spcAft>
                <a:spcPts val="0"/>
              </a:spcAft>
              <a:buSzPts val="2430"/>
              <a:buNone/>
            </a:pPr>
            <a:r>
              <a:rPr lang="id-ID" sz="900"/>
              <a:t>        title: const Text('Second Route'),</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rPr lang="id-ID" sz="900"/>
              <a:t>      body: Center(</a:t>
            </a:r>
            <a:endParaRPr/>
          </a:p>
          <a:p>
            <a:pPr indent="0" lvl="0" marL="74295" rtl="0" algn="l">
              <a:lnSpc>
                <a:spcPct val="100000"/>
              </a:lnSpc>
              <a:spcBef>
                <a:spcPts val="100"/>
              </a:spcBef>
              <a:spcAft>
                <a:spcPts val="0"/>
              </a:spcAft>
              <a:buSzPts val="2430"/>
              <a:buNone/>
            </a:pPr>
            <a:r>
              <a:rPr lang="id-ID" sz="900"/>
              <a:t>        child: ElevatedButton(</a:t>
            </a:r>
            <a:endParaRPr/>
          </a:p>
          <a:p>
            <a:pPr indent="0" lvl="0" marL="74295" rtl="0" algn="l">
              <a:lnSpc>
                <a:spcPct val="100000"/>
              </a:lnSpc>
              <a:spcBef>
                <a:spcPts val="100"/>
              </a:spcBef>
              <a:spcAft>
                <a:spcPts val="0"/>
              </a:spcAft>
              <a:buSzPts val="2430"/>
              <a:buNone/>
            </a:pPr>
            <a:r>
              <a:rPr lang="id-ID" sz="900"/>
              <a:t>          onPressed: () {</a:t>
            </a:r>
            <a:endParaRPr/>
          </a:p>
          <a:p>
            <a:pPr indent="0" lvl="0" marL="74295" rtl="0" algn="l">
              <a:lnSpc>
                <a:spcPct val="100000"/>
              </a:lnSpc>
              <a:spcBef>
                <a:spcPts val="100"/>
              </a:spcBef>
              <a:spcAft>
                <a:spcPts val="0"/>
              </a:spcAft>
              <a:buSzPts val="2430"/>
              <a:buNone/>
            </a:pPr>
            <a:r>
              <a:rPr lang="id-ID" sz="900"/>
              <a:t>            Navigator.pop(context);</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rPr lang="id-ID" sz="900"/>
              <a:t>          child: const Text('Go back!'),</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rPr lang="id-ID" sz="900"/>
              <a:t>  }</a:t>
            </a:r>
            <a:endParaRPr/>
          </a:p>
          <a:p>
            <a:pPr indent="0" lvl="0" marL="74295" rtl="0" algn="l">
              <a:lnSpc>
                <a:spcPct val="100000"/>
              </a:lnSpc>
              <a:spcBef>
                <a:spcPts val="100"/>
              </a:spcBef>
              <a:spcAft>
                <a:spcPts val="0"/>
              </a:spcAft>
              <a:buSzPts val="2430"/>
              <a:buNone/>
            </a:pPr>
            <a:r>
              <a:rPr lang="id-ID" sz="900"/>
              <a:t>}</a:t>
            </a:r>
            <a:endParaRPr/>
          </a:p>
        </p:txBody>
      </p:sp>
      <p:sp>
        <p:nvSpPr>
          <p:cNvPr id="121" name="Google Shape;121;p80"/>
          <p:cNvSpPr txBox="1"/>
          <p:nvPr>
            <p:ph type="title"/>
          </p:nvPr>
        </p:nvSpPr>
        <p:spPr>
          <a:xfrm>
            <a:off x="365125" y="1336419"/>
            <a:ext cx="8409163" cy="64123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id-ID"/>
              <a:t>Code Example</a:t>
            </a:r>
            <a:endParaRPr/>
          </a:p>
        </p:txBody>
      </p:sp>
      <p:sp>
        <p:nvSpPr>
          <p:cNvPr id="122" name="Google Shape;122;p80"/>
          <p:cNvSpPr txBox="1"/>
          <p:nvPr>
            <p:ph idx="3" type="body"/>
          </p:nvPr>
        </p:nvSpPr>
        <p:spPr>
          <a:xfrm>
            <a:off x="5418164" y="6451602"/>
            <a:ext cx="3315778" cy="365125"/>
          </a:xfrm>
          <a:prstGeom prst="rect">
            <a:avLst/>
          </a:prstGeom>
          <a:noFill/>
          <a:ln>
            <a:noFill/>
          </a:ln>
        </p:spPr>
        <p:txBody>
          <a:bodyPr anchorCtr="0" anchor="ctr" bIns="45700" lIns="91425" spcFirstLastPara="1" rIns="91425" wrap="square" tIns="45700">
            <a:noAutofit/>
          </a:bodyPr>
          <a:lstStyle/>
          <a:p>
            <a:pPr indent="-228600" lvl="0" marL="457200" rtl="0" algn="r">
              <a:lnSpc>
                <a:spcPct val="100000"/>
              </a:lnSpc>
              <a:spcBef>
                <a:spcPts val="1800"/>
              </a:spcBef>
              <a:spcAft>
                <a:spcPts val="0"/>
              </a:spcAft>
              <a:buClr>
                <a:schemeClr val="lt1"/>
              </a:buClr>
              <a:buSzPts val="1418"/>
              <a:buFont typeface="Verdana"/>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1"/>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id-ID"/>
              <a:t>Navigate with named routes</a:t>
            </a:r>
            <a:endParaRPr/>
          </a:p>
        </p:txBody>
      </p:sp>
      <p:sp>
        <p:nvSpPr>
          <p:cNvPr id="128" name="Google Shape;128;p81"/>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0" lvl="0" marL="74295" rtl="0" algn="l">
              <a:lnSpc>
                <a:spcPct val="100000"/>
              </a:lnSpc>
              <a:spcBef>
                <a:spcPts val="100"/>
              </a:spcBef>
              <a:spcAft>
                <a:spcPts val="0"/>
              </a:spcAft>
              <a:buSzPts val="2430"/>
              <a:buNone/>
            </a:pPr>
            <a:r>
              <a:rPr lang="id-ID" sz="1100"/>
              <a:t>import 'package:flutter/material.dart';</a:t>
            </a:r>
            <a:endParaRPr/>
          </a:p>
          <a:p>
            <a:pPr indent="0" lvl="0" marL="74295" rtl="0" algn="l">
              <a:lnSpc>
                <a:spcPct val="100000"/>
              </a:lnSpc>
              <a:spcBef>
                <a:spcPts val="100"/>
              </a:spcBef>
              <a:spcAft>
                <a:spcPts val="0"/>
              </a:spcAft>
              <a:buSzPts val="2430"/>
              <a:buNone/>
            </a:pPr>
            <a:r>
              <a:t/>
            </a:r>
            <a:endParaRPr sz="1100"/>
          </a:p>
          <a:p>
            <a:pPr indent="0" lvl="0" marL="74295" rtl="0" algn="l">
              <a:lnSpc>
                <a:spcPct val="100000"/>
              </a:lnSpc>
              <a:spcBef>
                <a:spcPts val="100"/>
              </a:spcBef>
              <a:spcAft>
                <a:spcPts val="0"/>
              </a:spcAft>
              <a:buSzPts val="2430"/>
              <a:buNone/>
            </a:pPr>
            <a:r>
              <a:rPr lang="id-ID" sz="1100"/>
              <a:t>void main() {</a:t>
            </a:r>
            <a:endParaRPr/>
          </a:p>
          <a:p>
            <a:pPr indent="0" lvl="0" marL="74295" rtl="0" algn="l">
              <a:lnSpc>
                <a:spcPct val="100000"/>
              </a:lnSpc>
              <a:spcBef>
                <a:spcPts val="100"/>
              </a:spcBef>
              <a:spcAft>
                <a:spcPts val="0"/>
              </a:spcAft>
              <a:buSzPts val="2430"/>
              <a:buNone/>
            </a:pPr>
            <a:r>
              <a:rPr lang="id-ID" sz="1100"/>
              <a:t>  runApp(</a:t>
            </a:r>
            <a:endParaRPr/>
          </a:p>
          <a:p>
            <a:pPr indent="0" lvl="0" marL="74295" rtl="0" algn="l">
              <a:lnSpc>
                <a:spcPct val="100000"/>
              </a:lnSpc>
              <a:spcBef>
                <a:spcPts val="100"/>
              </a:spcBef>
              <a:spcAft>
                <a:spcPts val="0"/>
              </a:spcAft>
              <a:buSzPts val="2430"/>
              <a:buNone/>
            </a:pPr>
            <a:r>
              <a:rPr lang="id-ID" sz="1100"/>
              <a:t>    MaterialApp(</a:t>
            </a:r>
            <a:endParaRPr/>
          </a:p>
          <a:p>
            <a:pPr indent="0" lvl="0" marL="74295" rtl="0" algn="l">
              <a:lnSpc>
                <a:spcPct val="100000"/>
              </a:lnSpc>
              <a:spcBef>
                <a:spcPts val="100"/>
              </a:spcBef>
              <a:spcAft>
                <a:spcPts val="0"/>
              </a:spcAft>
              <a:buSzPts val="2430"/>
              <a:buNone/>
            </a:pPr>
            <a:r>
              <a:rPr lang="id-ID" sz="1100"/>
              <a:t>      title: 'Named Routes Demo',</a:t>
            </a:r>
            <a:endParaRPr/>
          </a:p>
          <a:p>
            <a:pPr indent="0" lvl="0" marL="74295" rtl="0" algn="l">
              <a:lnSpc>
                <a:spcPct val="100000"/>
              </a:lnSpc>
              <a:spcBef>
                <a:spcPts val="100"/>
              </a:spcBef>
              <a:spcAft>
                <a:spcPts val="0"/>
              </a:spcAft>
              <a:buSzPts val="2430"/>
              <a:buNone/>
            </a:pPr>
            <a:r>
              <a:rPr lang="id-ID" sz="1100"/>
              <a:t>      // Start the app with the "/" named route. In this case, the app starts</a:t>
            </a:r>
            <a:endParaRPr/>
          </a:p>
          <a:p>
            <a:pPr indent="0" lvl="0" marL="74295" rtl="0" algn="l">
              <a:lnSpc>
                <a:spcPct val="100000"/>
              </a:lnSpc>
              <a:spcBef>
                <a:spcPts val="100"/>
              </a:spcBef>
              <a:spcAft>
                <a:spcPts val="0"/>
              </a:spcAft>
              <a:buSzPts val="2430"/>
              <a:buNone/>
            </a:pPr>
            <a:r>
              <a:rPr lang="id-ID" sz="1100"/>
              <a:t>      // on the FirstScreen widget.</a:t>
            </a:r>
            <a:endParaRPr/>
          </a:p>
          <a:p>
            <a:pPr indent="0" lvl="0" marL="74295" rtl="0" algn="l">
              <a:lnSpc>
                <a:spcPct val="100000"/>
              </a:lnSpc>
              <a:spcBef>
                <a:spcPts val="100"/>
              </a:spcBef>
              <a:spcAft>
                <a:spcPts val="0"/>
              </a:spcAft>
              <a:buSzPts val="2430"/>
              <a:buNone/>
            </a:pPr>
            <a:r>
              <a:rPr lang="id-ID" sz="1100"/>
              <a:t>      initialRoute: '/',</a:t>
            </a:r>
            <a:endParaRPr/>
          </a:p>
          <a:p>
            <a:pPr indent="0" lvl="0" marL="74295" rtl="0" algn="l">
              <a:lnSpc>
                <a:spcPct val="100000"/>
              </a:lnSpc>
              <a:spcBef>
                <a:spcPts val="100"/>
              </a:spcBef>
              <a:spcAft>
                <a:spcPts val="0"/>
              </a:spcAft>
              <a:buSzPts val="2430"/>
              <a:buNone/>
            </a:pPr>
            <a:r>
              <a:rPr lang="id-ID" sz="1100"/>
              <a:t>      routes: {</a:t>
            </a:r>
            <a:endParaRPr/>
          </a:p>
          <a:p>
            <a:pPr indent="0" lvl="0" marL="74295" rtl="0" algn="l">
              <a:lnSpc>
                <a:spcPct val="100000"/>
              </a:lnSpc>
              <a:spcBef>
                <a:spcPts val="100"/>
              </a:spcBef>
              <a:spcAft>
                <a:spcPts val="0"/>
              </a:spcAft>
              <a:buSzPts val="2430"/>
              <a:buNone/>
            </a:pPr>
            <a:r>
              <a:rPr lang="id-ID" sz="1100"/>
              <a:t>        // When navigating to the "/" route, build the FirstScreen widget.</a:t>
            </a:r>
            <a:endParaRPr/>
          </a:p>
          <a:p>
            <a:pPr indent="0" lvl="0" marL="74295" rtl="0" algn="l">
              <a:lnSpc>
                <a:spcPct val="100000"/>
              </a:lnSpc>
              <a:spcBef>
                <a:spcPts val="100"/>
              </a:spcBef>
              <a:spcAft>
                <a:spcPts val="0"/>
              </a:spcAft>
              <a:buSzPts val="2430"/>
              <a:buNone/>
            </a:pPr>
            <a:r>
              <a:rPr lang="id-ID" sz="1100"/>
              <a:t>        '/': (context) =&gt; const FirstScreen(),</a:t>
            </a:r>
            <a:endParaRPr/>
          </a:p>
          <a:p>
            <a:pPr indent="0" lvl="0" marL="74295" rtl="0" algn="l">
              <a:lnSpc>
                <a:spcPct val="100000"/>
              </a:lnSpc>
              <a:spcBef>
                <a:spcPts val="100"/>
              </a:spcBef>
              <a:spcAft>
                <a:spcPts val="0"/>
              </a:spcAft>
              <a:buSzPts val="2430"/>
              <a:buNone/>
            </a:pPr>
            <a:r>
              <a:rPr lang="id-ID" sz="1100"/>
              <a:t>        // When navigating to the "/second" route, build the SecondScreen widget.</a:t>
            </a:r>
            <a:endParaRPr/>
          </a:p>
          <a:p>
            <a:pPr indent="0" lvl="0" marL="74295" rtl="0" algn="l">
              <a:lnSpc>
                <a:spcPct val="100000"/>
              </a:lnSpc>
              <a:spcBef>
                <a:spcPts val="100"/>
              </a:spcBef>
              <a:spcAft>
                <a:spcPts val="0"/>
              </a:spcAft>
              <a:buSzPts val="2430"/>
              <a:buNone/>
            </a:pPr>
            <a:r>
              <a:rPr lang="id-ID" sz="1100"/>
              <a:t>        '/second': (context) =&gt; const SecondScreen(),</a:t>
            </a:r>
            <a:endParaRPr/>
          </a:p>
          <a:p>
            <a:pPr indent="0" lvl="0" marL="74295" rtl="0" algn="l">
              <a:lnSpc>
                <a:spcPct val="100000"/>
              </a:lnSpc>
              <a:spcBef>
                <a:spcPts val="100"/>
              </a:spcBef>
              <a:spcAft>
                <a:spcPts val="0"/>
              </a:spcAft>
              <a:buSzPts val="2430"/>
              <a:buNone/>
            </a:pPr>
            <a:r>
              <a:rPr lang="id-ID" sz="1100"/>
              <a:t>      },</a:t>
            </a:r>
            <a:endParaRPr/>
          </a:p>
          <a:p>
            <a:pPr indent="0" lvl="0" marL="74295" rtl="0" algn="l">
              <a:lnSpc>
                <a:spcPct val="100000"/>
              </a:lnSpc>
              <a:spcBef>
                <a:spcPts val="100"/>
              </a:spcBef>
              <a:spcAft>
                <a:spcPts val="0"/>
              </a:spcAft>
              <a:buSzPts val="2430"/>
              <a:buNone/>
            </a:pPr>
            <a:r>
              <a:rPr lang="id-ID" sz="1100"/>
              <a:t>    ),</a:t>
            </a:r>
            <a:endParaRPr/>
          </a:p>
          <a:p>
            <a:pPr indent="0" lvl="0" marL="74295" rtl="0" algn="l">
              <a:lnSpc>
                <a:spcPct val="100000"/>
              </a:lnSpc>
              <a:spcBef>
                <a:spcPts val="100"/>
              </a:spcBef>
              <a:spcAft>
                <a:spcPts val="0"/>
              </a:spcAft>
              <a:buSzPts val="2430"/>
              <a:buNone/>
            </a:pPr>
            <a:r>
              <a:rPr lang="id-ID" sz="1100"/>
              <a:t>  );</a:t>
            </a:r>
            <a:endParaRPr/>
          </a:p>
          <a:p>
            <a:pPr indent="0" lvl="0" marL="74295" rtl="0" algn="l">
              <a:lnSpc>
                <a:spcPct val="100000"/>
              </a:lnSpc>
              <a:spcBef>
                <a:spcPts val="100"/>
              </a:spcBef>
              <a:spcAft>
                <a:spcPts val="0"/>
              </a:spcAft>
              <a:buSzPts val="2430"/>
              <a:buNone/>
            </a:pPr>
            <a:r>
              <a:rPr lang="id-ID" sz="1100"/>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plate_informatika_slide">
  <a:themeElements>
    <a:clrScheme name="IEEE Corporate">
      <a:dk1>
        <a:srgbClr val="000000"/>
      </a:dk1>
      <a:lt1>
        <a:srgbClr val="FFFFFF"/>
      </a:lt1>
      <a:dk2>
        <a:srgbClr val="00678F"/>
      </a:dk2>
      <a:lt2>
        <a:srgbClr val="EEECE1"/>
      </a:lt2>
      <a:accent1>
        <a:srgbClr val="0066A1"/>
      </a:accent1>
      <a:accent2>
        <a:srgbClr val="E37222"/>
      </a:accent2>
      <a:accent3>
        <a:srgbClr val="71953D"/>
      </a:accent3>
      <a:accent4>
        <a:srgbClr val="6B1F7C"/>
      </a:accent4>
      <a:accent5>
        <a:srgbClr val="009FDB"/>
      </a:accent5>
      <a:accent6>
        <a:srgbClr val="810031"/>
      </a:accent6>
      <a:hlink>
        <a:srgbClr val="0066A1"/>
      </a:hlink>
      <a:folHlink>
        <a:srgbClr val="5418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41BCDE1E190549AB3C67389D61D930" ma:contentTypeVersion="2" ma:contentTypeDescription="Create a new document." ma:contentTypeScope="" ma:versionID="800a49f5b9c517fafd0fd0791ced6ae4">
  <xsd:schema xmlns:xsd="http://www.w3.org/2001/XMLSchema" xmlns:xs="http://www.w3.org/2001/XMLSchema" xmlns:p="http://schemas.microsoft.com/office/2006/metadata/properties" xmlns:ns2="8d3fb581-dd20-417e-8b7b-3ac2a72d3573" targetNamespace="http://schemas.microsoft.com/office/2006/metadata/properties" ma:root="true" ma:fieldsID="1190c3a18b59f5c06dfbb0a426515b07" ns2:_="">
    <xsd:import namespace="8d3fb581-dd20-417e-8b7b-3ac2a72d357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3fb581-dd20-417e-8b7b-3ac2a72d35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6F2679-7D10-4099-9AEC-DA36568F2BA8}"/>
</file>

<file path=customXml/itemProps2.xml><?xml version="1.0" encoding="utf-8"?>
<ds:datastoreItem xmlns:ds="http://schemas.openxmlformats.org/officeDocument/2006/customXml" ds:itemID="{F1A5B434-00DD-4B69-BAE3-895A03BFC05E}"/>
</file>

<file path=customXml/itemProps3.xml><?xml version="1.0" encoding="utf-8"?>
<ds:datastoreItem xmlns:ds="http://schemas.openxmlformats.org/officeDocument/2006/customXml" ds:itemID="{B07D3B20-4871-436E-9C6A-144BAFF5F8B7}"/>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MTD</dc:creator>
  <dcterms:created xsi:type="dcterms:W3CDTF">2005-02-28T14:06:28Z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ecked by">
    <vt:lpwstr>Presentation Helper</vt:lpwstr>
  </property>
  <property fmtid="{D5CDD505-2E9C-101B-9397-08002B2CF9AE}" pid="3" name="ContentTypeId">
    <vt:lpwstr>0x010100C241BCDE1E190549AB3C67389D61D930</vt:lpwstr>
  </property>
</Properties>
</file>