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E915-73A4-3FBC-3000-B3A45B4F7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C6CA1-B995-2770-A074-B8595BB63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A0EED-D89B-BD10-B83F-225B1A5A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87C-1DAF-4CAF-A233-0A448485ACEA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1FD5-EF56-BC32-5C83-F4904469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0966B-392E-694D-70DB-AA917E48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0773-ADA5-4671-B147-04D8D79C12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242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0594-78BA-FEBB-2876-EFF9E4A7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04FD2-8FBE-B943-3D91-BFA8D6015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AD66-FEB1-4492-F99E-A4D4A0F1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87C-1DAF-4CAF-A233-0A448485ACEA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FFF8-466B-206D-5F50-78CA218A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BCD70-0C5B-A087-4C31-F9EBA20A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0773-ADA5-4671-B147-04D8D79C12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329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25585-D0C9-3EED-258B-3FFDF535E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ED803-656B-7393-A2C9-36B8ECD0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EA8A-CBFD-6935-739F-8F920021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87C-1DAF-4CAF-A233-0A448485ACEA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3C385-D0B5-7D46-306F-33392881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CCEA-F4CF-3844-8AC5-28759BE7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0773-ADA5-4671-B147-04D8D79C12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268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DA79-827C-5476-8356-6F8F044E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1E98-4BD5-864C-3D2B-0E971E94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66E2-6971-3B67-ED1B-379FACB9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87C-1DAF-4CAF-A233-0A448485ACEA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385ED-9903-7816-AD7E-8D9FB483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4FA38-5F23-9682-C720-5E672EAE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0773-ADA5-4671-B147-04D8D79C12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8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87BD-A893-DB10-CF68-723E9CFA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1689-B0BB-435A-2827-21862D38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98DD-8230-5E1C-FA68-96A3454A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87C-1DAF-4CAF-A233-0A448485ACEA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143A-3D58-90B6-AB1F-FECE8975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1766C-88C8-582D-8B7D-155B13D8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0773-ADA5-4671-B147-04D8D79C12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132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41A-65DC-941B-727C-91640A80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FC3ED-2A48-A7E4-88FC-4C0C5B8B0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51BD5-F870-5F6B-69BD-F05A8FB85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DC82C-48F2-0402-DA1A-6308552E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87C-1DAF-4CAF-A233-0A448485ACEA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BEFC5-F240-AA6C-AB90-28611F2D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0DB00-4036-ADC0-1794-3F097F09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0773-ADA5-4671-B147-04D8D79C12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697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1088-69B0-3D8C-A5CB-4CF9CE4D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68B37-B02C-1A1C-2DE0-0F28061E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57602-730C-582D-4275-12FEFF34C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5A27C-6010-AB68-F9CE-4AC6E5334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4F53C-5E8C-18B8-B81E-173B67B17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AD9DE-FE1F-6796-634F-77AE887B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87C-1DAF-4CAF-A233-0A448485ACEA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13C5B-383B-111C-243D-1212AD41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2E81D-589D-DFDE-6B76-49FAF2F9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0773-ADA5-4671-B147-04D8D79C12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19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C683-8126-DA2D-EC96-7D4416DF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67507-81B0-39DD-26CE-22CBD7E1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87C-1DAF-4CAF-A233-0A448485ACEA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8A1F2-1BCD-5CA3-87AC-6A215F2E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EB96A-2B44-09AC-2163-72221AA2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0773-ADA5-4671-B147-04D8D79C12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007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766C6-54A1-34B8-1416-283EB059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87C-1DAF-4CAF-A233-0A448485ACEA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3A269-C143-284A-208F-FFCF0F6F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48FB9-B4F9-6ADE-8069-AEDA33C7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0773-ADA5-4671-B147-04D8D79C12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56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2399-37D4-3F2D-C613-9B1B4CA2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8DF7-33EC-1207-CCB0-22B4EA6A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8BD60-7727-9685-2487-EF0964981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049E3-4392-2536-B605-61C6B062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87C-1DAF-4CAF-A233-0A448485ACEA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A9433-77A7-8BB0-DF0E-DA5DE885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2636D-7717-F9A0-18B2-51B45968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0773-ADA5-4671-B147-04D8D79C12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407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ED6A-7BE5-6E7D-AC61-CE4A300E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5E0A8-7248-F9FA-0CAE-781792A87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AF189-1288-3259-6566-972973537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CE074-F013-ED88-C3B7-1AD00DD3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887C-1DAF-4CAF-A233-0A448485ACEA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C772F-6E13-0368-62AB-8D62908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8E610-8E8E-2C3B-731B-C44FA7FD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0773-ADA5-4671-B147-04D8D79C12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735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F0591-E369-9392-E2A5-18BC7E50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0CF3-E6E4-7F57-C44B-4DD3DA150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EBC1-29E2-25E3-27BF-CC8C125DA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887C-1DAF-4CAF-A233-0A448485ACEA}" type="datetimeFigureOut">
              <a:rPr lang="en-ID" smtClean="0"/>
              <a:t>27/09/2024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5B47-C16B-4CED-F9BE-92A42B199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741C-C468-4763-5EF0-0A6A0E195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60773-ADA5-4671-B147-04D8D79C12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248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D14FB1-29AE-C503-A727-46431A0A4366}"/>
              </a:ext>
            </a:extLst>
          </p:cNvPr>
          <p:cNvSpPr txBox="1"/>
          <p:nvPr/>
        </p:nvSpPr>
        <p:spPr>
          <a:xfrm>
            <a:off x="346012" y="554820"/>
            <a:ext cx="68633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Installasi</a:t>
            </a:r>
            <a:r>
              <a:rPr lang="en-GB" sz="6400" b="1" dirty="0">
                <a:latin typeface="Segoe UI" panose="020B0502040204020203" pitchFamily="34" charset="0"/>
                <a:cs typeface="Segoe UI" panose="020B0502040204020203" pitchFamily="34" charset="0"/>
              </a:rPr>
              <a:t> Flutter </a:t>
            </a:r>
            <a:r>
              <a:rPr lang="en-GB" sz="6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pakai</a:t>
            </a:r>
            <a:r>
              <a:rPr lang="en-GB" sz="6400" b="1" dirty="0">
                <a:latin typeface="Segoe UI" panose="020B0502040204020203" pitchFamily="34" charset="0"/>
                <a:cs typeface="Segoe UI" panose="020B0502040204020203" pitchFamily="34" charset="0"/>
              </a:rPr>
              <a:t> Android Studio</a:t>
            </a:r>
            <a:endParaRPr lang="en-ID" sz="6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A73B8-C825-8D32-81B9-ADD7FCCEC01E}"/>
              </a:ext>
            </a:extLst>
          </p:cNvPr>
          <p:cNvSpPr txBox="1"/>
          <p:nvPr/>
        </p:nvSpPr>
        <p:spPr>
          <a:xfrm>
            <a:off x="349755" y="5469421"/>
            <a:ext cx="4495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SE-05-01</a:t>
            </a:r>
          </a:p>
          <a:p>
            <a:r>
              <a:rPr lang="en-GB" sz="2400" dirty="0"/>
              <a:t>Deo Farady Santoso – 1201220447</a:t>
            </a:r>
            <a:endParaRPr lang="en-ID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266D3-BA9E-BE98-D924-E531816F8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914" y="1629000"/>
            <a:ext cx="48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34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9E7471-6448-E4C5-E63D-AC9285D6C7CA}"/>
              </a:ext>
            </a:extLst>
          </p:cNvPr>
          <p:cNvSpPr txBox="1">
            <a:spLocks/>
          </p:cNvSpPr>
          <p:nvPr/>
        </p:nvSpPr>
        <p:spPr>
          <a:xfrm>
            <a:off x="346012" y="554820"/>
            <a:ext cx="73003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b="1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GB" sz="6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Installasi</a:t>
            </a:r>
            <a:r>
              <a:rPr lang="en-GB" sz="6400" b="1" dirty="0">
                <a:latin typeface="Segoe UI" panose="020B0502040204020203" pitchFamily="34" charset="0"/>
                <a:cs typeface="Segoe UI" panose="020B0502040204020203" pitchFamily="34" charset="0"/>
              </a:rPr>
              <a:t> License</a:t>
            </a:r>
            <a:endParaRPr lang="en-ID" sz="6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8133-0FCF-8398-B447-024AFD02D8F7}"/>
              </a:ext>
            </a:extLst>
          </p:cNvPr>
          <p:cNvSpPr txBox="1"/>
          <p:nvPr/>
        </p:nvSpPr>
        <p:spPr>
          <a:xfrm>
            <a:off x="346012" y="2007032"/>
            <a:ext cx="11229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Buka </a:t>
            </a:r>
            <a:r>
              <a:rPr lang="en-GB" sz="2400" b="1" dirty="0"/>
              <a:t>CMD</a:t>
            </a:r>
            <a:r>
              <a:rPr lang="en-GB" sz="2400" dirty="0"/>
              <a:t> di windows, dan </a:t>
            </a:r>
            <a:r>
              <a:rPr lang="en-GB" sz="2400" dirty="0" err="1"/>
              <a:t>ketikkan</a:t>
            </a:r>
            <a:r>
              <a:rPr lang="en-GB" sz="2400" dirty="0"/>
              <a:t> </a:t>
            </a:r>
            <a:r>
              <a:rPr lang="en-GB" sz="2400" dirty="0" err="1"/>
              <a:t>perintah</a:t>
            </a:r>
            <a:r>
              <a:rPr lang="en-GB" sz="2400" dirty="0"/>
              <a:t> </a:t>
            </a:r>
            <a:r>
              <a:rPr lang="en-GB" sz="2400" b="1" dirty="0"/>
              <a:t>flutter doctor. </a:t>
            </a:r>
            <a:r>
              <a:rPr lang="en-GB" sz="2400" dirty="0" err="1"/>
              <a:t>Kemudian</a:t>
            </a:r>
            <a:r>
              <a:rPr lang="en-GB" sz="2400" dirty="0"/>
              <a:t> </a:t>
            </a:r>
            <a:r>
              <a:rPr lang="en-GB" sz="2400" dirty="0" err="1"/>
              <a:t>ketikkan</a:t>
            </a:r>
            <a:r>
              <a:rPr lang="en-GB" sz="2400" dirty="0"/>
              <a:t> </a:t>
            </a:r>
            <a:r>
              <a:rPr lang="en-GB" sz="2400" dirty="0" err="1"/>
              <a:t>perintah</a:t>
            </a:r>
            <a:endParaRPr lang="en-GB" sz="2400" dirty="0"/>
          </a:p>
          <a:p>
            <a:r>
              <a:rPr lang="en-GB" sz="2400" b="1" dirty="0"/>
              <a:t>flutter doctor –android-licenses.</a:t>
            </a:r>
            <a:endParaRPr lang="en-ID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610DB-5E78-91A0-9137-93946AEF9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3" y="3107510"/>
            <a:ext cx="4713785" cy="25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B1B195-3B84-B9C0-3E77-D2D663BFE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7510"/>
            <a:ext cx="4730097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52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9E7471-6448-E4C5-E63D-AC9285D6C7CA}"/>
              </a:ext>
            </a:extLst>
          </p:cNvPr>
          <p:cNvSpPr txBox="1">
            <a:spLocks/>
          </p:cNvSpPr>
          <p:nvPr/>
        </p:nvSpPr>
        <p:spPr>
          <a:xfrm>
            <a:off x="346012" y="554820"/>
            <a:ext cx="60324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b="1" dirty="0">
                <a:latin typeface="Segoe UI" panose="020B0502040204020203" pitchFamily="34" charset="0"/>
                <a:cs typeface="Segoe UI" panose="020B0502040204020203" pitchFamily="34" charset="0"/>
              </a:rPr>
              <a:t># Install Flutter</a:t>
            </a:r>
            <a:endParaRPr lang="en-ID" sz="6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8133-0FCF-8398-B447-024AFD02D8F7}"/>
              </a:ext>
            </a:extLst>
          </p:cNvPr>
          <p:cNvSpPr txBox="1"/>
          <p:nvPr/>
        </p:nvSpPr>
        <p:spPr>
          <a:xfrm>
            <a:off x="346012" y="2007032"/>
            <a:ext cx="10042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 err="1"/>
              <a:t>Kunjungi</a:t>
            </a:r>
            <a:r>
              <a:rPr lang="en-ID" sz="2400" dirty="0"/>
              <a:t> web </a:t>
            </a:r>
            <a:r>
              <a:rPr lang="en-ID" sz="2400" dirty="0" err="1"/>
              <a:t>fluter</a:t>
            </a:r>
            <a:r>
              <a:rPr lang="en-ID" sz="2400" dirty="0"/>
              <a:t>, </a:t>
            </a:r>
            <a:r>
              <a:rPr lang="en-ID" sz="2400" dirty="0" err="1"/>
              <a:t>kemudian</a:t>
            </a:r>
            <a:r>
              <a:rPr lang="en-ID" sz="2400" dirty="0"/>
              <a:t> </a:t>
            </a:r>
            <a:r>
              <a:rPr lang="en-ID" sz="2400" dirty="0" err="1"/>
              <a:t>dowload</a:t>
            </a:r>
            <a:r>
              <a:rPr lang="en-ID" sz="2400" dirty="0"/>
              <a:t> flutter </a:t>
            </a:r>
            <a:r>
              <a:rPr lang="en-ID" sz="2400" dirty="0" err="1"/>
              <a:t>sesuai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spesifikasi</a:t>
            </a:r>
            <a:r>
              <a:rPr lang="en-ID" sz="2400" dirty="0"/>
              <a:t> kalian.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BB184-15F7-A146-ADED-84863FD0C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82" y="3157727"/>
            <a:ext cx="7512436" cy="4426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136EE-215B-E2B7-D51B-67F2211B1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82" y="2843691"/>
            <a:ext cx="7512436" cy="44261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22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C88133-0FCF-8398-B447-024AFD02D8F7}"/>
              </a:ext>
            </a:extLst>
          </p:cNvPr>
          <p:cNvSpPr txBox="1"/>
          <p:nvPr/>
        </p:nvSpPr>
        <p:spPr>
          <a:xfrm>
            <a:off x="346012" y="1164551"/>
            <a:ext cx="11481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Setelah</a:t>
            </a:r>
            <a:r>
              <a:rPr lang="en-ID" sz="2400" dirty="0"/>
              <a:t> </a:t>
            </a:r>
            <a:r>
              <a:rPr lang="en-ID" sz="2400" dirty="0" err="1"/>
              <a:t>didowload</a:t>
            </a:r>
            <a:r>
              <a:rPr lang="en-ID" sz="2400" dirty="0"/>
              <a:t>, </a:t>
            </a:r>
            <a:r>
              <a:rPr lang="en-ID" sz="2400" dirty="0" err="1"/>
              <a:t>extrak</a:t>
            </a:r>
            <a:r>
              <a:rPr lang="en-ID" sz="2400" dirty="0"/>
              <a:t> file </a:t>
            </a:r>
            <a:r>
              <a:rPr lang="en-ID" sz="2400" dirty="0" err="1"/>
              <a:t>tersebut</a:t>
            </a:r>
            <a:r>
              <a:rPr lang="en-ID" sz="2400" dirty="0"/>
              <a:t> dan </a:t>
            </a:r>
            <a:r>
              <a:rPr lang="en-ID" sz="2400" dirty="0" err="1"/>
              <a:t>pindahkan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folder lain. </a:t>
            </a:r>
            <a:r>
              <a:rPr lang="en-ID" sz="2400" dirty="0" err="1"/>
              <a:t>Kemudian</a:t>
            </a:r>
            <a:r>
              <a:rPr lang="en-ID" sz="2400" dirty="0"/>
              <a:t> </a:t>
            </a:r>
            <a:r>
              <a:rPr lang="en-ID" sz="2400" dirty="0" err="1"/>
              <a:t>simpan</a:t>
            </a:r>
            <a:r>
              <a:rPr lang="en-ID" sz="2400" dirty="0"/>
              <a:t> </a:t>
            </a:r>
            <a:r>
              <a:rPr lang="en-ID" sz="2400" dirty="0" err="1"/>
              <a:t>alamat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folder </a:t>
            </a:r>
            <a:r>
              <a:rPr lang="en-ID" sz="2400" dirty="0" err="1"/>
              <a:t>berisi</a:t>
            </a:r>
            <a:r>
              <a:rPr lang="en-ID" sz="2400" dirty="0"/>
              <a:t> flutter.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FA94C-36A7-3089-CEBF-D11411225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6"/>
          <a:stretch/>
        </p:blipFill>
        <p:spPr>
          <a:xfrm>
            <a:off x="517369" y="2399579"/>
            <a:ext cx="11157263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9E7471-6448-E4C5-E63D-AC9285D6C7CA}"/>
              </a:ext>
            </a:extLst>
          </p:cNvPr>
          <p:cNvSpPr txBox="1">
            <a:spLocks/>
          </p:cNvSpPr>
          <p:nvPr/>
        </p:nvSpPr>
        <p:spPr>
          <a:xfrm>
            <a:off x="346012" y="554820"/>
            <a:ext cx="61182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b="1" dirty="0">
                <a:latin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lang="en-GB" sz="6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Perbarui</a:t>
            </a:r>
            <a:r>
              <a:rPr lang="en-GB" sz="6400" b="1" dirty="0">
                <a:latin typeface="Segoe UI" panose="020B0502040204020203" pitchFamily="34" charset="0"/>
                <a:cs typeface="Segoe UI" panose="020B0502040204020203" pitchFamily="34" charset="0"/>
              </a:rPr>
              <a:t> Path</a:t>
            </a:r>
            <a:endParaRPr lang="en-ID" sz="6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8133-0FCF-8398-B447-024AFD02D8F7}"/>
              </a:ext>
            </a:extLst>
          </p:cNvPr>
          <p:cNvSpPr txBox="1"/>
          <p:nvPr/>
        </p:nvSpPr>
        <p:spPr>
          <a:xfrm>
            <a:off x="346012" y="2007032"/>
            <a:ext cx="8033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/>
              <a:t>Buka </a:t>
            </a:r>
            <a:r>
              <a:rPr lang="en-ID" sz="2400" b="1" dirty="0"/>
              <a:t>Environment </a:t>
            </a:r>
            <a:r>
              <a:rPr lang="en-ID" sz="2400" b="1" dirty="0" err="1"/>
              <a:t>Variabel</a:t>
            </a:r>
            <a:r>
              <a:rPr lang="en-ID" sz="2400" dirty="0"/>
              <a:t> dan </a:t>
            </a:r>
            <a:r>
              <a:rPr lang="en-ID" sz="2400" dirty="0" err="1"/>
              <a:t>perbarui</a:t>
            </a:r>
            <a:r>
              <a:rPr lang="en-ID" sz="2400" dirty="0"/>
              <a:t> </a:t>
            </a:r>
            <a:r>
              <a:rPr lang="en-ID" sz="2400" b="1" dirty="0"/>
              <a:t>Path – User </a:t>
            </a:r>
            <a:r>
              <a:rPr lang="en-ID" sz="2400" b="1" dirty="0" err="1"/>
              <a:t>Variabel</a:t>
            </a:r>
            <a:r>
              <a:rPr lang="en-ID" sz="2400" dirty="0"/>
              <a:t>.</a:t>
            </a:r>
            <a:endParaRPr lang="en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BDE40-A4E6-2A3B-E11B-C41E4F307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56" y="2896186"/>
            <a:ext cx="3122708" cy="36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40514-CD38-BD34-D538-93260ED8C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53" y="2896186"/>
            <a:ext cx="3280495" cy="36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5EAB2B-D028-BABA-CC0E-E19A2A38E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37" y="2896186"/>
            <a:ext cx="327826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0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9E7471-6448-E4C5-E63D-AC9285D6C7CA}"/>
              </a:ext>
            </a:extLst>
          </p:cNvPr>
          <p:cNvSpPr txBox="1">
            <a:spLocks/>
          </p:cNvSpPr>
          <p:nvPr/>
        </p:nvSpPr>
        <p:spPr>
          <a:xfrm>
            <a:off x="346012" y="554820"/>
            <a:ext cx="93446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b="1" dirty="0">
                <a:latin typeface="Segoe UI" panose="020B0502040204020203" pitchFamily="34" charset="0"/>
                <a:cs typeface="Segoe UI" panose="020B0502040204020203" pitchFamily="34" charset="0"/>
              </a:rPr>
              <a:t># Install Android Studio</a:t>
            </a:r>
            <a:endParaRPr lang="en-ID" sz="6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8133-0FCF-8398-B447-024AFD02D8F7}"/>
              </a:ext>
            </a:extLst>
          </p:cNvPr>
          <p:cNvSpPr txBox="1"/>
          <p:nvPr/>
        </p:nvSpPr>
        <p:spPr>
          <a:xfrm>
            <a:off x="346012" y="2007032"/>
            <a:ext cx="9051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</a:t>
            </a:r>
            <a:r>
              <a:rPr lang="en-ID" sz="2400" dirty="0" err="1"/>
              <a:t>nstall</a:t>
            </a:r>
            <a:r>
              <a:rPr lang="en-ID" sz="2400" dirty="0"/>
              <a:t> </a:t>
            </a:r>
            <a:r>
              <a:rPr lang="en-ID" sz="2400" b="1" dirty="0"/>
              <a:t>Android Studio </a:t>
            </a:r>
            <a:r>
              <a:rPr lang="en-ID" sz="2400" dirty="0" err="1"/>
              <a:t>disitus</a:t>
            </a:r>
            <a:r>
              <a:rPr lang="en-ID" sz="2400" dirty="0"/>
              <a:t> </a:t>
            </a:r>
            <a:r>
              <a:rPr lang="en-ID" sz="2400" dirty="0" err="1"/>
              <a:t>resminya</a:t>
            </a:r>
            <a:r>
              <a:rPr lang="en-ID" sz="2400" dirty="0"/>
              <a:t> dan </a:t>
            </a:r>
            <a:r>
              <a:rPr lang="en-ID" sz="2400" dirty="0" err="1"/>
              <a:t>setelahnya</a:t>
            </a:r>
            <a:r>
              <a:rPr lang="en-ID" sz="2400" dirty="0"/>
              <a:t> </a:t>
            </a:r>
            <a:r>
              <a:rPr lang="en-ID" sz="2400" dirty="0" err="1"/>
              <a:t>buka</a:t>
            </a:r>
            <a:r>
              <a:rPr lang="en-ID" sz="2400" dirty="0"/>
              <a:t> </a:t>
            </a:r>
            <a:r>
              <a:rPr lang="en-ID" sz="2400" dirty="0" err="1"/>
              <a:t>aplikasinya</a:t>
            </a:r>
            <a:r>
              <a:rPr lang="en-ID" sz="24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347DE-B015-B89D-18A7-202A5F33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51"/>
          <a:stretch/>
        </p:blipFill>
        <p:spPr>
          <a:xfrm>
            <a:off x="1144556" y="2843691"/>
            <a:ext cx="9902888" cy="50374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288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C88133-0FCF-8398-B447-024AFD02D8F7}"/>
              </a:ext>
            </a:extLst>
          </p:cNvPr>
          <p:cNvSpPr txBox="1"/>
          <p:nvPr/>
        </p:nvSpPr>
        <p:spPr>
          <a:xfrm>
            <a:off x="346012" y="1164551"/>
            <a:ext cx="1148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Klik</a:t>
            </a:r>
            <a:r>
              <a:rPr lang="en-ID" sz="2400" dirty="0"/>
              <a:t> </a:t>
            </a:r>
            <a:r>
              <a:rPr lang="en-ID" sz="2400" b="1" dirty="0"/>
              <a:t>Next</a:t>
            </a:r>
            <a:r>
              <a:rPr lang="en-ID" sz="2400" dirty="0"/>
              <a:t> dan </a:t>
            </a:r>
            <a:r>
              <a:rPr lang="en-ID" sz="2400" dirty="0" err="1"/>
              <a:t>pilih</a:t>
            </a:r>
            <a:r>
              <a:rPr lang="en-ID" sz="2400" dirty="0"/>
              <a:t> </a:t>
            </a:r>
            <a:r>
              <a:rPr lang="en-ID" sz="2400" dirty="0" err="1"/>
              <a:t>komponen</a:t>
            </a:r>
            <a:r>
              <a:rPr lang="en-ID" sz="2400" dirty="0"/>
              <a:t> </a:t>
            </a:r>
            <a:r>
              <a:rPr lang="en-ID" sz="2400" b="1" dirty="0"/>
              <a:t>Android Virtual Device</a:t>
            </a:r>
            <a:r>
              <a:rPr lang="en-ID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6D3F7-4496-573F-CA8D-14BE85855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78" y="2574833"/>
            <a:ext cx="4750044" cy="3587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20CEB-1510-1B17-0D72-E46BB9272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378" y="2574833"/>
            <a:ext cx="4750044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C88133-0FCF-8398-B447-024AFD02D8F7}"/>
              </a:ext>
            </a:extLst>
          </p:cNvPr>
          <p:cNvSpPr txBox="1"/>
          <p:nvPr/>
        </p:nvSpPr>
        <p:spPr>
          <a:xfrm>
            <a:off x="346012" y="1164551"/>
            <a:ext cx="11481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 err="1"/>
              <a:t>Kemudian</a:t>
            </a:r>
            <a:r>
              <a:rPr lang="en-ID" sz="2400" dirty="0"/>
              <a:t> </a:t>
            </a:r>
            <a:r>
              <a:rPr lang="en-ID" sz="2400" dirty="0" err="1"/>
              <a:t>atur</a:t>
            </a:r>
            <a:r>
              <a:rPr lang="en-ID" sz="2400" dirty="0"/>
              <a:t> </a:t>
            </a:r>
            <a:r>
              <a:rPr lang="en-ID" sz="2400" b="1" dirty="0" err="1"/>
              <a:t>lokasi</a:t>
            </a:r>
            <a:r>
              <a:rPr lang="en-ID" sz="2400" b="1" dirty="0"/>
              <a:t> file </a:t>
            </a:r>
            <a:r>
              <a:rPr lang="en-ID" sz="2400" dirty="0" err="1"/>
              <a:t>aplikasinya</a:t>
            </a:r>
            <a:r>
              <a:rPr lang="en-ID" sz="2400" dirty="0"/>
              <a:t> dan </a:t>
            </a:r>
            <a:r>
              <a:rPr lang="en-ID" sz="2400" dirty="0" err="1"/>
              <a:t>klik</a:t>
            </a:r>
            <a:r>
              <a:rPr lang="en-ID" sz="2400" dirty="0"/>
              <a:t> </a:t>
            </a:r>
            <a:r>
              <a:rPr lang="en-ID" sz="2400" b="1" dirty="0"/>
              <a:t>Install</a:t>
            </a:r>
            <a:r>
              <a:rPr lang="en-ID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4B0D5-9E16-A4A2-7801-79C18548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79" y="2622366"/>
            <a:ext cx="4750044" cy="3587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6CB221-4E92-34E1-474B-EDFEC3CD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42" y="2622366"/>
            <a:ext cx="4750044" cy="358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2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9E7471-6448-E4C5-E63D-AC9285D6C7CA}"/>
              </a:ext>
            </a:extLst>
          </p:cNvPr>
          <p:cNvSpPr txBox="1">
            <a:spLocks/>
          </p:cNvSpPr>
          <p:nvPr/>
        </p:nvSpPr>
        <p:spPr>
          <a:xfrm>
            <a:off x="346012" y="554820"/>
            <a:ext cx="9227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b="1" dirty="0">
                <a:latin typeface="Segoe UI" panose="020B0502040204020203" pitchFamily="34" charset="0"/>
                <a:cs typeface="Segoe UI" panose="020B0502040204020203" pitchFamily="34" charset="0"/>
              </a:rPr>
              <a:t># Setup Android Studio</a:t>
            </a:r>
            <a:endParaRPr lang="en-ID" sz="6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88133-0FCF-8398-B447-024AFD02D8F7}"/>
              </a:ext>
            </a:extLst>
          </p:cNvPr>
          <p:cNvSpPr txBox="1"/>
          <p:nvPr/>
        </p:nvSpPr>
        <p:spPr>
          <a:xfrm>
            <a:off x="346012" y="2007032"/>
            <a:ext cx="10607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Selanjutnya</a:t>
            </a:r>
            <a:r>
              <a:rPr lang="en-GB" sz="2400" dirty="0"/>
              <a:t>, </a:t>
            </a:r>
            <a:r>
              <a:rPr lang="en-GB" sz="2400" dirty="0" err="1"/>
              <a:t>klik</a:t>
            </a:r>
            <a:r>
              <a:rPr lang="en-GB" sz="2400" dirty="0"/>
              <a:t> </a:t>
            </a:r>
            <a:r>
              <a:rPr lang="en-GB" sz="2400" b="1" dirty="0"/>
              <a:t>Next </a:t>
            </a:r>
            <a:r>
              <a:rPr lang="en-GB" sz="2400" dirty="0"/>
              <a:t>dan </a:t>
            </a:r>
            <a:r>
              <a:rPr lang="en-GB" sz="2400" dirty="0" err="1"/>
              <a:t>pilih</a:t>
            </a:r>
            <a:r>
              <a:rPr lang="en-GB" sz="2400" dirty="0"/>
              <a:t> </a:t>
            </a:r>
            <a:r>
              <a:rPr lang="en-GB" sz="2400" b="1" dirty="0"/>
              <a:t>Standard. </a:t>
            </a:r>
            <a:r>
              <a:rPr lang="en-GB" sz="2400" dirty="0" err="1"/>
              <a:t>Terakhir</a:t>
            </a:r>
            <a:r>
              <a:rPr lang="en-GB" sz="2400" dirty="0"/>
              <a:t> </a:t>
            </a:r>
            <a:r>
              <a:rPr lang="en-GB" sz="2400" dirty="0" err="1"/>
              <a:t>klik</a:t>
            </a:r>
            <a:r>
              <a:rPr lang="en-GB" sz="2400" dirty="0"/>
              <a:t> </a:t>
            </a:r>
            <a:r>
              <a:rPr lang="en-GB" sz="2400" dirty="0" err="1"/>
              <a:t>tombol</a:t>
            </a:r>
            <a:r>
              <a:rPr lang="en-GB" sz="2400" dirty="0"/>
              <a:t> </a:t>
            </a:r>
            <a:r>
              <a:rPr lang="en-GB" sz="2400" b="1" dirty="0"/>
              <a:t>Finish</a:t>
            </a:r>
            <a:r>
              <a:rPr lang="en-GB" sz="2400" dirty="0"/>
              <a:t> </a:t>
            </a:r>
            <a:r>
              <a:rPr lang="en-GB" sz="2400" dirty="0" err="1"/>
              <a:t>setelah</a:t>
            </a:r>
            <a:r>
              <a:rPr lang="en-GB" sz="2400" dirty="0"/>
              <a:t> </a:t>
            </a:r>
            <a:r>
              <a:rPr lang="en-GB" sz="2400" dirty="0" err="1"/>
              <a:t>selesai</a:t>
            </a:r>
            <a:r>
              <a:rPr lang="en-GB" sz="2400" dirty="0"/>
              <a:t>.</a:t>
            </a:r>
            <a:endParaRPr lang="en-I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21B2D-A3AB-3BD4-37A3-B65CE179F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3" y="3008791"/>
            <a:ext cx="3343031" cy="25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6AE3B0-6DD6-1738-AF7E-F22B4E4C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85" y="3008791"/>
            <a:ext cx="3343031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D20526-6BDC-A9AD-1663-2D2FB37D8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63" y="3008791"/>
            <a:ext cx="336282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C88133-0FCF-8398-B447-024AFD02D8F7}"/>
              </a:ext>
            </a:extLst>
          </p:cNvPr>
          <p:cNvSpPr txBox="1"/>
          <p:nvPr/>
        </p:nvSpPr>
        <p:spPr>
          <a:xfrm>
            <a:off x="346012" y="558159"/>
            <a:ext cx="11481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Klik</a:t>
            </a:r>
            <a:r>
              <a:rPr lang="en-GB" sz="2400" dirty="0"/>
              <a:t> </a:t>
            </a:r>
            <a:r>
              <a:rPr lang="en-GB" sz="2400" dirty="0" err="1"/>
              <a:t>tombol</a:t>
            </a:r>
            <a:r>
              <a:rPr lang="en-GB" sz="2400" dirty="0"/>
              <a:t> </a:t>
            </a:r>
            <a:r>
              <a:rPr lang="en-GB" sz="2400" b="1" dirty="0"/>
              <a:t>More Action </a:t>
            </a:r>
            <a:r>
              <a:rPr lang="en-GB" sz="2400" dirty="0"/>
              <a:t>dan </a:t>
            </a:r>
            <a:r>
              <a:rPr lang="en-GB" sz="2400" dirty="0" err="1"/>
              <a:t>pilih</a:t>
            </a:r>
            <a:r>
              <a:rPr lang="en-GB" sz="2400" dirty="0"/>
              <a:t> </a:t>
            </a:r>
            <a:r>
              <a:rPr lang="en-GB" sz="2400" b="1" dirty="0"/>
              <a:t>SDK Manager</a:t>
            </a:r>
            <a:r>
              <a:rPr lang="en-GB" sz="2400" dirty="0"/>
              <a:t>. </a:t>
            </a:r>
            <a:r>
              <a:rPr lang="en-GB" sz="2400" dirty="0" err="1"/>
              <a:t>Pastikan</a:t>
            </a:r>
            <a:r>
              <a:rPr lang="en-GB" sz="2400" dirty="0"/>
              <a:t> </a:t>
            </a:r>
            <a:r>
              <a:rPr lang="en-GB" sz="2400" b="1" dirty="0"/>
              <a:t>Android SDK Command Line Tools (Latest)</a:t>
            </a:r>
            <a:r>
              <a:rPr lang="en-GB" sz="2400" dirty="0"/>
              <a:t> </a:t>
            </a:r>
            <a:r>
              <a:rPr lang="en-GB" sz="2400" dirty="0" err="1"/>
              <a:t>sudah</a:t>
            </a:r>
            <a:r>
              <a:rPr lang="en-GB" sz="2400" dirty="0"/>
              <a:t> </a:t>
            </a:r>
            <a:r>
              <a:rPr lang="en-GB" sz="2400" dirty="0" err="1"/>
              <a:t>dicentang</a:t>
            </a:r>
            <a:r>
              <a:rPr lang="en-GB" sz="2400" dirty="0"/>
              <a:t>.</a:t>
            </a:r>
            <a:endParaRPr lang="en-ID" sz="2400" b="1" dirty="0"/>
          </a:p>
          <a:p>
            <a:endParaRPr lang="en-GB" sz="2400" b="1" dirty="0"/>
          </a:p>
          <a:p>
            <a:r>
              <a:rPr lang="en-GB" sz="2400" dirty="0" err="1"/>
              <a:t>Tidak</a:t>
            </a:r>
            <a:r>
              <a:rPr lang="en-GB" sz="2400" dirty="0"/>
              <a:t> </a:t>
            </a:r>
            <a:r>
              <a:rPr lang="en-GB" sz="2400" dirty="0" err="1"/>
              <a:t>lupa</a:t>
            </a:r>
            <a:r>
              <a:rPr lang="en-GB" sz="2400" dirty="0"/>
              <a:t> </a:t>
            </a:r>
            <a:r>
              <a:rPr lang="en-GB" sz="2400" dirty="0" err="1"/>
              <a:t>untuk</a:t>
            </a:r>
            <a:r>
              <a:rPr lang="en-GB" sz="2400" dirty="0"/>
              <a:t> </a:t>
            </a:r>
            <a:r>
              <a:rPr lang="en-GB" sz="2400" dirty="0" err="1"/>
              <a:t>menginstall</a:t>
            </a:r>
            <a:r>
              <a:rPr lang="en-GB" sz="2400" dirty="0"/>
              <a:t> </a:t>
            </a:r>
            <a:r>
              <a:rPr lang="en-GB" sz="2400" b="1" dirty="0"/>
              <a:t>flutter </a:t>
            </a:r>
            <a:r>
              <a:rPr lang="en-GB" sz="2400" dirty="0" err="1"/>
              <a:t>dimenu</a:t>
            </a:r>
            <a:r>
              <a:rPr lang="en-GB" sz="2400" dirty="0"/>
              <a:t> </a:t>
            </a:r>
            <a:r>
              <a:rPr lang="en-GB" sz="2400" b="1" dirty="0"/>
              <a:t>plugin</a:t>
            </a:r>
            <a:r>
              <a:rPr lang="en-GB" sz="2400" dirty="0"/>
              <a:t>.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04D2F-1558-2FA5-F787-4504E741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5" y="2774792"/>
            <a:ext cx="3083478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8CF405-FD32-C86B-FC8E-9DC83291B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554" y="2774792"/>
            <a:ext cx="3344892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20D0C3-1416-97BD-D0D8-A7E6C16814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47" y="2774792"/>
            <a:ext cx="308347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1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Deo Farady</dc:creator>
  <cp:lastModifiedBy>Deo Farady</cp:lastModifiedBy>
  <cp:revision>1</cp:revision>
  <dcterms:created xsi:type="dcterms:W3CDTF">2024-09-27T13:24:36Z</dcterms:created>
  <dcterms:modified xsi:type="dcterms:W3CDTF">2024-09-27T13:56:10Z</dcterms:modified>
</cp:coreProperties>
</file>