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13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7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5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1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CF22-47B8-4BFA-AE8D-AAC754B3D5A7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8C2B-50C2-44EE-9C52-D4298ED5D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5" Type="http://schemas.openxmlformats.org/officeDocument/2006/relationships/image" Target="../media/image18.JP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jpg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jp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0" y="7357191"/>
            <a:ext cx="18288000" cy="2929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B6E0FD-82DF-4720-B5A0-1139CD0D5341}"/>
              </a:ext>
            </a:extLst>
          </p:cNvPr>
          <p:cNvGrpSpPr/>
          <p:nvPr/>
        </p:nvGrpSpPr>
        <p:grpSpPr>
          <a:xfrm>
            <a:off x="170855" y="141532"/>
            <a:ext cx="2304990" cy="1066372"/>
            <a:chOff x="2419380" y="273126"/>
            <a:chExt cx="2304990" cy="1066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D0B52-3AC2-4CBB-9524-A2A7E71D200D}"/>
                </a:ext>
              </a:extLst>
            </p:cNvPr>
            <p:cNvSpPr txBox="1"/>
            <p:nvPr/>
          </p:nvSpPr>
          <p:spPr>
            <a:xfrm>
              <a:off x="2419380" y="877833"/>
              <a:ext cx="2304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+mj-lt"/>
                  <a:cs typeface="Calibri" panose="020F0502020204030204" pitchFamily="34" charset="0"/>
                </a:rPr>
                <a:t>Youtube</a:t>
              </a:r>
              <a:r>
                <a:rPr lang="en-US" altLang="ko-KR" sz="2400" dirty="0">
                  <a:latin typeface="+mj-lt"/>
                  <a:cs typeface="Calibri" panose="020F0502020204030204" pitchFamily="34" charset="0"/>
                </a:rPr>
                <a:t> Chart</a:t>
              </a:r>
              <a:endParaRPr lang="ko-KR" altLang="en-US" sz="2400" dirty="0"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A0D91C-EEE7-4B35-AD24-FDEA7983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950" y="273126"/>
              <a:ext cx="699850" cy="699849"/>
            </a:xfrm>
            <a:prstGeom prst="rect">
              <a:avLst/>
            </a:prstGeom>
          </p:spPr>
        </p:pic>
      </p:grpSp>
      <p:sp>
        <p:nvSpPr>
          <p:cNvPr id="10" name="사각형: 둥근 모서리 4">
            <a:extLst>
              <a:ext uri="{FF2B5EF4-FFF2-40B4-BE49-F238E27FC236}">
                <a16:creationId xmlns:a16="http://schemas.microsoft.com/office/drawing/2014/main" id="{3B4925AF-4949-442F-AFFA-7FE95D3A1686}"/>
              </a:ext>
            </a:extLst>
          </p:cNvPr>
          <p:cNvSpPr/>
          <p:nvPr/>
        </p:nvSpPr>
        <p:spPr>
          <a:xfrm>
            <a:off x="2682332" y="395465"/>
            <a:ext cx="2236052" cy="439616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유튜버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1D9061D3-6DF6-4D3A-B2E0-0C65DD9DEBA5}"/>
              </a:ext>
            </a:extLst>
          </p:cNvPr>
          <p:cNvSpPr/>
          <p:nvPr/>
        </p:nvSpPr>
        <p:spPr>
          <a:xfrm>
            <a:off x="4987187" y="395465"/>
            <a:ext cx="2236052" cy="4396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 smtClean="0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채널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1D9061D3-6DF6-4D3A-B2E0-0C65DD9DEBA5}"/>
              </a:ext>
            </a:extLst>
          </p:cNvPr>
          <p:cNvSpPr/>
          <p:nvPr/>
        </p:nvSpPr>
        <p:spPr>
          <a:xfrm>
            <a:off x="7292041" y="395465"/>
            <a:ext cx="2236052" cy="4396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 smtClean="0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인기 영상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434713" y="316363"/>
            <a:ext cx="4572624" cy="660708"/>
            <a:chOff x="10162124" y="2032821"/>
            <a:chExt cx="3826784" cy="55294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5366C2-5441-4AFC-8F65-CDFBAD17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3517" y="2032821"/>
              <a:ext cx="505391" cy="505391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0162124" y="2032821"/>
              <a:ext cx="3200950" cy="552940"/>
              <a:chOff x="-2783855" y="237517"/>
              <a:chExt cx="2542704" cy="439233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4B5C592-9CD3-43E3-AF98-E99CD87C2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83855" y="24228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A58900B-3EC6-4AAE-AD0C-7D1DCC70F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56179" y="24228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B8A2D0-CE93-4B29-BDF8-AAC480F5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00827" y="244750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7C38AD6-CB4E-4436-9B78-BEC8D47C7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28503" y="242282"/>
                <a:ext cx="432000" cy="432000"/>
              </a:xfrm>
              <a:prstGeom prst="rect">
                <a:avLst/>
              </a:prstGeom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-673151" y="237517"/>
                <a:ext cx="432000" cy="432000"/>
                <a:chOff x="-673151" y="237517"/>
                <a:chExt cx="432000" cy="432000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8BB6638-DAF0-4D10-A86D-5B5980E4E713}"/>
                    </a:ext>
                  </a:extLst>
                </p:cNvPr>
                <p:cNvSpPr/>
                <p:nvPr/>
              </p:nvSpPr>
              <p:spPr>
                <a:xfrm>
                  <a:off x="-673151" y="237517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99183" y="314367"/>
                  <a:ext cx="287891" cy="287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그룹 70"/>
          <p:cNvGrpSpPr/>
          <p:nvPr/>
        </p:nvGrpSpPr>
        <p:grpSpPr>
          <a:xfrm>
            <a:off x="0" y="1207904"/>
            <a:ext cx="18288000" cy="5866664"/>
            <a:chOff x="0" y="1207904"/>
            <a:chExt cx="18288000" cy="779763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3FADB3C-0BAD-417D-B968-F181E4DB9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754"/>
            <a:stretch/>
          </p:blipFill>
          <p:spPr>
            <a:xfrm>
              <a:off x="0" y="1207904"/>
              <a:ext cx="18288000" cy="778708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77D560-B059-48BA-AABD-99B4002D7719}"/>
                </a:ext>
              </a:extLst>
            </p:cNvPr>
            <p:cNvSpPr/>
            <p:nvPr/>
          </p:nvSpPr>
          <p:spPr>
            <a:xfrm>
              <a:off x="0" y="1218457"/>
              <a:ext cx="18288000" cy="778707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4406BD-0965-4B57-8A9E-430B5E17C2C2}"/>
              </a:ext>
            </a:extLst>
          </p:cNvPr>
          <p:cNvSpPr txBox="1"/>
          <p:nvPr/>
        </p:nvSpPr>
        <p:spPr>
          <a:xfrm>
            <a:off x="5957679" y="1245544"/>
            <a:ext cx="637264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YOUTUBER TOP100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집계기준 </a:t>
            </a:r>
            <a:r>
              <a:rPr lang="en-US" altLang="ko-KR" sz="20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2018.08.01</a:t>
            </a:r>
            <a:endParaRPr lang="ko-KR" altLang="en-US" sz="2000" dirty="0">
              <a:solidFill>
                <a:schemeClr val="bg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AC05A73-56FA-4BB9-8D24-03B4F7503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62" y="3051129"/>
            <a:ext cx="6372642" cy="358461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191390" y="5354222"/>
            <a:ext cx="321434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</a:defRPr>
            </a:lvl1pPr>
          </a:lstStyle>
          <a:p>
            <a:r>
              <a:rPr lang="ko-KR" altLang="en-US" sz="3200" dirty="0"/>
              <a:t>구독자</a:t>
            </a:r>
            <a:r>
              <a:rPr lang="ko-KR" altLang="en-US" sz="4800" dirty="0"/>
              <a:t> </a:t>
            </a:r>
            <a:r>
              <a:rPr lang="en-US" altLang="ko-KR" sz="4800" dirty="0"/>
              <a:t>269</a:t>
            </a:r>
            <a:r>
              <a:rPr lang="ko-KR" altLang="en-US" sz="4800" dirty="0"/>
              <a:t>만 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9197666" y="6139706"/>
            <a:ext cx="6547772" cy="449179"/>
            <a:chOff x="297989" y="9826878"/>
            <a:chExt cx="6547772" cy="449179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97989" y="9826878"/>
              <a:ext cx="1678326" cy="449179"/>
            </a:xfrm>
            <a:prstGeom prst="round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ko-KR" altLang="en-US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외국인 </a:t>
              </a:r>
              <a:r>
                <a:rPr lang="ko-KR" altLang="en-US" sz="1800" dirty="0" err="1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유튜버</a:t>
              </a:r>
              <a:endParaRPr lang="ko-KR" altLang="en-US" sz="18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025819" y="9826878"/>
              <a:ext cx="932362" cy="449179"/>
            </a:xfrm>
            <a:prstGeom prst="round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ko-KR" altLang="en-US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문화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007685" y="9826878"/>
              <a:ext cx="932362" cy="449179"/>
            </a:xfrm>
            <a:prstGeom prst="round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ko-KR" altLang="en-US" sz="1800" dirty="0" err="1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먹방</a:t>
              </a:r>
              <a:endParaRPr lang="ko-KR" altLang="en-US" sz="18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89550" y="9826878"/>
              <a:ext cx="1306349" cy="449179"/>
            </a:xfrm>
            <a:prstGeom prst="round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ko-KR" altLang="en-US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영국 영어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345402" y="9826878"/>
              <a:ext cx="1500359" cy="449179"/>
            </a:xfrm>
            <a:prstGeom prst="round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ko-KR" altLang="en-US" sz="1800" dirty="0" err="1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존잘</a:t>
              </a:r>
              <a:r>
                <a:rPr lang="ko-KR" altLang="en-US" sz="1800" dirty="0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 </a:t>
              </a:r>
              <a:r>
                <a:rPr lang="ko-KR" altLang="en-US" sz="1800" dirty="0" err="1">
                  <a:solidFill>
                    <a:schemeClr val="bg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유튜버</a:t>
              </a:r>
              <a:endParaRPr lang="ko-KR" altLang="en-US" sz="18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957F15-95EC-4EAE-ADA2-0643D051071E}"/>
              </a:ext>
            </a:extLst>
          </p:cNvPr>
          <p:cNvGrpSpPr/>
          <p:nvPr/>
        </p:nvGrpSpPr>
        <p:grpSpPr>
          <a:xfrm>
            <a:off x="8946931" y="2851871"/>
            <a:ext cx="2666815" cy="1925698"/>
            <a:chOff x="-1513226" y="3873404"/>
            <a:chExt cx="1898780" cy="13711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C43B45-3C81-438D-9CA8-80535731BE58}"/>
                </a:ext>
              </a:extLst>
            </p:cNvPr>
            <p:cNvSpPr txBox="1"/>
            <p:nvPr/>
          </p:nvSpPr>
          <p:spPr>
            <a:xfrm>
              <a:off x="-1425661" y="3918723"/>
              <a:ext cx="1811215" cy="132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gradFill>
                    <a:gsLst>
                      <a:gs pos="0">
                        <a:srgbClr val="04D9A9"/>
                      </a:gs>
                      <a:gs pos="100000">
                        <a:srgbClr val="08ABE6"/>
                      </a:gs>
                    </a:gsLst>
                    <a:lin ang="5400000" scaled="1"/>
                  </a:gradFill>
                  <a:ea typeface="Segoe UI Black" panose="020B0A02040204020203" pitchFamily="34" charset="0"/>
                  <a:cs typeface="Segoe UI Black" panose="020B0A02040204020203" pitchFamily="34" charset="0"/>
                </a:rPr>
                <a:t>1</a:t>
              </a:r>
              <a:endParaRPr lang="ko-KR" altLang="en-US" sz="11500" dirty="0">
                <a:gradFill>
                  <a:gsLst>
                    <a:gs pos="0">
                      <a:srgbClr val="04D9A9"/>
                    </a:gs>
                    <a:gs pos="100000">
                      <a:srgbClr val="08ABE6"/>
                    </a:gs>
                  </a:gsLst>
                  <a:lin ang="5400000" scaled="1"/>
                </a:gradFill>
                <a:cs typeface="Segoe UI Black" panose="020B0A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139CCC-510A-4AFD-BCA6-0DFF95754E21}"/>
                </a:ext>
              </a:extLst>
            </p:cNvPr>
            <p:cNvSpPr txBox="1"/>
            <p:nvPr/>
          </p:nvSpPr>
          <p:spPr>
            <a:xfrm>
              <a:off x="-1513226" y="3873404"/>
              <a:ext cx="1811215" cy="132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bg1"/>
                  </a:solidFill>
                  <a:ea typeface="Segoe UI Black" panose="020B0A02040204020203" pitchFamily="34" charset="0"/>
                  <a:cs typeface="Segoe UI Black" panose="020B0A02040204020203" pitchFamily="34" charset="0"/>
                </a:rPr>
                <a:t>1</a:t>
              </a:r>
              <a:endParaRPr lang="ko-KR" altLang="en-US" sz="115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cs typeface="Segoe UI Black" panose="020B0A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11B10C9-51C0-40E1-8F25-E49FDF79BA19}"/>
              </a:ext>
            </a:extLst>
          </p:cNvPr>
          <p:cNvSpPr txBox="1"/>
          <p:nvPr/>
        </p:nvSpPr>
        <p:spPr>
          <a:xfrm>
            <a:off x="10264532" y="3229901"/>
            <a:ext cx="4748737" cy="1323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</a:rPr>
              <a:t>영국남자</a:t>
            </a:r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  <a:p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</a:rPr>
              <a:t>Korean Englishman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347AFE-4334-4D0D-89C2-E33DFB46B432}"/>
              </a:ext>
            </a:extLst>
          </p:cNvPr>
          <p:cNvSpPr/>
          <p:nvPr/>
        </p:nvSpPr>
        <p:spPr>
          <a:xfrm>
            <a:off x="9845804" y="2968848"/>
            <a:ext cx="535110" cy="53511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 dirty="0"/>
              <a:t>1</a:t>
            </a:r>
            <a:r>
              <a:rPr lang="ko-KR" altLang="en-US" sz="1800" dirty="0" smtClean="0"/>
              <a:t>↑</a:t>
            </a:r>
            <a:endParaRPr lang="ko-KR" altLang="en-US" sz="1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9201C3-B730-431E-A43D-AE4182579637}"/>
              </a:ext>
            </a:extLst>
          </p:cNvPr>
          <p:cNvSpPr/>
          <p:nvPr/>
        </p:nvSpPr>
        <p:spPr>
          <a:xfrm>
            <a:off x="0" y="6883839"/>
            <a:ext cx="18288000" cy="6571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5412637" y="6892856"/>
            <a:ext cx="6941518" cy="584775"/>
            <a:chOff x="394846" y="6892856"/>
            <a:chExt cx="6941518" cy="5847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EC6927-749C-47B5-A4AC-770D4EE42283}"/>
                </a:ext>
              </a:extLst>
            </p:cNvPr>
            <p:cNvSpPr txBox="1"/>
            <p:nvPr/>
          </p:nvSpPr>
          <p:spPr>
            <a:xfrm>
              <a:off x="394846" y="6892856"/>
              <a:ext cx="3647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내 </a:t>
              </a:r>
              <a:r>
                <a:rPr lang="ko-KR" altLang="en-US" sz="32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최애유튜버</a:t>
              </a:r>
              <a:r>
                <a:rPr lang="ko-KR" altLang="en-US" dirty="0">
                  <a:solidFill>
                    <a:schemeClr val="bg1"/>
                  </a:solidFill>
                </a:rPr>
                <a:t> 공유하기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FA2D271-CC69-4628-B1EB-F8491041A631}"/>
                </a:ext>
              </a:extLst>
            </p:cNvPr>
            <p:cNvGrpSpPr/>
            <p:nvPr/>
          </p:nvGrpSpPr>
          <p:grpSpPr>
            <a:xfrm>
              <a:off x="4185213" y="6979549"/>
              <a:ext cx="3151151" cy="451193"/>
              <a:chOff x="3453545" y="10624982"/>
              <a:chExt cx="3151151" cy="451193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453545" y="10634507"/>
                <a:ext cx="436030" cy="434468"/>
                <a:chOff x="3453545" y="10634507"/>
                <a:chExt cx="436030" cy="434468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136355" y="10634507"/>
                <a:ext cx="432000" cy="434468"/>
                <a:chOff x="4136355" y="10634507"/>
                <a:chExt cx="432000" cy="434468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493915" y="10636975"/>
                <a:ext cx="439200" cy="439200"/>
                <a:chOff x="5493915" y="10636975"/>
                <a:chExt cx="439200" cy="439200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815135" y="10624982"/>
                <a:ext cx="439200" cy="443993"/>
                <a:chOff x="4815135" y="10624982"/>
                <a:chExt cx="439200" cy="443993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FAFC98E-4C4A-4310-9D9F-654C1B5C9840}"/>
                  </a:ext>
                </a:extLst>
              </p:cNvPr>
              <p:cNvGrpSpPr/>
              <p:nvPr/>
            </p:nvGrpSpPr>
            <p:grpSpPr>
              <a:xfrm>
                <a:off x="6172696" y="10629742"/>
                <a:ext cx="432000" cy="432000"/>
                <a:chOff x="-2235200" y="3022600"/>
                <a:chExt cx="432000" cy="432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-2235200" y="3022600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165580" y="3086099"/>
                  <a:ext cx="309383" cy="30938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95" y="7672657"/>
            <a:ext cx="10875810" cy="2816058"/>
          </a:xfrm>
          <a:prstGeom prst="rect">
            <a:avLst/>
          </a:prstGeom>
        </p:spPr>
      </p:pic>
      <p:sp>
        <p:nvSpPr>
          <p:cNvPr id="77" name="설명선: 선 57">
            <a:extLst>
              <a:ext uri="{FF2B5EF4-FFF2-40B4-BE49-F238E27FC236}">
                <a16:creationId xmlns:a16="http://schemas.microsoft.com/office/drawing/2014/main" id="{CB88FAC7-E326-4D48-A326-EF3BB0FA377F}"/>
              </a:ext>
            </a:extLst>
          </p:cNvPr>
          <p:cNvSpPr/>
          <p:nvPr/>
        </p:nvSpPr>
        <p:spPr>
          <a:xfrm>
            <a:off x="-4520119" y="8485482"/>
            <a:ext cx="3611593" cy="757220"/>
          </a:xfrm>
          <a:prstGeom prst="borderCallout1">
            <a:avLst>
              <a:gd name="adj1" fmla="val 62619"/>
              <a:gd name="adj2" fmla="val 101243"/>
              <a:gd name="adj3" fmla="val 121107"/>
              <a:gd name="adj4" fmla="val 231063"/>
            </a:avLst>
          </a:prstGeom>
          <a:solidFill>
            <a:schemeClr val="tx2">
              <a:lumMod val="75000"/>
            </a:schemeClr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 이후 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970*250 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사이즈 </a:t>
            </a:r>
            <a:r>
              <a:rPr lang="ko-KR" altLang="en-US" sz="1200" dirty="0" err="1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애드센스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 이후 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1200" dirty="0" err="1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개마다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970*90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사이즈 </a:t>
            </a:r>
            <a:r>
              <a:rPr lang="ko-KR" altLang="en-US" sz="1200" dirty="0" err="1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애드센스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(billboard hot 100 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참고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0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1733255" y="407560"/>
            <a:ext cx="9837011" cy="2963789"/>
            <a:chOff x="2522596" y="407560"/>
            <a:chExt cx="9837011" cy="2963789"/>
          </a:xfrm>
        </p:grpSpPr>
        <p:sp>
          <p:nvSpPr>
            <p:cNvPr id="5" name="직사각형 4"/>
            <p:cNvSpPr/>
            <p:nvPr/>
          </p:nvSpPr>
          <p:spPr>
            <a:xfrm>
              <a:off x="2522596" y="407560"/>
              <a:ext cx="9789906" cy="2963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8723" y="1537031"/>
              <a:ext cx="1851481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r>
                <a:rPr lang="ko-KR" altLang="en-US" sz="1400" dirty="0">
                  <a:latin typeface="+mn-ea"/>
                  <a:ea typeface="+mn-ea"/>
                </a:rPr>
                <a:t>구독자</a:t>
              </a:r>
              <a:r>
                <a:rPr lang="ko-KR" altLang="en-US" sz="2800" dirty="0">
                  <a:latin typeface="+mn-ea"/>
                  <a:ea typeface="+mn-ea"/>
                </a:rPr>
                <a:t> </a:t>
              </a:r>
              <a:r>
                <a:rPr lang="en-US" altLang="ko-KR" sz="2800" dirty="0" smtClean="0">
                  <a:latin typeface="+mn-ea"/>
                  <a:ea typeface="+mn-ea"/>
                </a:rPr>
                <a:t>241</a:t>
              </a:r>
              <a:r>
                <a:rPr lang="ko-KR" altLang="en-US" sz="2800" dirty="0" smtClean="0">
                  <a:latin typeface="+mn-ea"/>
                  <a:ea typeface="+mn-ea"/>
                </a:rPr>
                <a:t>만</a:t>
              </a:r>
              <a:endParaRPr lang="ko-KR" altLang="en-US" sz="2800" dirty="0">
                <a:latin typeface="+mn-ea"/>
                <a:ea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180164" y="2092723"/>
              <a:ext cx="1279715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tag1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497625" y="2092723"/>
              <a:ext cx="710921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 2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252472" y="2090683"/>
              <a:ext cx="710921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tag3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001080" y="2090683"/>
              <a:ext cx="996084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tag4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0034851" y="2090682"/>
              <a:ext cx="1144016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tag5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585" y="1372099"/>
              <a:ext cx="3287251" cy="1849079"/>
            </a:xfrm>
            <a:prstGeom prst="rect">
              <a:avLst/>
            </a:prstGeom>
          </p:spPr>
        </p:pic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FAFC98E-4C4A-4310-9D9F-654C1B5C9840}"/>
                </a:ext>
              </a:extLst>
            </p:cNvPr>
            <p:cNvGrpSpPr/>
            <p:nvPr/>
          </p:nvGrpSpPr>
          <p:grpSpPr>
            <a:xfrm>
              <a:off x="11957617" y="2099697"/>
              <a:ext cx="401990" cy="401990"/>
              <a:chOff x="-2235200" y="3022600"/>
              <a:chExt cx="432000" cy="432000"/>
            </a:xfrm>
            <a:noFill/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-2235200" y="3022600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65580" y="3086099"/>
                <a:ext cx="309383" cy="309383"/>
              </a:xfrm>
              <a:prstGeom prst="rect">
                <a:avLst/>
              </a:prstGeom>
              <a:grpFill/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726224" y="577250"/>
              <a:ext cx="2225289" cy="791021"/>
              <a:chOff x="408326" y="300803"/>
              <a:chExt cx="2225289" cy="79102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B10C9-51C0-40E1-8F25-E49FDF79BA19}"/>
                  </a:ext>
                </a:extLst>
              </p:cNvPr>
              <p:cNvSpPr txBox="1"/>
              <p:nvPr/>
            </p:nvSpPr>
            <p:spPr>
              <a:xfrm>
                <a:off x="408326" y="322383"/>
                <a:ext cx="2225289" cy="769441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2 </a:t>
                </a:r>
                <a:r>
                  <a:rPr lang="en-US" altLang="ko-KR" sz="4400" dirty="0" smtClean="0">
                    <a:solidFill>
                      <a:srgbClr val="04D9A9"/>
                    </a:solidFill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 </a:t>
                </a:r>
                <a:r>
                  <a:rPr lang="ko-KR" altLang="en-US" sz="32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보겸 </a:t>
                </a:r>
                <a:r>
                  <a:rPr lang="en-US" altLang="ko-KR" sz="32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TV</a:t>
                </a:r>
                <a:endParaRPr lang="ko-KR" altLang="en-US" sz="1600" dirty="0">
                  <a:latin typeface="a아시아헤드4" panose="02020600000000000000" pitchFamily="18" charset="-127"/>
                  <a:ea typeface="a아시아헤드4" panose="02020600000000000000" pitchFamily="18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7E347AFE-4334-4D0D-89C2-E33DFB46B432}"/>
                  </a:ext>
                </a:extLst>
              </p:cNvPr>
              <p:cNvSpPr/>
              <p:nvPr/>
            </p:nvSpPr>
            <p:spPr>
              <a:xfrm>
                <a:off x="804226" y="300803"/>
                <a:ext cx="354532" cy="354532"/>
              </a:xfrm>
              <a:prstGeom prst="ellipse">
                <a:avLst/>
              </a:prstGeom>
              <a:solidFill>
                <a:srgbClr val="04D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↓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5121248" y="2833840"/>
              <a:ext cx="876662" cy="283338"/>
              <a:chOff x="5153892" y="4662366"/>
              <a:chExt cx="942109" cy="304490"/>
            </a:xfrm>
          </p:grpSpPr>
          <p:sp>
            <p:nvSpPr>
              <p:cNvPr id="52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5153892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100" dirty="0"/>
                  <a:t>WATCH    </a:t>
                </a:r>
                <a:endParaRPr lang="ko-KR" altLang="en-US" sz="1100" dirty="0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5864089" y="4733582"/>
                <a:ext cx="172334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FAFC98E-4C4A-4310-9D9F-654C1B5C9840}"/>
                </a:ext>
              </a:extLst>
            </p:cNvPr>
            <p:cNvGrpSpPr/>
            <p:nvPr/>
          </p:nvGrpSpPr>
          <p:grpSpPr>
            <a:xfrm>
              <a:off x="11507776" y="2342759"/>
              <a:ext cx="401990" cy="401990"/>
              <a:chOff x="-2235200" y="3022600"/>
              <a:chExt cx="432000" cy="432000"/>
            </a:xfrm>
            <a:noFill/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-2235200" y="3022600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65580" y="3086099"/>
                <a:ext cx="309383" cy="309383"/>
              </a:xfrm>
              <a:prstGeom prst="rect">
                <a:avLst/>
              </a:prstGeom>
              <a:grpFill/>
            </p:spPr>
          </p:pic>
        </p:grpSp>
        <p:grpSp>
          <p:nvGrpSpPr>
            <p:cNvPr id="107" name="그룹 106"/>
            <p:cNvGrpSpPr/>
            <p:nvPr/>
          </p:nvGrpSpPr>
          <p:grpSpPr>
            <a:xfrm>
              <a:off x="6268440" y="2611529"/>
              <a:ext cx="5811798" cy="548162"/>
              <a:chOff x="6446724" y="2271102"/>
              <a:chExt cx="5811798" cy="548162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6753715" y="2338330"/>
                <a:ext cx="5068033" cy="419849"/>
                <a:chOff x="6556865" y="2338330"/>
                <a:chExt cx="5068033" cy="419849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7EC6927-749C-47B5-A4AC-770D4EE42283}"/>
                    </a:ext>
                  </a:extLst>
                </p:cNvPr>
                <p:cNvSpPr txBox="1"/>
                <p:nvPr/>
              </p:nvSpPr>
              <p:spPr>
                <a:xfrm>
                  <a:off x="6556865" y="2338330"/>
                  <a:ext cx="2294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/>
                    <a:t>내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2000" dirty="0" err="1">
                      <a:solidFill>
                        <a:srgbClr val="FF0066"/>
                      </a:solidFill>
                    </a:rPr>
                    <a:t>최애유튜버</a:t>
                  </a:r>
                  <a:r>
                    <a:rPr lang="ko-KR" altLang="en-US" sz="1600" dirty="0"/>
                    <a:t> 공유하기</a:t>
                  </a:r>
                </a:p>
              </p:txBody>
            </p: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2623DC72-3861-43F1-88D9-9F7E7C8DB2E0}"/>
                    </a:ext>
                  </a:extLst>
                </p:cNvPr>
                <p:cNvGrpSpPr/>
                <p:nvPr/>
              </p:nvGrpSpPr>
              <p:grpSpPr>
                <a:xfrm>
                  <a:off x="8977521" y="2347193"/>
                  <a:ext cx="405740" cy="404286"/>
                  <a:chOff x="3453545" y="10634507"/>
                  <a:chExt cx="436030" cy="434468"/>
                </a:xfrm>
                <a:noFill/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CCD1C6FC-04CA-491D-95F9-73D11A47C0E2}"/>
                      </a:ext>
                    </a:extLst>
                  </p:cNvPr>
                  <p:cNvSpPr/>
                  <p:nvPr/>
                </p:nvSpPr>
                <p:spPr>
                  <a:xfrm>
                    <a:off x="345354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DE96EF53-E1A0-448C-A2A6-EE741605E9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57575" y="10634507"/>
                    <a:ext cx="432000" cy="4320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4371271-772F-4C15-9DC8-4CFB5DC2B2DA}"/>
                    </a:ext>
                  </a:extLst>
                </p:cNvPr>
                <p:cNvGrpSpPr/>
                <p:nvPr/>
              </p:nvGrpSpPr>
              <p:grpSpPr>
                <a:xfrm>
                  <a:off x="9538330" y="2347193"/>
                  <a:ext cx="401990" cy="404286"/>
                  <a:chOff x="4136355" y="10634507"/>
                  <a:chExt cx="432000" cy="434468"/>
                </a:xfrm>
                <a:noFill/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AAC8AA0D-5F48-49B4-A7B4-7A7BEAD99E4E}"/>
                      </a:ext>
                    </a:extLst>
                  </p:cNvPr>
                  <p:cNvSpPr/>
                  <p:nvPr/>
                </p:nvSpPr>
                <p:spPr>
                  <a:xfrm>
                    <a:off x="413635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98" name="그림 97">
                    <a:extLst>
                      <a:ext uri="{FF2B5EF4-FFF2-40B4-BE49-F238E27FC236}">
                        <a16:creationId xmlns:a16="http://schemas.microsoft.com/office/drawing/2014/main" id="{48411993-6438-4FD7-8EE7-F8B84F0457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36355" y="10634507"/>
                    <a:ext cx="432000" cy="4320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5310F4BE-98A9-45C7-9D98-43553E560ED2}"/>
                    </a:ext>
                  </a:extLst>
                </p:cNvPr>
                <p:cNvGrpSpPr/>
                <p:nvPr/>
              </p:nvGrpSpPr>
              <p:grpSpPr>
                <a:xfrm>
                  <a:off x="10659148" y="2349490"/>
                  <a:ext cx="408689" cy="408689"/>
                  <a:chOff x="5493915" y="10636975"/>
                  <a:chExt cx="439200" cy="439200"/>
                </a:xfrm>
                <a:noFill/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EE85210-AD4F-4D90-91DA-D27879E365AA}"/>
                      </a:ext>
                    </a:extLst>
                  </p:cNvPr>
                  <p:cNvSpPr/>
                  <p:nvPr/>
                </p:nvSpPr>
                <p:spPr>
                  <a:xfrm>
                    <a:off x="549794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id="{E5A91D1C-3A9C-4B30-BE59-3B2F0C0A2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93915" y="10636975"/>
                    <a:ext cx="439200" cy="4392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84D92952-B8E9-4398-89B7-CB11BADC9D0D}"/>
                    </a:ext>
                  </a:extLst>
                </p:cNvPr>
                <p:cNvGrpSpPr/>
                <p:nvPr/>
              </p:nvGrpSpPr>
              <p:grpSpPr>
                <a:xfrm>
                  <a:off x="10095389" y="2338330"/>
                  <a:ext cx="408689" cy="413149"/>
                  <a:chOff x="4815135" y="10624982"/>
                  <a:chExt cx="439200" cy="443993"/>
                </a:xfrm>
                <a:noFill/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A596EEC6-0784-46EC-BF3C-898D1D50D046}"/>
                      </a:ext>
                    </a:extLst>
                  </p:cNvPr>
                  <p:cNvSpPr/>
                  <p:nvPr/>
                </p:nvSpPr>
                <p:spPr>
                  <a:xfrm>
                    <a:off x="481916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ED4EB29A-E939-49D8-9864-224259AB5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5135" y="10624982"/>
                    <a:ext cx="439200" cy="4392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11222908" y="2347193"/>
                  <a:ext cx="401990" cy="401990"/>
                  <a:chOff x="6255869" y="7199163"/>
                  <a:chExt cx="432000" cy="432000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EF403F37-D01C-4ACB-A681-92231D769100}"/>
                      </a:ext>
                    </a:extLst>
                  </p:cNvPr>
                  <p:cNvSpPr/>
                  <p:nvPr/>
                </p:nvSpPr>
                <p:spPr>
                  <a:xfrm>
                    <a:off x="6255869" y="7199163"/>
                    <a:ext cx="432000" cy="432000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7DFA46B5-8631-4839-80AC-1CE28CD048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5489" y="7262662"/>
                    <a:ext cx="309383" cy="309383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88" name="직선 연결선 87"/>
              <p:cNvCxnSpPr/>
              <p:nvPr/>
            </p:nvCxnSpPr>
            <p:spPr>
              <a:xfrm>
                <a:off x="6446724" y="2819264"/>
                <a:ext cx="5811798" cy="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6446724" y="2271102"/>
                <a:ext cx="5811798" cy="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그룹 144"/>
          <p:cNvGrpSpPr/>
          <p:nvPr/>
        </p:nvGrpSpPr>
        <p:grpSpPr>
          <a:xfrm>
            <a:off x="1733255" y="3542426"/>
            <a:ext cx="9837011" cy="2963789"/>
            <a:chOff x="2522596" y="407560"/>
            <a:chExt cx="9837011" cy="2963789"/>
          </a:xfrm>
        </p:grpSpPr>
        <p:sp>
          <p:nvSpPr>
            <p:cNvPr id="146" name="직사각형 145"/>
            <p:cNvSpPr/>
            <p:nvPr/>
          </p:nvSpPr>
          <p:spPr>
            <a:xfrm>
              <a:off x="2522596" y="407560"/>
              <a:ext cx="9789906" cy="2963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138723" y="1537031"/>
              <a:ext cx="1851481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r>
                <a:rPr lang="ko-KR" altLang="en-US" sz="1400" dirty="0">
                  <a:latin typeface="+mn-ea"/>
                  <a:ea typeface="+mn-ea"/>
                </a:rPr>
                <a:t>구독자</a:t>
              </a:r>
              <a:r>
                <a:rPr lang="ko-KR" altLang="en-US" sz="2800" dirty="0">
                  <a:latin typeface="+mn-ea"/>
                  <a:ea typeface="+mn-ea"/>
                </a:rPr>
                <a:t> </a:t>
              </a:r>
              <a:r>
                <a:rPr lang="en-US" altLang="ko-KR" sz="2800" dirty="0" smtClean="0">
                  <a:latin typeface="+mn-ea"/>
                  <a:ea typeface="+mn-ea"/>
                </a:rPr>
                <a:t>219</a:t>
              </a:r>
              <a:r>
                <a:rPr lang="ko-KR" altLang="en-US" sz="2800" dirty="0" smtClean="0">
                  <a:latin typeface="+mn-ea"/>
                  <a:ea typeface="+mn-ea"/>
                </a:rPr>
                <a:t>만</a:t>
              </a:r>
              <a:endParaRPr lang="ko-KR" altLang="en-US" sz="2800" dirty="0">
                <a:latin typeface="+mn-ea"/>
                <a:ea typeface="+mn-ea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180164" y="2092723"/>
              <a:ext cx="1279715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tag1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7497625" y="2092723"/>
              <a:ext cx="710921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 2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8252472" y="2090683"/>
              <a:ext cx="710921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tag3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9001080" y="2090683"/>
              <a:ext cx="996084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tag4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10034851" y="2090682"/>
              <a:ext cx="1144016" cy="3424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#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tag5</a:t>
              </a:r>
              <a:endParaRPr lang="ko-KR" altLang="en-US" sz="1100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585" y="1372099"/>
              <a:ext cx="3287251" cy="1849078"/>
            </a:xfrm>
            <a:prstGeom prst="rect">
              <a:avLst/>
            </a:prstGeom>
          </p:spPr>
        </p:pic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CFAFC98E-4C4A-4310-9D9F-654C1B5C9840}"/>
                </a:ext>
              </a:extLst>
            </p:cNvPr>
            <p:cNvGrpSpPr/>
            <p:nvPr/>
          </p:nvGrpSpPr>
          <p:grpSpPr>
            <a:xfrm>
              <a:off x="11957617" y="2099697"/>
              <a:ext cx="401990" cy="401990"/>
              <a:chOff x="-2235200" y="3022600"/>
              <a:chExt cx="432000" cy="432000"/>
            </a:xfrm>
            <a:noFill/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-2235200" y="3022600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65580" y="3086099"/>
                <a:ext cx="309383" cy="309383"/>
              </a:xfrm>
              <a:prstGeom prst="rect">
                <a:avLst/>
              </a:prstGeom>
              <a:grpFill/>
            </p:spPr>
          </p:pic>
        </p:grpSp>
        <p:grpSp>
          <p:nvGrpSpPr>
            <p:cNvPr id="155" name="그룹 154"/>
            <p:cNvGrpSpPr/>
            <p:nvPr/>
          </p:nvGrpSpPr>
          <p:grpSpPr>
            <a:xfrm>
              <a:off x="2726224" y="577250"/>
              <a:ext cx="2225289" cy="791021"/>
              <a:chOff x="408326" y="300803"/>
              <a:chExt cx="2225289" cy="79102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11B10C9-51C0-40E1-8F25-E49FDF79BA19}"/>
                  </a:ext>
                </a:extLst>
              </p:cNvPr>
              <p:cNvSpPr txBox="1"/>
              <p:nvPr/>
            </p:nvSpPr>
            <p:spPr>
              <a:xfrm>
                <a:off x="408326" y="322383"/>
                <a:ext cx="2225289" cy="769441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3</a:t>
                </a:r>
                <a:r>
                  <a:rPr lang="en-US" altLang="ko-KR" sz="44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 </a:t>
                </a:r>
                <a:r>
                  <a:rPr lang="en-US" altLang="ko-KR" sz="4400" dirty="0" smtClean="0">
                    <a:solidFill>
                      <a:srgbClr val="04D9A9"/>
                    </a:solidFill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 </a:t>
                </a:r>
                <a:r>
                  <a:rPr lang="ko-KR" altLang="en-US" sz="32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보겸 </a:t>
                </a:r>
                <a:r>
                  <a:rPr lang="en-US" altLang="ko-KR" sz="3200" dirty="0" smtClean="0">
                    <a:latin typeface="a아시아헤드4" panose="02020600000000000000" pitchFamily="18" charset="-127"/>
                    <a:ea typeface="a아시아헤드4" panose="02020600000000000000" pitchFamily="18" charset="-127"/>
                  </a:rPr>
                  <a:t>TV</a:t>
                </a:r>
                <a:endParaRPr lang="ko-KR" altLang="en-US" sz="1600" dirty="0">
                  <a:latin typeface="a아시아헤드4" panose="02020600000000000000" pitchFamily="18" charset="-127"/>
                  <a:ea typeface="a아시아헤드4" panose="02020600000000000000" pitchFamily="18" charset="-127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7E347AFE-4334-4D0D-89C2-E33DFB46B432}"/>
                  </a:ext>
                </a:extLst>
              </p:cNvPr>
              <p:cNvSpPr/>
              <p:nvPr/>
            </p:nvSpPr>
            <p:spPr>
              <a:xfrm>
                <a:off x="804226" y="300803"/>
                <a:ext cx="354532" cy="3545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/>
                  <a:t>-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5121248" y="2833840"/>
              <a:ext cx="876662" cy="283338"/>
              <a:chOff x="5153892" y="4662366"/>
              <a:chExt cx="942109" cy="304490"/>
            </a:xfrm>
          </p:grpSpPr>
          <p:sp>
            <p:nvSpPr>
              <p:cNvPr id="180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5153892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1100" dirty="0"/>
                  <a:t>WATCH    </a:t>
                </a:r>
                <a:endParaRPr lang="ko-KR" altLang="en-US" sz="1100" dirty="0"/>
              </a:p>
            </p:txBody>
          </p:sp>
          <p:sp>
            <p:nvSpPr>
              <p:cNvPr id="181" name="이등변 삼각형 180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5864089" y="4733582"/>
                <a:ext cx="172334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CFAFC98E-4C4A-4310-9D9F-654C1B5C9840}"/>
                </a:ext>
              </a:extLst>
            </p:cNvPr>
            <p:cNvGrpSpPr/>
            <p:nvPr/>
          </p:nvGrpSpPr>
          <p:grpSpPr>
            <a:xfrm>
              <a:off x="11507776" y="2342759"/>
              <a:ext cx="401990" cy="401990"/>
              <a:chOff x="-2235200" y="3022600"/>
              <a:chExt cx="432000" cy="432000"/>
            </a:xfrm>
            <a:noFill/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-2235200" y="3022600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65580" y="3086099"/>
                <a:ext cx="309383" cy="309383"/>
              </a:xfrm>
              <a:prstGeom prst="rect">
                <a:avLst/>
              </a:prstGeom>
              <a:grpFill/>
            </p:spPr>
          </p:pic>
        </p:grpSp>
        <p:grpSp>
          <p:nvGrpSpPr>
            <p:cNvPr id="158" name="그룹 157"/>
            <p:cNvGrpSpPr/>
            <p:nvPr/>
          </p:nvGrpSpPr>
          <p:grpSpPr>
            <a:xfrm>
              <a:off x="6268440" y="2611529"/>
              <a:ext cx="5811798" cy="548162"/>
              <a:chOff x="6446724" y="2271102"/>
              <a:chExt cx="5811798" cy="548162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6753715" y="2338330"/>
                <a:ext cx="5068033" cy="419849"/>
                <a:chOff x="6556865" y="2338330"/>
                <a:chExt cx="5068033" cy="419849"/>
              </a:xfrm>
            </p:grpSpPr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7EC6927-749C-47B5-A4AC-770D4EE42283}"/>
                    </a:ext>
                  </a:extLst>
                </p:cNvPr>
                <p:cNvSpPr txBox="1"/>
                <p:nvPr/>
              </p:nvSpPr>
              <p:spPr>
                <a:xfrm>
                  <a:off x="6556865" y="2338330"/>
                  <a:ext cx="2294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/>
                    <a:t>내</a:t>
                  </a:r>
                  <a:r>
                    <a:rPr lang="ko-KR" altLang="en-US" sz="16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2000" dirty="0" err="1">
                      <a:solidFill>
                        <a:srgbClr val="FF0066"/>
                      </a:solidFill>
                    </a:rPr>
                    <a:t>최애유튜버</a:t>
                  </a:r>
                  <a:r>
                    <a:rPr lang="ko-KR" altLang="en-US" sz="1600" dirty="0"/>
                    <a:t> 공유하기</a:t>
                  </a:r>
                </a:p>
              </p:txBody>
            </p: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2623DC72-3861-43F1-88D9-9F7E7C8DB2E0}"/>
                    </a:ext>
                  </a:extLst>
                </p:cNvPr>
                <p:cNvGrpSpPr/>
                <p:nvPr/>
              </p:nvGrpSpPr>
              <p:grpSpPr>
                <a:xfrm>
                  <a:off x="8977521" y="2347193"/>
                  <a:ext cx="405740" cy="404286"/>
                  <a:chOff x="3453545" y="10634507"/>
                  <a:chExt cx="436030" cy="434468"/>
                </a:xfrm>
                <a:noFill/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CCD1C6FC-04CA-491D-95F9-73D11A47C0E2}"/>
                      </a:ext>
                    </a:extLst>
                  </p:cNvPr>
                  <p:cNvSpPr/>
                  <p:nvPr/>
                </p:nvSpPr>
                <p:spPr>
                  <a:xfrm>
                    <a:off x="345354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77" name="그림 176">
                    <a:extLst>
                      <a:ext uri="{FF2B5EF4-FFF2-40B4-BE49-F238E27FC236}">
                        <a16:creationId xmlns:a16="http://schemas.microsoft.com/office/drawing/2014/main" id="{DE96EF53-E1A0-448C-A2A6-EE741605E9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57575" y="10634507"/>
                    <a:ext cx="432000" cy="4320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14371271-772F-4C15-9DC8-4CFB5DC2B2DA}"/>
                    </a:ext>
                  </a:extLst>
                </p:cNvPr>
                <p:cNvGrpSpPr/>
                <p:nvPr/>
              </p:nvGrpSpPr>
              <p:grpSpPr>
                <a:xfrm>
                  <a:off x="9538330" y="2347193"/>
                  <a:ext cx="401990" cy="404286"/>
                  <a:chOff x="4136355" y="10634507"/>
                  <a:chExt cx="432000" cy="434468"/>
                </a:xfrm>
                <a:noFill/>
              </p:grpSpPr>
              <p:sp>
                <p:nvSpPr>
                  <p:cNvPr id="174" name="타원 173">
                    <a:extLst>
                      <a:ext uri="{FF2B5EF4-FFF2-40B4-BE49-F238E27FC236}">
                        <a16:creationId xmlns:a16="http://schemas.microsoft.com/office/drawing/2014/main" id="{AAC8AA0D-5F48-49B4-A7B4-7A7BEAD99E4E}"/>
                      </a:ext>
                    </a:extLst>
                  </p:cNvPr>
                  <p:cNvSpPr/>
                  <p:nvPr/>
                </p:nvSpPr>
                <p:spPr>
                  <a:xfrm>
                    <a:off x="413635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75" name="그림 174">
                    <a:extLst>
                      <a:ext uri="{FF2B5EF4-FFF2-40B4-BE49-F238E27FC236}">
                        <a16:creationId xmlns:a16="http://schemas.microsoft.com/office/drawing/2014/main" id="{48411993-6438-4FD7-8EE7-F8B84F0457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36355" y="10634507"/>
                    <a:ext cx="432000" cy="4320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5310F4BE-98A9-45C7-9D98-43553E560ED2}"/>
                    </a:ext>
                  </a:extLst>
                </p:cNvPr>
                <p:cNvGrpSpPr/>
                <p:nvPr/>
              </p:nvGrpSpPr>
              <p:grpSpPr>
                <a:xfrm>
                  <a:off x="10659148" y="2349490"/>
                  <a:ext cx="408689" cy="408689"/>
                  <a:chOff x="5493915" y="10636975"/>
                  <a:chExt cx="439200" cy="439200"/>
                </a:xfrm>
                <a:noFill/>
              </p:grpSpPr>
              <p:sp>
                <p:nvSpPr>
                  <p:cNvPr id="172" name="타원 171">
                    <a:extLst>
                      <a:ext uri="{FF2B5EF4-FFF2-40B4-BE49-F238E27FC236}">
                        <a16:creationId xmlns:a16="http://schemas.microsoft.com/office/drawing/2014/main" id="{CEE85210-AD4F-4D90-91DA-D27879E365AA}"/>
                      </a:ext>
                    </a:extLst>
                  </p:cNvPr>
                  <p:cNvSpPr/>
                  <p:nvPr/>
                </p:nvSpPr>
                <p:spPr>
                  <a:xfrm>
                    <a:off x="549794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73" name="그림 172">
                    <a:extLst>
                      <a:ext uri="{FF2B5EF4-FFF2-40B4-BE49-F238E27FC236}">
                        <a16:creationId xmlns:a16="http://schemas.microsoft.com/office/drawing/2014/main" id="{E5A91D1C-3A9C-4B30-BE59-3B2F0C0A2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93915" y="10636975"/>
                    <a:ext cx="439200" cy="4392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84D92952-B8E9-4398-89B7-CB11BADC9D0D}"/>
                    </a:ext>
                  </a:extLst>
                </p:cNvPr>
                <p:cNvGrpSpPr/>
                <p:nvPr/>
              </p:nvGrpSpPr>
              <p:grpSpPr>
                <a:xfrm>
                  <a:off x="10095389" y="2338330"/>
                  <a:ext cx="408689" cy="413149"/>
                  <a:chOff x="4815135" y="10624982"/>
                  <a:chExt cx="439200" cy="443993"/>
                </a:xfrm>
                <a:noFill/>
              </p:grpSpPr>
              <p:sp>
                <p:nvSpPr>
                  <p:cNvPr id="170" name="타원 169">
                    <a:extLst>
                      <a:ext uri="{FF2B5EF4-FFF2-40B4-BE49-F238E27FC236}">
                        <a16:creationId xmlns:a16="http://schemas.microsoft.com/office/drawing/2014/main" id="{A596EEC6-0784-46EC-BF3C-898D1D50D046}"/>
                      </a:ext>
                    </a:extLst>
                  </p:cNvPr>
                  <p:cNvSpPr/>
                  <p:nvPr/>
                </p:nvSpPr>
                <p:spPr>
                  <a:xfrm>
                    <a:off x="4819165" y="10636975"/>
                    <a:ext cx="432000" cy="432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71" name="그림 170">
                    <a:extLst>
                      <a:ext uri="{FF2B5EF4-FFF2-40B4-BE49-F238E27FC236}">
                        <a16:creationId xmlns:a16="http://schemas.microsoft.com/office/drawing/2014/main" id="{ED4EB29A-E939-49D8-9864-224259AB5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5135" y="10624982"/>
                    <a:ext cx="439200" cy="439200"/>
                  </a:xfrm>
                  <a:prstGeom prst="rect">
                    <a:avLst/>
                  </a:prstGeom>
                  <a:grpFill/>
                </p:spPr>
              </p:pic>
            </p:grpSp>
            <p:grpSp>
              <p:nvGrpSpPr>
                <p:cNvPr id="167" name="그룹 166"/>
                <p:cNvGrpSpPr/>
                <p:nvPr/>
              </p:nvGrpSpPr>
              <p:grpSpPr>
                <a:xfrm>
                  <a:off x="11222908" y="2347193"/>
                  <a:ext cx="401990" cy="401990"/>
                  <a:chOff x="6255869" y="7199163"/>
                  <a:chExt cx="432000" cy="432000"/>
                </a:xfrm>
              </p:grpSpPr>
              <p:sp>
                <p:nvSpPr>
                  <p:cNvPr id="168" name="타원 167">
                    <a:extLst>
                      <a:ext uri="{FF2B5EF4-FFF2-40B4-BE49-F238E27FC236}">
                        <a16:creationId xmlns:a16="http://schemas.microsoft.com/office/drawing/2014/main" id="{EF403F37-D01C-4ACB-A681-92231D769100}"/>
                      </a:ext>
                    </a:extLst>
                  </p:cNvPr>
                  <p:cNvSpPr/>
                  <p:nvPr/>
                </p:nvSpPr>
                <p:spPr>
                  <a:xfrm>
                    <a:off x="6255869" y="7199163"/>
                    <a:ext cx="432000" cy="432000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  <p:pic>
                <p:nvPicPr>
                  <p:cNvPr id="169" name="그림 168">
                    <a:extLst>
                      <a:ext uri="{FF2B5EF4-FFF2-40B4-BE49-F238E27FC236}">
                        <a16:creationId xmlns:a16="http://schemas.microsoft.com/office/drawing/2014/main" id="{7DFA46B5-8631-4839-80AC-1CE28CD048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5489" y="7262662"/>
                    <a:ext cx="309383" cy="309383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60" name="직선 연결선 159"/>
              <p:cNvCxnSpPr/>
              <p:nvPr/>
            </p:nvCxnSpPr>
            <p:spPr>
              <a:xfrm>
                <a:off x="6446724" y="2819264"/>
                <a:ext cx="5811798" cy="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6446724" y="2271102"/>
                <a:ext cx="5811798" cy="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직사각형 186"/>
          <p:cNvSpPr/>
          <p:nvPr/>
        </p:nvSpPr>
        <p:spPr>
          <a:xfrm>
            <a:off x="1733255" y="6697485"/>
            <a:ext cx="9787696" cy="14721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871991" y="7075347"/>
            <a:ext cx="1851481" cy="73250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a아시아헤드4" panose="02020600000000000000" pitchFamily="18" charset="-127"/>
                <a:ea typeface="a아시아헤드4" panose="02020600000000000000" pitchFamily="18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800" dirty="0" smtClean="0">
                <a:latin typeface="+mn-ea"/>
                <a:ea typeface="+mn-ea"/>
              </a:rPr>
              <a:t>공대생 </a:t>
            </a:r>
            <a:r>
              <a:rPr lang="ko-KR" altLang="en-US" sz="1800" dirty="0" err="1" smtClean="0">
                <a:latin typeface="+mn-ea"/>
                <a:ea typeface="+mn-ea"/>
              </a:rPr>
              <a:t>변승주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구독자 </a:t>
            </a:r>
            <a:r>
              <a:rPr lang="en-US" altLang="ko-KR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164</a:t>
            </a:r>
            <a:r>
              <a:rPr lang="ko-KR" altLang="en-US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만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24" y="6864555"/>
            <a:ext cx="2033694" cy="1143952"/>
          </a:xfrm>
          <a:prstGeom prst="rect">
            <a:avLst/>
          </a:prstGeom>
        </p:spPr>
      </p:pic>
      <p:grpSp>
        <p:nvGrpSpPr>
          <p:cNvPr id="190" name="그룹 189"/>
          <p:cNvGrpSpPr/>
          <p:nvPr/>
        </p:nvGrpSpPr>
        <p:grpSpPr>
          <a:xfrm>
            <a:off x="8923062" y="7241716"/>
            <a:ext cx="2446209" cy="419849"/>
            <a:chOff x="3578296" y="4019397"/>
            <a:chExt cx="2446209" cy="419849"/>
          </a:xfrm>
        </p:grpSpPr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2623DC72-3861-43F1-88D9-9F7E7C8DB2E0}"/>
                </a:ext>
              </a:extLst>
            </p:cNvPr>
            <p:cNvGrpSpPr/>
            <p:nvPr/>
          </p:nvGrpSpPr>
          <p:grpSpPr>
            <a:xfrm>
              <a:off x="3578296" y="4028260"/>
              <a:ext cx="405740" cy="404286"/>
              <a:chOff x="3453545" y="10634507"/>
              <a:chExt cx="436030" cy="434468"/>
            </a:xfrm>
            <a:noFill/>
          </p:grpSpPr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CCD1C6FC-04CA-491D-95F9-73D11A47C0E2}"/>
                  </a:ext>
                </a:extLst>
              </p:cNvPr>
              <p:cNvSpPr/>
              <p:nvPr/>
            </p:nvSpPr>
            <p:spPr>
              <a:xfrm>
                <a:off x="345354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DE96EF53-E1A0-448C-A2A6-EE741605E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575" y="10634507"/>
                <a:ext cx="432000" cy="432000"/>
              </a:xfrm>
              <a:prstGeom prst="rect">
                <a:avLst/>
              </a:prstGeom>
              <a:grpFill/>
            </p:spPr>
          </p:pic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371271-772F-4C15-9DC8-4CFB5DC2B2DA}"/>
                </a:ext>
              </a:extLst>
            </p:cNvPr>
            <p:cNvGrpSpPr/>
            <p:nvPr/>
          </p:nvGrpSpPr>
          <p:grpSpPr>
            <a:xfrm>
              <a:off x="4088814" y="4028260"/>
              <a:ext cx="401990" cy="404286"/>
              <a:chOff x="4136355" y="10634507"/>
              <a:chExt cx="432000" cy="434468"/>
            </a:xfrm>
            <a:noFill/>
          </p:grpSpPr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AAC8AA0D-5F48-49B4-A7B4-7A7BEAD99E4E}"/>
                  </a:ext>
                </a:extLst>
              </p:cNvPr>
              <p:cNvSpPr/>
              <p:nvPr/>
            </p:nvSpPr>
            <p:spPr>
              <a:xfrm>
                <a:off x="413635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48411993-6438-4FD7-8EE7-F8B84F04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355" y="10634507"/>
                <a:ext cx="432000" cy="432000"/>
              </a:xfrm>
              <a:prstGeom prst="rect">
                <a:avLst/>
              </a:prstGeom>
              <a:grpFill/>
            </p:spPr>
          </p:pic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5310F4BE-98A9-45C7-9D98-43553E560ED2}"/>
                </a:ext>
              </a:extLst>
            </p:cNvPr>
            <p:cNvGrpSpPr/>
            <p:nvPr/>
          </p:nvGrpSpPr>
          <p:grpSpPr>
            <a:xfrm>
              <a:off x="5109049" y="4030557"/>
              <a:ext cx="408689" cy="408689"/>
              <a:chOff x="5493915" y="10636975"/>
              <a:chExt cx="439200" cy="439200"/>
            </a:xfrm>
            <a:noFill/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CEE85210-AD4F-4D90-91DA-D27879E365AA}"/>
                  </a:ext>
                </a:extLst>
              </p:cNvPr>
              <p:cNvSpPr/>
              <p:nvPr/>
            </p:nvSpPr>
            <p:spPr>
              <a:xfrm>
                <a:off x="549794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E5A91D1C-3A9C-4B30-BE59-3B2F0C0A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15" y="10636975"/>
                <a:ext cx="439200" cy="439200"/>
              </a:xfrm>
              <a:prstGeom prst="rect">
                <a:avLst/>
              </a:prstGeom>
              <a:grpFill/>
            </p:spPr>
          </p:pic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84D92952-B8E9-4398-89B7-CB11BADC9D0D}"/>
                </a:ext>
              </a:extLst>
            </p:cNvPr>
            <p:cNvGrpSpPr/>
            <p:nvPr/>
          </p:nvGrpSpPr>
          <p:grpSpPr>
            <a:xfrm>
              <a:off x="4595582" y="4019397"/>
              <a:ext cx="408689" cy="413149"/>
              <a:chOff x="4815135" y="10624982"/>
              <a:chExt cx="439200" cy="443993"/>
            </a:xfrm>
            <a:noFill/>
          </p:grpSpPr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A596EEC6-0784-46EC-BF3C-898D1D50D046}"/>
                  </a:ext>
                </a:extLst>
              </p:cNvPr>
              <p:cNvSpPr/>
              <p:nvPr/>
            </p:nvSpPr>
            <p:spPr>
              <a:xfrm>
                <a:off x="481916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ED4EB29A-E939-49D8-9864-224259AB5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135" y="10624982"/>
                <a:ext cx="439200" cy="439200"/>
              </a:xfrm>
              <a:prstGeom prst="rect">
                <a:avLst/>
              </a:prstGeom>
              <a:grpFill/>
            </p:spPr>
          </p:pic>
        </p:grpSp>
        <p:grpSp>
          <p:nvGrpSpPr>
            <p:cNvPr id="201" name="그룹 200"/>
            <p:cNvGrpSpPr/>
            <p:nvPr/>
          </p:nvGrpSpPr>
          <p:grpSpPr>
            <a:xfrm>
              <a:off x="5622515" y="4028260"/>
              <a:ext cx="401990" cy="401990"/>
              <a:chOff x="6255869" y="7199163"/>
              <a:chExt cx="432000" cy="432000"/>
            </a:xfrm>
          </p:grpSpPr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6255869" y="7199163"/>
                <a:ext cx="432000" cy="4320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5489" y="7262662"/>
                <a:ext cx="309383" cy="309383"/>
              </a:xfrm>
              <a:prstGeom prst="rect">
                <a:avLst/>
              </a:prstGeom>
            </p:spPr>
          </p:pic>
        </p:grpSp>
      </p:grpSp>
      <p:grpSp>
        <p:nvGrpSpPr>
          <p:cNvPr id="191" name="그룹 190"/>
          <p:cNvGrpSpPr/>
          <p:nvPr/>
        </p:nvGrpSpPr>
        <p:grpSpPr>
          <a:xfrm>
            <a:off x="1936883" y="7033069"/>
            <a:ext cx="750432" cy="791021"/>
            <a:chOff x="408326" y="300803"/>
            <a:chExt cx="750432" cy="791021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408326" y="322383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4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E347AFE-4334-4D0D-89C2-E33DFB46B432}"/>
                </a:ext>
              </a:extLst>
            </p:cNvPr>
            <p:cNvSpPr/>
            <p:nvPr/>
          </p:nvSpPr>
          <p:spPr>
            <a:xfrm>
              <a:off x="804226" y="300803"/>
              <a:ext cx="354532" cy="3545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New</a:t>
              </a:r>
              <a:endParaRPr lang="ko-KR" altLang="en-US" sz="1000" dirty="0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F6A06DF-709E-418E-A164-47FF58FF82A9}"/>
              </a:ext>
            </a:extLst>
          </p:cNvPr>
          <p:cNvGrpSpPr/>
          <p:nvPr/>
        </p:nvGrpSpPr>
        <p:grpSpPr>
          <a:xfrm>
            <a:off x="4221287" y="7780226"/>
            <a:ext cx="583906" cy="188719"/>
            <a:chOff x="9458140" y="4662366"/>
            <a:chExt cx="942109" cy="304490"/>
          </a:xfrm>
        </p:grpSpPr>
        <p:sp>
          <p:nvSpPr>
            <p:cNvPr id="193" name="사각형: 둥근 모서리 19">
              <a:extLst>
                <a:ext uri="{FF2B5EF4-FFF2-40B4-BE49-F238E27FC236}">
                  <a16:creationId xmlns:a16="http://schemas.microsoft.com/office/drawing/2014/main" id="{1F5519B3-A3EE-439E-8503-37F634251E28}"/>
                </a:ext>
              </a:extLst>
            </p:cNvPr>
            <p:cNvSpPr/>
            <p:nvPr/>
          </p:nvSpPr>
          <p:spPr>
            <a:xfrm>
              <a:off x="9458140" y="4662366"/>
              <a:ext cx="942109" cy="304490"/>
            </a:xfrm>
            <a:prstGeom prst="roundRect">
              <a:avLst/>
            </a:prstGeom>
            <a:gradFill>
              <a:gsLst>
                <a:gs pos="0">
                  <a:srgbClr val="D20000"/>
                </a:gs>
                <a:gs pos="100000">
                  <a:srgbClr val="BC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/>
                <a:t>WATCH    </a:t>
              </a:r>
              <a:endParaRPr lang="ko-KR" altLang="en-US" sz="7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4E764DA9-176E-430D-BE9E-F9F2F2E2511E}"/>
                </a:ext>
              </a:extLst>
            </p:cNvPr>
            <p:cNvSpPr/>
            <p:nvPr/>
          </p:nvSpPr>
          <p:spPr>
            <a:xfrm rot="5400000">
              <a:off x="10168337" y="4733582"/>
              <a:ext cx="172333" cy="1401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733255" y="8330342"/>
            <a:ext cx="9787696" cy="14721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4871991" y="8700180"/>
            <a:ext cx="3595619" cy="73250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a아시아헤드4" panose="02020600000000000000" pitchFamily="18" charset="-127"/>
                <a:ea typeface="a아시아헤드4" panose="02020600000000000000" pitchFamily="18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800" dirty="0" smtClean="0">
                <a:latin typeface="+mn-ea"/>
                <a:ea typeface="+mn-ea"/>
              </a:rPr>
              <a:t>The World of Dave</a:t>
            </a:r>
            <a:r>
              <a:rPr lang="ko-KR" altLang="en-US" sz="1800" dirty="0" err="1" smtClean="0">
                <a:latin typeface="+mn-ea"/>
                <a:ea typeface="+mn-ea"/>
              </a:rPr>
              <a:t>데이브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구독자 </a:t>
            </a:r>
            <a:r>
              <a:rPr lang="en-US" altLang="ko-KR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159</a:t>
            </a:r>
            <a:r>
              <a:rPr lang="ko-KR" altLang="en-US" sz="14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만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214" name="그림 2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25" y="8497412"/>
            <a:ext cx="2033692" cy="1143952"/>
          </a:xfrm>
          <a:prstGeom prst="rect">
            <a:avLst/>
          </a:prstGeom>
        </p:spPr>
      </p:pic>
      <p:grpSp>
        <p:nvGrpSpPr>
          <p:cNvPr id="215" name="그룹 214"/>
          <p:cNvGrpSpPr/>
          <p:nvPr/>
        </p:nvGrpSpPr>
        <p:grpSpPr>
          <a:xfrm>
            <a:off x="8891585" y="8856510"/>
            <a:ext cx="2446209" cy="419849"/>
            <a:chOff x="3578296" y="4019397"/>
            <a:chExt cx="2446209" cy="419849"/>
          </a:xfrm>
        </p:grpSpPr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2623DC72-3861-43F1-88D9-9F7E7C8DB2E0}"/>
                </a:ext>
              </a:extLst>
            </p:cNvPr>
            <p:cNvGrpSpPr/>
            <p:nvPr/>
          </p:nvGrpSpPr>
          <p:grpSpPr>
            <a:xfrm>
              <a:off x="3578296" y="4028260"/>
              <a:ext cx="405740" cy="404286"/>
              <a:chOff x="3453545" y="10634507"/>
              <a:chExt cx="436030" cy="434468"/>
            </a:xfrm>
            <a:noFill/>
          </p:grpSpPr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CCD1C6FC-04CA-491D-95F9-73D11A47C0E2}"/>
                  </a:ext>
                </a:extLst>
              </p:cNvPr>
              <p:cNvSpPr/>
              <p:nvPr/>
            </p:nvSpPr>
            <p:spPr>
              <a:xfrm>
                <a:off x="345354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DE96EF53-E1A0-448C-A2A6-EE741605E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575" y="10634507"/>
                <a:ext cx="432000" cy="432000"/>
              </a:xfrm>
              <a:prstGeom prst="rect">
                <a:avLst/>
              </a:prstGeom>
              <a:grpFill/>
            </p:spPr>
          </p:pic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14371271-772F-4C15-9DC8-4CFB5DC2B2DA}"/>
                </a:ext>
              </a:extLst>
            </p:cNvPr>
            <p:cNvGrpSpPr/>
            <p:nvPr/>
          </p:nvGrpSpPr>
          <p:grpSpPr>
            <a:xfrm>
              <a:off x="4088814" y="4028260"/>
              <a:ext cx="401990" cy="404286"/>
              <a:chOff x="4136355" y="10634507"/>
              <a:chExt cx="432000" cy="434468"/>
            </a:xfrm>
            <a:noFill/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AAC8AA0D-5F48-49B4-A7B4-7A7BEAD99E4E}"/>
                  </a:ext>
                </a:extLst>
              </p:cNvPr>
              <p:cNvSpPr/>
              <p:nvPr/>
            </p:nvSpPr>
            <p:spPr>
              <a:xfrm>
                <a:off x="413635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48411993-6438-4FD7-8EE7-F8B84F04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6355" y="10634507"/>
                <a:ext cx="432000" cy="432000"/>
              </a:xfrm>
              <a:prstGeom prst="rect">
                <a:avLst/>
              </a:prstGeom>
              <a:grpFill/>
            </p:spPr>
          </p:pic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5310F4BE-98A9-45C7-9D98-43553E560ED2}"/>
                </a:ext>
              </a:extLst>
            </p:cNvPr>
            <p:cNvGrpSpPr/>
            <p:nvPr/>
          </p:nvGrpSpPr>
          <p:grpSpPr>
            <a:xfrm>
              <a:off x="5109049" y="4030557"/>
              <a:ext cx="408689" cy="408689"/>
              <a:chOff x="5493915" y="10636975"/>
              <a:chExt cx="439200" cy="439200"/>
            </a:xfrm>
            <a:noFill/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CEE85210-AD4F-4D90-91DA-D27879E365AA}"/>
                  </a:ext>
                </a:extLst>
              </p:cNvPr>
              <p:cNvSpPr/>
              <p:nvPr/>
            </p:nvSpPr>
            <p:spPr>
              <a:xfrm>
                <a:off x="549794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E5A91D1C-3A9C-4B30-BE59-3B2F0C0A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15" y="10636975"/>
                <a:ext cx="439200" cy="439200"/>
              </a:xfrm>
              <a:prstGeom prst="rect">
                <a:avLst/>
              </a:prstGeom>
              <a:grpFill/>
            </p:spPr>
          </p:pic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84D92952-B8E9-4398-89B7-CB11BADC9D0D}"/>
                </a:ext>
              </a:extLst>
            </p:cNvPr>
            <p:cNvGrpSpPr/>
            <p:nvPr/>
          </p:nvGrpSpPr>
          <p:grpSpPr>
            <a:xfrm>
              <a:off x="4595582" y="4019397"/>
              <a:ext cx="408689" cy="413149"/>
              <a:chOff x="4815135" y="10624982"/>
              <a:chExt cx="439200" cy="443993"/>
            </a:xfrm>
            <a:noFill/>
          </p:grpSpPr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596EEC6-0784-46EC-BF3C-898D1D50D046}"/>
                  </a:ext>
                </a:extLst>
              </p:cNvPr>
              <p:cNvSpPr/>
              <p:nvPr/>
            </p:nvSpPr>
            <p:spPr>
              <a:xfrm>
                <a:off x="4819165" y="10636975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ED4EB29A-E939-49D8-9864-224259AB5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135" y="10624982"/>
                <a:ext cx="439200" cy="439200"/>
              </a:xfrm>
              <a:prstGeom prst="rect">
                <a:avLst/>
              </a:prstGeom>
              <a:grpFill/>
            </p:spPr>
          </p:pic>
        </p:grpSp>
        <p:grpSp>
          <p:nvGrpSpPr>
            <p:cNvPr id="220" name="그룹 219"/>
            <p:cNvGrpSpPr/>
            <p:nvPr/>
          </p:nvGrpSpPr>
          <p:grpSpPr>
            <a:xfrm>
              <a:off x="5622515" y="4028260"/>
              <a:ext cx="401990" cy="401990"/>
              <a:chOff x="6255869" y="7199163"/>
              <a:chExt cx="432000" cy="432000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EF403F37-D01C-4ACB-A681-92231D769100}"/>
                  </a:ext>
                </a:extLst>
              </p:cNvPr>
              <p:cNvSpPr/>
              <p:nvPr/>
            </p:nvSpPr>
            <p:spPr>
              <a:xfrm>
                <a:off x="6255869" y="7199163"/>
                <a:ext cx="432000" cy="4320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7DFA46B5-8631-4839-80AC-1CE28CD04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5489" y="7262662"/>
                <a:ext cx="309383" cy="309383"/>
              </a:xfrm>
              <a:prstGeom prst="rect">
                <a:avLst/>
              </a:prstGeom>
            </p:spPr>
          </p:pic>
        </p:grpSp>
      </p:grpSp>
      <p:grpSp>
        <p:nvGrpSpPr>
          <p:cNvPr id="231" name="그룹 230"/>
          <p:cNvGrpSpPr/>
          <p:nvPr/>
        </p:nvGrpSpPr>
        <p:grpSpPr>
          <a:xfrm>
            <a:off x="1936883" y="8665926"/>
            <a:ext cx="750432" cy="791021"/>
            <a:chOff x="408326" y="300803"/>
            <a:chExt cx="750432" cy="79102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408326" y="322383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5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E347AFE-4334-4D0D-89C2-E33DFB46B432}"/>
                </a:ext>
              </a:extLst>
            </p:cNvPr>
            <p:cNvSpPr/>
            <p:nvPr/>
          </p:nvSpPr>
          <p:spPr>
            <a:xfrm>
              <a:off x="804226" y="300803"/>
              <a:ext cx="354532" cy="354532"/>
            </a:xfrm>
            <a:prstGeom prst="ellipse">
              <a:avLst/>
            </a:prstGeom>
            <a:solidFill>
              <a:srgbClr val="04D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↓</a:t>
              </a:r>
              <a:endParaRPr lang="ko-KR" altLang="en-US" sz="1000" dirty="0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F6A06DF-709E-418E-A164-47FF58FF82A9}"/>
              </a:ext>
            </a:extLst>
          </p:cNvPr>
          <p:cNvGrpSpPr/>
          <p:nvPr/>
        </p:nvGrpSpPr>
        <p:grpSpPr>
          <a:xfrm>
            <a:off x="4221287" y="9413083"/>
            <a:ext cx="583906" cy="188719"/>
            <a:chOff x="9458140" y="4662366"/>
            <a:chExt cx="942109" cy="304490"/>
          </a:xfrm>
        </p:grpSpPr>
        <p:sp>
          <p:nvSpPr>
            <p:cNvPr id="235" name="사각형: 둥근 모서리 19">
              <a:extLst>
                <a:ext uri="{FF2B5EF4-FFF2-40B4-BE49-F238E27FC236}">
                  <a16:creationId xmlns:a16="http://schemas.microsoft.com/office/drawing/2014/main" id="{1F5519B3-A3EE-439E-8503-37F634251E28}"/>
                </a:ext>
              </a:extLst>
            </p:cNvPr>
            <p:cNvSpPr/>
            <p:nvPr/>
          </p:nvSpPr>
          <p:spPr>
            <a:xfrm>
              <a:off x="9458140" y="4662366"/>
              <a:ext cx="942109" cy="304490"/>
            </a:xfrm>
            <a:prstGeom prst="roundRect">
              <a:avLst/>
            </a:prstGeom>
            <a:gradFill>
              <a:gsLst>
                <a:gs pos="0">
                  <a:srgbClr val="D20000"/>
                </a:gs>
                <a:gs pos="100000">
                  <a:srgbClr val="BC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700" dirty="0"/>
                <a:t>WATCH    </a:t>
              </a:r>
              <a:endParaRPr lang="ko-KR" altLang="en-US" sz="700" dirty="0"/>
            </a:p>
          </p:txBody>
        </p:sp>
        <p:sp>
          <p:nvSpPr>
            <p:cNvPr id="236" name="이등변 삼각형 235">
              <a:extLst>
                <a:ext uri="{FF2B5EF4-FFF2-40B4-BE49-F238E27FC236}">
                  <a16:creationId xmlns:a16="http://schemas.microsoft.com/office/drawing/2014/main" id="{4E764DA9-176E-430D-BE9E-F9F2F2E2511E}"/>
                </a:ext>
              </a:extLst>
            </p:cNvPr>
            <p:cNvSpPr/>
            <p:nvPr/>
          </p:nvSpPr>
          <p:spPr>
            <a:xfrm rot="5400000">
              <a:off x="10168337" y="4733582"/>
              <a:ext cx="172333" cy="1401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63" name="그림 26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91" y="972579"/>
            <a:ext cx="4869755" cy="8292620"/>
          </a:xfrm>
          <a:prstGeom prst="rect">
            <a:avLst/>
          </a:prstGeom>
        </p:spPr>
      </p:pic>
      <p:sp>
        <p:nvSpPr>
          <p:cNvPr id="265" name="설명선: 선 57">
            <a:extLst>
              <a:ext uri="{FF2B5EF4-FFF2-40B4-BE49-F238E27FC236}">
                <a16:creationId xmlns:a16="http://schemas.microsoft.com/office/drawing/2014/main" id="{CB88FAC7-E326-4D48-A326-EF3BB0FA377F}"/>
              </a:ext>
            </a:extLst>
          </p:cNvPr>
          <p:cNvSpPr/>
          <p:nvPr/>
        </p:nvSpPr>
        <p:spPr>
          <a:xfrm>
            <a:off x="18731766" y="4267100"/>
            <a:ext cx="3611593" cy="757220"/>
          </a:xfrm>
          <a:prstGeom prst="borderCallout1">
            <a:avLst>
              <a:gd name="adj1" fmla="val 99278"/>
              <a:gd name="adj2" fmla="val 29357"/>
              <a:gd name="adj3" fmla="val 267741"/>
              <a:gd name="adj4" fmla="val -80445"/>
            </a:avLst>
          </a:prstGeom>
          <a:solidFill>
            <a:schemeClr val="tx2">
              <a:lumMod val="75000"/>
            </a:schemeClr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스크롤 따라다니는 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300*600 </a:t>
            </a:r>
            <a:r>
              <a:rPr lang="ko-KR" altLang="en-US" sz="1200" dirty="0" err="1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애드센스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(billboard hot100 </a:t>
            </a:r>
            <a:r>
              <a:rPr lang="ko-KR" altLang="en-US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참고</a:t>
            </a:r>
            <a:r>
              <a:rPr lang="en-US" altLang="ko-KR" sz="1200" dirty="0" smtClean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8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0" y="7102011"/>
            <a:ext cx="18288000" cy="3184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B6E0FD-82DF-4720-B5A0-1139CD0D5341}"/>
              </a:ext>
            </a:extLst>
          </p:cNvPr>
          <p:cNvGrpSpPr/>
          <p:nvPr/>
        </p:nvGrpSpPr>
        <p:grpSpPr>
          <a:xfrm>
            <a:off x="170855" y="141532"/>
            <a:ext cx="2304990" cy="1066372"/>
            <a:chOff x="2419380" y="273126"/>
            <a:chExt cx="2304990" cy="1066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D0B52-3AC2-4CBB-9524-A2A7E71D200D}"/>
                </a:ext>
              </a:extLst>
            </p:cNvPr>
            <p:cNvSpPr txBox="1"/>
            <p:nvPr/>
          </p:nvSpPr>
          <p:spPr>
            <a:xfrm>
              <a:off x="2419380" y="877833"/>
              <a:ext cx="2304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+mj-lt"/>
                  <a:cs typeface="Calibri" panose="020F0502020204030204" pitchFamily="34" charset="0"/>
                </a:rPr>
                <a:t>Youtube</a:t>
              </a:r>
              <a:r>
                <a:rPr lang="en-US" altLang="ko-KR" sz="2400" dirty="0">
                  <a:latin typeface="+mj-lt"/>
                  <a:cs typeface="Calibri" panose="020F0502020204030204" pitchFamily="34" charset="0"/>
                </a:rPr>
                <a:t> Chart</a:t>
              </a:r>
              <a:endParaRPr lang="ko-KR" altLang="en-US" sz="2400" dirty="0"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A0D91C-EEE7-4B35-AD24-FDEA7983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950" y="273126"/>
              <a:ext cx="699850" cy="699849"/>
            </a:xfrm>
            <a:prstGeom prst="rect">
              <a:avLst/>
            </a:prstGeom>
          </p:spPr>
        </p:pic>
      </p:grpSp>
      <p:sp>
        <p:nvSpPr>
          <p:cNvPr id="10" name="사각형: 둥근 모서리 4">
            <a:extLst>
              <a:ext uri="{FF2B5EF4-FFF2-40B4-BE49-F238E27FC236}">
                <a16:creationId xmlns:a16="http://schemas.microsoft.com/office/drawing/2014/main" id="{3B4925AF-4949-442F-AFFA-7FE95D3A1686}"/>
              </a:ext>
            </a:extLst>
          </p:cNvPr>
          <p:cNvSpPr/>
          <p:nvPr/>
        </p:nvSpPr>
        <p:spPr>
          <a:xfrm>
            <a:off x="2682332" y="395465"/>
            <a:ext cx="2236052" cy="4396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 err="1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유튜버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1D9061D3-6DF6-4D3A-B2E0-0C65DD9DEBA5}"/>
              </a:ext>
            </a:extLst>
          </p:cNvPr>
          <p:cNvSpPr/>
          <p:nvPr/>
        </p:nvSpPr>
        <p:spPr>
          <a:xfrm>
            <a:off x="4987187" y="395465"/>
            <a:ext cx="2236052" cy="4396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 smtClean="0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채널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1D9061D3-6DF6-4D3A-B2E0-0C65DD9DEBA5}"/>
              </a:ext>
            </a:extLst>
          </p:cNvPr>
          <p:cNvSpPr/>
          <p:nvPr/>
        </p:nvSpPr>
        <p:spPr>
          <a:xfrm>
            <a:off x="7292041" y="395465"/>
            <a:ext cx="2236052" cy="439616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Calibri" panose="020F0502020204030204" pitchFamily="34" charset="0"/>
              </a:rPr>
              <a:t>인기 영상</a:t>
            </a:r>
            <a:endParaRPr lang="ko-KR" altLang="en-US" sz="2000" dirty="0">
              <a:latin typeface="a아시아헤드2" panose="02020600000000000000" pitchFamily="18" charset="-127"/>
              <a:ea typeface="a아시아헤드2" panose="02020600000000000000" pitchFamily="18" charset="-127"/>
              <a:cs typeface="Calibri" panose="020F050202020403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434713" y="316363"/>
            <a:ext cx="4572624" cy="660708"/>
            <a:chOff x="10162124" y="2032821"/>
            <a:chExt cx="3826784" cy="55294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5366C2-5441-4AFC-8F65-CDFBAD17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3517" y="2032821"/>
              <a:ext cx="505391" cy="505391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0162124" y="2032821"/>
              <a:ext cx="3200950" cy="552940"/>
              <a:chOff x="-2783855" y="237517"/>
              <a:chExt cx="2542704" cy="439233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4B5C592-9CD3-43E3-AF98-E99CD87C2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83855" y="24228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A58900B-3EC6-4AAE-AD0C-7D1DCC70F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56179" y="24228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B8A2D0-CE93-4B29-BDF8-AAC480F5E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00827" y="244750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7C38AD6-CB4E-4436-9B78-BEC8D47C7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28503" y="242282"/>
                <a:ext cx="432000" cy="432000"/>
              </a:xfrm>
              <a:prstGeom prst="rect">
                <a:avLst/>
              </a:prstGeom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-673151" y="237517"/>
                <a:ext cx="432000" cy="432000"/>
                <a:chOff x="-673151" y="237517"/>
                <a:chExt cx="432000" cy="432000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8BB6638-DAF0-4D10-A86D-5B5980E4E713}"/>
                    </a:ext>
                  </a:extLst>
                </p:cNvPr>
                <p:cNvSpPr/>
                <p:nvPr/>
              </p:nvSpPr>
              <p:spPr>
                <a:xfrm>
                  <a:off x="-673151" y="237517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99183" y="314367"/>
                  <a:ext cx="287891" cy="287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그룹 70"/>
          <p:cNvGrpSpPr/>
          <p:nvPr/>
        </p:nvGrpSpPr>
        <p:grpSpPr>
          <a:xfrm>
            <a:off x="0" y="1207904"/>
            <a:ext cx="18288000" cy="6765022"/>
            <a:chOff x="0" y="1207904"/>
            <a:chExt cx="18288000" cy="779763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3FADB3C-0BAD-417D-B968-F181E4DB9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754"/>
            <a:stretch/>
          </p:blipFill>
          <p:spPr>
            <a:xfrm>
              <a:off x="0" y="1207904"/>
              <a:ext cx="18288000" cy="778708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77D560-B059-48BA-AABD-99B4002D7719}"/>
                </a:ext>
              </a:extLst>
            </p:cNvPr>
            <p:cNvSpPr/>
            <p:nvPr/>
          </p:nvSpPr>
          <p:spPr>
            <a:xfrm>
              <a:off x="0" y="1218457"/>
              <a:ext cx="18288000" cy="778707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4406BD-0965-4B57-8A9E-430B5E17C2C2}"/>
              </a:ext>
            </a:extLst>
          </p:cNvPr>
          <p:cNvSpPr txBox="1"/>
          <p:nvPr/>
        </p:nvSpPr>
        <p:spPr>
          <a:xfrm>
            <a:off x="4641235" y="1245544"/>
            <a:ext cx="900554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HOT 100 YOUTUBE VIDEOS  </a:t>
            </a:r>
            <a:endParaRPr lang="en-US" altLang="ko-KR" sz="66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집계기준</a:t>
            </a:r>
            <a:r>
              <a:rPr lang="ko-KR" altLang="en-US" sz="2000" dirty="0" smtClean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2018.08.01-2018.08.07</a:t>
            </a:r>
            <a:endParaRPr lang="ko-KR" altLang="en-US" sz="2000" dirty="0" smtClean="0">
              <a:solidFill>
                <a:schemeClr val="bg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95" y="8155246"/>
            <a:ext cx="10875810" cy="28160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291577" y="2790396"/>
            <a:ext cx="9704846" cy="4737898"/>
            <a:chOff x="204698" y="3351214"/>
            <a:chExt cx="9704846" cy="4737898"/>
          </a:xfrm>
        </p:grpSpPr>
        <p:sp>
          <p:nvSpPr>
            <p:cNvPr id="70" name="직사각형 69"/>
            <p:cNvSpPr/>
            <p:nvPr/>
          </p:nvSpPr>
          <p:spPr>
            <a:xfrm>
              <a:off x="204698" y="3351214"/>
              <a:ext cx="970484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43434" y="3761063"/>
              <a:ext cx="3386550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Samsung Galaxy Tab S4: Official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1400" dirty="0" smtClean="0">
                  <a:latin typeface="+mj-ea"/>
                  <a:ea typeface="+mj-ea"/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1015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868" y="3518284"/>
              <a:ext cx="2033692" cy="1143952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7226670" y="3877382"/>
              <a:ext cx="2446209" cy="419849"/>
              <a:chOff x="3578296" y="4019397"/>
              <a:chExt cx="2446209" cy="41984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3" name="그룹 82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504578" y="3676294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1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2692730" y="4433955"/>
              <a:ext cx="583906" cy="188719"/>
              <a:chOff x="9458140" y="4662366"/>
              <a:chExt cx="942109" cy="304490"/>
            </a:xfrm>
          </p:grpSpPr>
          <p:sp>
            <p:nvSpPr>
              <p:cNvPr id="96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204698" y="4984071"/>
              <a:ext cx="970484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343434" y="5393920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+mj-lt"/>
                  <a:ea typeface="+mn-ea"/>
                </a:rPr>
                <a:t>[SK</a:t>
              </a:r>
              <a:r>
                <a:rPr lang="ko-KR" altLang="en-US" sz="1400" dirty="0">
                  <a:latin typeface="+mj-lt"/>
                  <a:ea typeface="+mn-ea"/>
                </a:rPr>
                <a:t>텔레콤</a:t>
              </a:r>
              <a:r>
                <a:rPr lang="en-US" altLang="ko-KR" sz="1400" dirty="0">
                  <a:latin typeface="+mj-lt"/>
                  <a:ea typeface="+mn-ea"/>
                </a:rPr>
                <a:t>] </a:t>
              </a:r>
              <a:r>
                <a:rPr lang="ko-KR" altLang="en-US" sz="1400" dirty="0" smtClean="0">
                  <a:latin typeface="+mj-lt"/>
                  <a:ea typeface="+mn-ea"/>
                </a:rPr>
                <a:t>가족과 </a:t>
              </a:r>
              <a:r>
                <a:rPr lang="ko-KR" altLang="en-US" sz="1400" dirty="0">
                  <a:latin typeface="+mj-lt"/>
                  <a:ea typeface="+mn-ea"/>
                </a:rPr>
                <a:t>함께 </a:t>
              </a:r>
              <a:r>
                <a:rPr lang="ko-KR" altLang="en-US" sz="1400" dirty="0" smtClean="0">
                  <a:latin typeface="+mj-lt"/>
                  <a:ea typeface="+mn-ea"/>
                </a:rPr>
                <a:t>쓰는 데이터까지 넉</a:t>
              </a:r>
              <a:r>
                <a:rPr lang="en-US" altLang="ko-KR" sz="1400" dirty="0" smtClean="0">
                  <a:latin typeface="+mj-lt"/>
                  <a:ea typeface="+mn-ea"/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467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868" y="5151141"/>
              <a:ext cx="2033692" cy="1143951"/>
            </a:xfrm>
            <a:prstGeom prst="rect">
              <a:avLst/>
            </a:prstGeom>
          </p:spPr>
        </p:pic>
        <p:grpSp>
          <p:nvGrpSpPr>
            <p:cNvPr id="101" name="그룹 100"/>
            <p:cNvGrpSpPr/>
            <p:nvPr/>
          </p:nvGrpSpPr>
          <p:grpSpPr>
            <a:xfrm>
              <a:off x="7226670" y="5510239"/>
              <a:ext cx="2446209" cy="419849"/>
              <a:chOff x="3578296" y="4019397"/>
              <a:chExt cx="2446209" cy="419849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6" name="그림 115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4" name="그림 113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2" name="그림 111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6" name="그룹 105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08" name="그림 107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488536" y="5325193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2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2692730" y="6066812"/>
              <a:ext cx="583906" cy="188719"/>
              <a:chOff x="9458140" y="4662366"/>
              <a:chExt cx="942109" cy="304490"/>
            </a:xfrm>
          </p:grpSpPr>
          <p:sp>
            <p:nvSpPr>
              <p:cNvPr id="119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21" name="직사각형 120"/>
            <p:cNvSpPr/>
            <p:nvPr/>
          </p:nvSpPr>
          <p:spPr>
            <a:xfrm>
              <a:off x="204698" y="6616928"/>
              <a:ext cx="970484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868" y="6783998"/>
              <a:ext cx="2033692" cy="1143951"/>
            </a:xfrm>
            <a:prstGeom prst="rect">
              <a:avLst/>
            </a:prstGeom>
          </p:spPr>
        </p:pic>
        <p:grpSp>
          <p:nvGrpSpPr>
            <p:cNvPr id="123" name="그룹 122"/>
            <p:cNvGrpSpPr/>
            <p:nvPr/>
          </p:nvGrpSpPr>
          <p:grpSpPr>
            <a:xfrm>
              <a:off x="7226670" y="7143096"/>
              <a:ext cx="2446209" cy="419849"/>
              <a:chOff x="3578296" y="4019397"/>
              <a:chExt cx="2446209" cy="419849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8" name="그림 137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28" name="그룹 127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472494" y="6958050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3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2692730" y="7699669"/>
              <a:ext cx="583906" cy="188719"/>
              <a:chOff x="9458140" y="4662366"/>
              <a:chExt cx="942109" cy="304490"/>
            </a:xfrm>
          </p:grpSpPr>
          <p:sp>
            <p:nvSpPr>
              <p:cNvPr id="141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42" name="이등변 삼각형 141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378089" y="7026777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+mj-lt"/>
                  <a:ea typeface="+mn-ea"/>
                </a:rPr>
                <a:t>헤어졌습니다</a:t>
              </a:r>
              <a:r>
                <a:rPr lang="en-US" altLang="ko-KR" sz="1400" dirty="0" smtClean="0">
                  <a:latin typeface="+mj-lt"/>
                  <a:ea typeface="+mn-ea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323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0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91" y="972579"/>
            <a:ext cx="4869755" cy="8292620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1733255" y="236487"/>
            <a:ext cx="9787696" cy="4761811"/>
            <a:chOff x="1733255" y="236487"/>
            <a:chExt cx="9787696" cy="4761811"/>
          </a:xfrm>
        </p:grpSpPr>
        <p:sp>
          <p:nvSpPr>
            <p:cNvPr id="4" name="직사각형 3"/>
            <p:cNvSpPr/>
            <p:nvPr/>
          </p:nvSpPr>
          <p:spPr>
            <a:xfrm>
              <a:off x="1733255" y="236487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33255" y="1889898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33255" y="3526114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042" y="403557"/>
              <a:ext cx="2033690" cy="1143951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533527" y="762655"/>
              <a:ext cx="2446209" cy="419849"/>
              <a:chOff x="3578296" y="4019397"/>
              <a:chExt cx="2446209" cy="41984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4" name="그룹 23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899667" y="577609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4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0607" y="646336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+mj-lt"/>
                  <a:ea typeface="+mn-ea"/>
                </a:rPr>
                <a:t>[MV] </a:t>
              </a:r>
              <a:r>
                <a:rPr lang="ko-KR" altLang="en-US" sz="1400" dirty="0">
                  <a:latin typeface="+mj-lt"/>
                  <a:ea typeface="+mn-ea"/>
                </a:rPr>
                <a:t>이달의 소녀 </a:t>
              </a:r>
              <a:r>
                <a:rPr lang="en-US" altLang="ko-KR" sz="1400" dirty="0">
                  <a:latin typeface="+mj-lt"/>
                  <a:ea typeface="+mn-ea"/>
                </a:rPr>
                <a:t>(LOONA) "</a:t>
              </a:r>
              <a:r>
                <a:rPr lang="en-US" altLang="ko-KR" sz="1400" dirty="0" err="1">
                  <a:latin typeface="+mj-lt"/>
                  <a:ea typeface="+mn-ea"/>
                </a:rPr>
                <a:t>favOriTe</a:t>
              </a:r>
              <a:r>
                <a:rPr lang="en-US" altLang="ko-KR" sz="1400" dirty="0" smtClean="0">
                  <a:latin typeface="+mj-lt"/>
                  <a:ea typeface="+mn-ea"/>
                </a:rPr>
                <a:t>"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249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19902" y="1320876"/>
              <a:ext cx="583906" cy="188719"/>
              <a:chOff x="9458129" y="4662357"/>
              <a:chExt cx="942108" cy="304489"/>
            </a:xfrm>
          </p:grpSpPr>
          <p:sp>
            <p:nvSpPr>
              <p:cNvPr id="18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29" y="4662357"/>
                <a:ext cx="942108" cy="304489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25" y="2106907"/>
              <a:ext cx="2033690" cy="11439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931750" y="2280959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5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02690" y="2299747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dirty="0">
                  <a:latin typeface="+mj-lt"/>
                  <a:ea typeface="+mn-ea"/>
                </a:rPr>
                <a:t>뮤직뱅크 </a:t>
              </a:r>
              <a:r>
                <a:rPr lang="en-US" altLang="ko-KR" sz="1400" dirty="0">
                  <a:latin typeface="+mj-lt"/>
                  <a:ea typeface="+mn-ea"/>
                </a:rPr>
                <a:t>Music Bank - RETRO </a:t>
              </a:r>
              <a:r>
                <a:rPr lang="en-US" altLang="ko-KR" sz="1400" dirty="0" smtClean="0">
                  <a:latin typeface="+mj-lt"/>
                  <a:ea typeface="+mn-ea"/>
                </a:rPr>
                <a:t>FUTURE…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236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51986" y="3024222"/>
              <a:ext cx="583906" cy="188719"/>
              <a:chOff x="9458140" y="4662366"/>
              <a:chExt cx="942109" cy="304490"/>
            </a:xfrm>
          </p:grpSpPr>
          <p:sp>
            <p:nvSpPr>
              <p:cNvPr id="42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25" y="3702455"/>
              <a:ext cx="2033690" cy="114395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931750" y="3876507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6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2690" y="3935963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dirty="0" err="1">
                  <a:latin typeface="+mj-lt"/>
                  <a:ea typeface="+mn-ea"/>
                </a:rPr>
                <a:t>어미견이</a:t>
              </a:r>
              <a:r>
                <a:rPr lang="ko-KR" altLang="en-US" sz="1400" dirty="0">
                  <a:latin typeface="+mj-lt"/>
                  <a:ea typeface="+mn-ea"/>
                </a:rPr>
                <a:t> 보는 앞에서 새끼 강아지에게 </a:t>
              </a:r>
              <a:r>
                <a:rPr lang="ko-KR" altLang="en-US" sz="1400" dirty="0" smtClean="0">
                  <a:latin typeface="+mj-lt"/>
                  <a:ea typeface="+mn-ea"/>
                </a:rPr>
                <a:t>밥을</a:t>
              </a:r>
              <a:r>
                <a:rPr lang="en-US" altLang="ko-KR" sz="1400" dirty="0" smtClean="0">
                  <a:latin typeface="+mj-lt"/>
                  <a:ea typeface="+mn-ea"/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222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51986" y="4619770"/>
              <a:ext cx="583906" cy="188719"/>
              <a:chOff x="9458140" y="4662366"/>
              <a:chExt cx="942109" cy="304490"/>
            </a:xfrm>
          </p:grpSpPr>
          <p:sp>
            <p:nvSpPr>
              <p:cNvPr id="66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533527" y="2416065"/>
              <a:ext cx="2446209" cy="419849"/>
              <a:chOff x="3578296" y="4019397"/>
              <a:chExt cx="2446209" cy="419849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01" name="그림 100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9" name="그림 98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1" name="그룹 90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그룹 101"/>
            <p:cNvGrpSpPr/>
            <p:nvPr/>
          </p:nvGrpSpPr>
          <p:grpSpPr>
            <a:xfrm>
              <a:off x="8533527" y="4051302"/>
              <a:ext cx="2446209" cy="419849"/>
              <a:chOff x="3578296" y="4019397"/>
              <a:chExt cx="2446209" cy="419849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3" name="그림 112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11" name="그림 110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7" name="그룹 106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9" name="그룹 118"/>
          <p:cNvGrpSpPr/>
          <p:nvPr/>
        </p:nvGrpSpPr>
        <p:grpSpPr>
          <a:xfrm>
            <a:off x="1733255" y="5157679"/>
            <a:ext cx="9787696" cy="4761811"/>
            <a:chOff x="1733255" y="236487"/>
            <a:chExt cx="9787696" cy="4761811"/>
          </a:xfrm>
        </p:grpSpPr>
        <p:sp>
          <p:nvSpPr>
            <p:cNvPr id="120" name="직사각형 119"/>
            <p:cNvSpPr/>
            <p:nvPr/>
          </p:nvSpPr>
          <p:spPr>
            <a:xfrm>
              <a:off x="1733255" y="236487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733255" y="1889898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33255" y="3526114"/>
              <a:ext cx="9787696" cy="1472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042" y="403557"/>
              <a:ext cx="2033690" cy="1143951"/>
            </a:xfrm>
            <a:prstGeom prst="rect">
              <a:avLst/>
            </a:prstGeom>
          </p:spPr>
        </p:pic>
        <p:grpSp>
          <p:nvGrpSpPr>
            <p:cNvPr id="124" name="그룹 123"/>
            <p:cNvGrpSpPr/>
            <p:nvPr/>
          </p:nvGrpSpPr>
          <p:grpSpPr>
            <a:xfrm>
              <a:off x="8533527" y="762655"/>
              <a:ext cx="2446209" cy="419849"/>
              <a:chOff x="3578296" y="4019397"/>
              <a:chExt cx="2446209" cy="419849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88" name="그림 187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86" name="그림 185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84" name="그림 183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82" name="그림 181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8" name="그룹 177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80" name="그림 179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899667" y="577609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7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70607" y="646336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+mj-lt"/>
                  <a:ea typeface="+mn-ea"/>
                </a:rPr>
                <a:t>[MV] </a:t>
              </a:r>
              <a:r>
                <a:rPr lang="ko-KR" altLang="en-US" sz="1400" dirty="0">
                  <a:latin typeface="+mj-lt"/>
                  <a:ea typeface="+mn-ea"/>
                </a:rPr>
                <a:t>이달의 소녀 </a:t>
              </a:r>
              <a:r>
                <a:rPr lang="en-US" altLang="ko-KR" sz="1400" dirty="0">
                  <a:latin typeface="+mj-lt"/>
                  <a:ea typeface="+mn-ea"/>
                </a:rPr>
                <a:t>(LOONA) "</a:t>
              </a:r>
              <a:r>
                <a:rPr lang="en-US" altLang="ko-KR" sz="1400" dirty="0" err="1">
                  <a:latin typeface="+mj-lt"/>
                  <a:ea typeface="+mn-ea"/>
                </a:rPr>
                <a:t>favOriTe</a:t>
              </a:r>
              <a:r>
                <a:rPr lang="en-US" altLang="ko-KR" sz="1400" dirty="0" smtClean="0">
                  <a:latin typeface="+mj-lt"/>
                  <a:ea typeface="+mn-ea"/>
                </a:rPr>
                <a:t>"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249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19902" y="1320876"/>
              <a:ext cx="583906" cy="188719"/>
              <a:chOff x="9458129" y="4662357"/>
              <a:chExt cx="942108" cy="304489"/>
            </a:xfrm>
          </p:grpSpPr>
          <p:sp>
            <p:nvSpPr>
              <p:cNvPr id="172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29" y="4662357"/>
                <a:ext cx="942108" cy="304489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25" y="2106907"/>
              <a:ext cx="2033690" cy="114395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931750" y="2280959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8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802690" y="2299747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dirty="0">
                  <a:latin typeface="+mj-lt"/>
                  <a:ea typeface="+mn-ea"/>
                </a:rPr>
                <a:t>뮤직뱅크 </a:t>
              </a:r>
              <a:r>
                <a:rPr lang="en-US" altLang="ko-KR" sz="1400" dirty="0">
                  <a:latin typeface="+mj-lt"/>
                  <a:ea typeface="+mn-ea"/>
                </a:rPr>
                <a:t>Music Bank - RETRO </a:t>
              </a:r>
              <a:r>
                <a:rPr lang="en-US" altLang="ko-KR" sz="1400" dirty="0" smtClean="0">
                  <a:latin typeface="+mj-lt"/>
                  <a:ea typeface="+mn-ea"/>
                </a:rPr>
                <a:t>FUTURE…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236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51986" y="3024222"/>
              <a:ext cx="583906" cy="188719"/>
              <a:chOff x="9458140" y="4662366"/>
              <a:chExt cx="942109" cy="304490"/>
            </a:xfrm>
          </p:grpSpPr>
          <p:sp>
            <p:nvSpPr>
              <p:cNvPr id="170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71" name="이등변 삼각형 170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25" y="3702455"/>
              <a:ext cx="2033690" cy="1143950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11B10C9-51C0-40E1-8F25-E49FDF79BA19}"/>
                </a:ext>
              </a:extLst>
            </p:cNvPr>
            <p:cNvSpPr txBox="1"/>
            <p:nvPr/>
          </p:nvSpPr>
          <p:spPr>
            <a:xfrm>
              <a:off x="1931750" y="3876507"/>
              <a:ext cx="676788" cy="7694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9</a:t>
              </a:r>
              <a:r>
                <a:rPr lang="en-US" altLang="ko-KR" sz="4400" dirty="0" smtClean="0">
                  <a:solidFill>
                    <a:srgbClr val="04D9A9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 </a:t>
              </a:r>
              <a:endParaRPr lang="ko-KR" altLang="en-US" sz="1600" dirty="0">
                <a:latin typeface="a아시아헤드4" panose="02020600000000000000" pitchFamily="18" charset="-127"/>
                <a:ea typeface="a아시아헤드4" panose="02020600000000000000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02690" y="3935963"/>
              <a:ext cx="3595619" cy="6524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800">
                  <a:latin typeface="a아시아헤드4" panose="02020600000000000000" pitchFamily="18" charset="-127"/>
                  <a:ea typeface="a아시아헤드4" panose="02020600000000000000" pitchFamily="18" charset="-12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400" dirty="0" err="1">
                  <a:latin typeface="+mj-lt"/>
                  <a:ea typeface="+mn-ea"/>
                </a:rPr>
                <a:t>어미견이</a:t>
              </a:r>
              <a:r>
                <a:rPr lang="ko-KR" altLang="en-US" sz="1400" dirty="0">
                  <a:latin typeface="+mj-lt"/>
                  <a:ea typeface="+mn-ea"/>
                </a:rPr>
                <a:t> 보는 앞에서 새끼 강아지에게 </a:t>
              </a:r>
              <a:r>
                <a:rPr lang="ko-KR" altLang="en-US" sz="1400" dirty="0" smtClean="0">
                  <a:latin typeface="+mj-lt"/>
                  <a:ea typeface="+mn-ea"/>
                </a:rPr>
                <a:t>밥을</a:t>
              </a:r>
              <a:r>
                <a:rPr lang="en-US" altLang="ko-KR" sz="1400" dirty="0" smtClean="0">
                  <a:latin typeface="+mj-lt"/>
                  <a:ea typeface="+mn-ea"/>
                </a:rPr>
                <a:t>…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조회수 </a:t>
              </a:r>
              <a:r>
                <a:rPr lang="en-US" altLang="ko-KR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222</a:t>
              </a:r>
              <a:r>
                <a:rPr lang="ko-KR" altLang="en-US" sz="1400" dirty="0" smtClean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만</a:t>
              </a:r>
              <a:endPara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F6A06DF-709E-418E-A164-47FF58FF82A9}"/>
                </a:ext>
              </a:extLst>
            </p:cNvPr>
            <p:cNvGrpSpPr/>
            <p:nvPr/>
          </p:nvGrpSpPr>
          <p:grpSpPr>
            <a:xfrm>
              <a:off x="4151986" y="4619770"/>
              <a:ext cx="583906" cy="188719"/>
              <a:chOff x="9458140" y="4662366"/>
              <a:chExt cx="942109" cy="304490"/>
            </a:xfrm>
          </p:grpSpPr>
          <p:sp>
            <p:nvSpPr>
              <p:cNvPr id="168" name="사각형: 둥근 모서리 19">
                <a:extLst>
                  <a:ext uri="{FF2B5EF4-FFF2-40B4-BE49-F238E27FC236}">
                    <a16:creationId xmlns:a16="http://schemas.microsoft.com/office/drawing/2014/main" id="{1F5519B3-A3EE-439E-8503-37F634251E28}"/>
                  </a:ext>
                </a:extLst>
              </p:cNvPr>
              <p:cNvSpPr/>
              <p:nvPr/>
            </p:nvSpPr>
            <p:spPr>
              <a:xfrm>
                <a:off x="9458140" y="4662366"/>
                <a:ext cx="942109" cy="304490"/>
              </a:xfrm>
              <a:prstGeom prst="roundRect">
                <a:avLst/>
              </a:prstGeom>
              <a:gradFill>
                <a:gsLst>
                  <a:gs pos="0">
                    <a:srgbClr val="D20000"/>
                  </a:gs>
                  <a:gs pos="100000">
                    <a:srgbClr val="BC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700" dirty="0"/>
                  <a:t>WATCH    </a:t>
                </a:r>
                <a:endParaRPr lang="ko-KR" altLang="en-US" sz="700" dirty="0"/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4E764DA9-176E-430D-BE9E-F9F2F2E2511E}"/>
                  </a:ext>
                </a:extLst>
              </p:cNvPr>
              <p:cNvSpPr/>
              <p:nvPr/>
            </p:nvSpPr>
            <p:spPr>
              <a:xfrm rot="5400000">
                <a:off x="10168337" y="4733582"/>
                <a:ext cx="172333" cy="14012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8533527" y="2416065"/>
              <a:ext cx="2446209" cy="419849"/>
              <a:chOff x="3578296" y="4019397"/>
              <a:chExt cx="2446209" cy="419849"/>
            </a:xfrm>
          </p:grpSpPr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67" name="그림 166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65" name="그림 164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63" name="그림 162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61" name="그림 160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57" name="그룹 156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59" name="그림 158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7" name="그룹 136"/>
            <p:cNvGrpSpPr/>
            <p:nvPr/>
          </p:nvGrpSpPr>
          <p:grpSpPr>
            <a:xfrm>
              <a:off x="8533527" y="4051302"/>
              <a:ext cx="2446209" cy="419849"/>
              <a:chOff x="3578296" y="4019397"/>
              <a:chExt cx="2446209" cy="419849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2623DC72-3861-43F1-88D9-9F7E7C8DB2E0}"/>
                  </a:ext>
                </a:extLst>
              </p:cNvPr>
              <p:cNvGrpSpPr/>
              <p:nvPr/>
            </p:nvGrpSpPr>
            <p:grpSpPr>
              <a:xfrm>
                <a:off x="3578296" y="4028260"/>
                <a:ext cx="405740" cy="404286"/>
                <a:chOff x="3453545" y="10634507"/>
                <a:chExt cx="436030" cy="434468"/>
              </a:xfrm>
              <a:no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CCD1C6FC-04CA-491D-95F9-73D11A47C0E2}"/>
                    </a:ext>
                  </a:extLst>
                </p:cNvPr>
                <p:cNvSpPr/>
                <p:nvPr/>
              </p:nvSpPr>
              <p:spPr>
                <a:xfrm>
                  <a:off x="34535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52" name="그림 151">
                  <a:extLst>
                    <a:ext uri="{FF2B5EF4-FFF2-40B4-BE49-F238E27FC236}">
                      <a16:creationId xmlns:a16="http://schemas.microsoft.com/office/drawing/2014/main" id="{DE96EF53-E1A0-448C-A2A6-EE741605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7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14371271-772F-4C15-9DC8-4CFB5DC2B2DA}"/>
                  </a:ext>
                </a:extLst>
              </p:cNvPr>
              <p:cNvGrpSpPr/>
              <p:nvPr/>
            </p:nvGrpSpPr>
            <p:grpSpPr>
              <a:xfrm>
                <a:off x="4088814" y="4028260"/>
                <a:ext cx="401990" cy="404286"/>
                <a:chOff x="4136355" y="10634507"/>
                <a:chExt cx="432000" cy="434468"/>
              </a:xfrm>
              <a:noFill/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AAC8AA0D-5F48-49B4-A7B4-7A7BEAD99E4E}"/>
                    </a:ext>
                  </a:extLst>
                </p:cNvPr>
                <p:cNvSpPr/>
                <p:nvPr/>
              </p:nvSpPr>
              <p:spPr>
                <a:xfrm>
                  <a:off x="413635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50" name="그림 149">
                  <a:extLst>
                    <a:ext uri="{FF2B5EF4-FFF2-40B4-BE49-F238E27FC236}">
                      <a16:creationId xmlns:a16="http://schemas.microsoft.com/office/drawing/2014/main" id="{48411993-6438-4FD7-8EE7-F8B84F045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6355" y="10634507"/>
                  <a:ext cx="432000" cy="432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310F4BE-98A9-45C7-9D98-43553E560ED2}"/>
                  </a:ext>
                </a:extLst>
              </p:cNvPr>
              <p:cNvGrpSpPr/>
              <p:nvPr/>
            </p:nvGrpSpPr>
            <p:grpSpPr>
              <a:xfrm>
                <a:off x="5109049" y="4030557"/>
                <a:ext cx="408689" cy="408689"/>
                <a:chOff x="5493915" y="10636975"/>
                <a:chExt cx="439200" cy="439200"/>
              </a:xfrm>
              <a:noFill/>
            </p:grpSpPr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CEE85210-AD4F-4D90-91DA-D27879E365AA}"/>
                    </a:ext>
                  </a:extLst>
                </p:cNvPr>
                <p:cNvSpPr/>
                <p:nvPr/>
              </p:nvSpPr>
              <p:spPr>
                <a:xfrm>
                  <a:off x="549794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E5A91D1C-3A9C-4B30-BE59-3B2F0C0A2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915" y="10636975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84D92952-B8E9-4398-89B7-CB11BADC9D0D}"/>
                  </a:ext>
                </a:extLst>
              </p:cNvPr>
              <p:cNvGrpSpPr/>
              <p:nvPr/>
            </p:nvGrpSpPr>
            <p:grpSpPr>
              <a:xfrm>
                <a:off x="4595582" y="4019397"/>
                <a:ext cx="408689" cy="413149"/>
                <a:chOff x="4815135" y="10624982"/>
                <a:chExt cx="439200" cy="443993"/>
              </a:xfrm>
              <a:noFill/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A596EEC6-0784-46EC-BF3C-898D1D50D046}"/>
                    </a:ext>
                  </a:extLst>
                </p:cNvPr>
                <p:cNvSpPr/>
                <p:nvPr/>
              </p:nvSpPr>
              <p:spPr>
                <a:xfrm>
                  <a:off x="4819165" y="10636975"/>
                  <a:ext cx="432000" cy="43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46" name="그림 145">
                  <a:extLst>
                    <a:ext uri="{FF2B5EF4-FFF2-40B4-BE49-F238E27FC236}">
                      <a16:creationId xmlns:a16="http://schemas.microsoft.com/office/drawing/2014/main" id="{ED4EB29A-E939-49D8-9864-224259AB5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135" y="10624982"/>
                  <a:ext cx="439200" cy="4392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42" name="그룹 141"/>
              <p:cNvGrpSpPr/>
              <p:nvPr/>
            </p:nvGrpSpPr>
            <p:grpSpPr>
              <a:xfrm>
                <a:off x="5622515" y="4028260"/>
                <a:ext cx="401990" cy="401990"/>
                <a:chOff x="6255869" y="7199163"/>
                <a:chExt cx="432000" cy="432000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EF403F37-D01C-4ACB-A681-92231D769100}"/>
                    </a:ext>
                  </a:extLst>
                </p:cNvPr>
                <p:cNvSpPr/>
                <p:nvPr/>
              </p:nvSpPr>
              <p:spPr>
                <a:xfrm>
                  <a:off x="6255869" y="7199163"/>
                  <a:ext cx="432000" cy="432000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pic>
              <p:nvPicPr>
                <p:cNvPr id="144" name="그림 143">
                  <a:extLst>
                    <a:ext uri="{FF2B5EF4-FFF2-40B4-BE49-F238E27FC236}">
                      <a16:creationId xmlns:a16="http://schemas.microsoft.com/office/drawing/2014/main" id="{7DFA46B5-8631-4839-80AC-1CE28CD04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5489" y="7262662"/>
                  <a:ext cx="309383" cy="30938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787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a아시아헤드4"/>
        <a:ea typeface="a아시아헤드4"/>
        <a:cs typeface=""/>
      </a:majorFont>
      <a:minorFont>
        <a:latin typeface="a아시아헤드3"/>
        <a:ea typeface="a아시아헤드3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258</Words>
  <Application>Microsoft Office PowerPoint</Application>
  <PresentationFormat>사용자 지정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Arial</vt:lpstr>
      <vt:lpstr>a아시아헤드1</vt:lpstr>
      <vt:lpstr>a아시아헤드2</vt:lpstr>
      <vt:lpstr>a아시아헤드3</vt:lpstr>
      <vt:lpstr>a아시아헤드4</vt:lpstr>
      <vt:lpstr>Calibri</vt:lpstr>
      <vt:lpstr>Franklin Gothic Demi Cond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용우</dc:creator>
  <cp:lastModifiedBy>권 용우</cp:lastModifiedBy>
  <cp:revision>7</cp:revision>
  <dcterms:created xsi:type="dcterms:W3CDTF">2018-08-15T14:20:29Z</dcterms:created>
  <dcterms:modified xsi:type="dcterms:W3CDTF">2018-08-15T15:19:06Z</dcterms:modified>
</cp:coreProperties>
</file>