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0f42cd0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0f42cd0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0f42cd04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0f42cd04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7897381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7897381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0f42cd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0f42cd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285ec3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285ec3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285ec3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4285ec3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285ec3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285ec3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285ec36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285ec36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0f42cd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0f42cd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0f42cd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0f42cd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7897381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7897381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0f42cd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0f42cd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7897381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7897381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7897381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7897381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0f42cd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0f42cd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0f42cd0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0f42cd0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0f42cd0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0f42cd0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0f42cd04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0f42cd0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7897381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7897381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0f42cd0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0f42cd0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0f42cd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0f42cd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xd.adobe.com/spec/718fd695-305d-4399-501f-207516958e95-07be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D0R2h21JnB0" TargetMode="External"/><Relationship Id="rId4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7234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Blackboard Website Remake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3376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Ricardo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Chanesh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Do you think Blackboard needs an upgrade?. Number of responses: 17 responses."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07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most requested change in Blackboard?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486500" y="1694850"/>
            <a:ext cx="6171000" cy="21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Style change of the course layout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Change to notification bar and status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Responses from Survey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“Take out old previous courses.”  - </a:t>
            </a:r>
            <a:r>
              <a:rPr b="1" lang="en"/>
              <a:t>Bishajit L.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“Make notification bar bigger and fill in blank space.” - </a:t>
            </a:r>
            <a:r>
              <a:rPr b="1" lang="en"/>
              <a:t>Matthew H.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“Change colors based on school colors.” - </a:t>
            </a:r>
            <a:r>
              <a:rPr b="1" lang="en"/>
              <a:t>Saurav 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“Tear the whole thing down and simplify it.” - </a:t>
            </a:r>
            <a:r>
              <a:rPr b="1" lang="en"/>
              <a:t>Md. F.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Remove useless information and place important parts like my courses on the top.</a:t>
            </a:r>
            <a:r>
              <a:rPr lang="en"/>
              <a:t>” - </a:t>
            </a:r>
            <a:r>
              <a:rPr b="1" lang="en"/>
              <a:t>Amrit S.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Prototype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808" y="237744"/>
            <a:ext cx="5350349" cy="4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1257325" y="4444800"/>
            <a:ext cx="66213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Grid format (no empty spaces), customizable sections, and filtered courses.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375" y="237744"/>
            <a:ext cx="5349240" cy="4014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1261872" y="4443984"/>
            <a:ext cx="6620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Uniform layout on all courses.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808" y="237744"/>
            <a:ext cx="5349240" cy="4014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1261872" y="4443984"/>
            <a:ext cx="6620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Grades are shown in percentages, and courses are filtered.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17271" l="12533" r="21364" t="19557"/>
          <a:stretch/>
        </p:blipFill>
        <p:spPr>
          <a:xfrm>
            <a:off x="3033283" y="237744"/>
            <a:ext cx="3077449" cy="401421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1261872" y="4443984"/>
            <a:ext cx="6620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Course names are simplified and courses are filtered.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Responses after Paper Prototype Testing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think there is a lot of content on a page, but you know where to go”.</a:t>
            </a:r>
            <a:r>
              <a:rPr b="1" lang="en"/>
              <a:t>-</a:t>
            </a:r>
            <a:r>
              <a:rPr b="1" lang="en"/>
              <a:t>Paragati K.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“A good suggestion is to have a toggle menu for the home page, but overall I liked it”.</a:t>
            </a:r>
            <a:r>
              <a:rPr lang="en"/>
              <a:t> </a:t>
            </a:r>
            <a:r>
              <a:rPr b="1" lang="en"/>
              <a:t>- Qadeer 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“Put the help by the logout button”.</a:t>
            </a:r>
            <a:r>
              <a:rPr lang="en"/>
              <a:t> </a:t>
            </a:r>
            <a:r>
              <a:rPr b="1" lang="en"/>
              <a:t>- Marvin M.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“Have percentages for the grade section”. </a:t>
            </a:r>
            <a:r>
              <a:rPr b="1" lang="en"/>
              <a:t>- Richie C.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like how it’s a grid and fills up space. It’s customizable and I feel with the     trend right now”. Professor 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325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Adobe XD Design</a:t>
            </a:r>
            <a:endParaRPr/>
          </a:p>
        </p:txBody>
      </p:sp>
      <p:pic>
        <p:nvPicPr>
          <p:cNvPr id="167" name="Google Shape;167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300" y="1495050"/>
            <a:ext cx="2153400" cy="215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66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Website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038" y="1147225"/>
            <a:ext cx="6749914" cy="358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Walkthrough of website</a:t>
            </a:r>
            <a:endParaRPr/>
          </a:p>
        </p:txBody>
      </p:sp>
      <p:pic>
        <p:nvPicPr>
          <p:cNvPr descr="The original disney intro. Introduced by Brian Cummings" id="173" name="Google Shape;173;p32" title="Coming Soon to Theate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39100"/>
            <a:ext cx="4572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Design </a:t>
            </a:r>
            <a:r>
              <a:rPr lang="en"/>
              <a:t>Analysis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Overall,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9550" y="329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thoughts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350" y="629150"/>
            <a:ext cx="5296000" cy="397199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39550" y="1213701"/>
            <a:ext cx="2744400" cy="3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 a group, our goal is to change Blackboard. Our group wanted to…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Simplify 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Modernize 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 more Customizable 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image to the left our initial plans on how we wanted to lay out the remade website.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40875" y="322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Sorting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775" y="224750"/>
            <a:ext cx="4585850" cy="45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40875" y="1391025"/>
            <a:ext cx="26313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following image below shows our website layout using index cards.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briefly talked about LATCH features we wanted to add in certain sections.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r>
              <a:rPr lang="en"/>
              <a:t> - Data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</a:t>
            </a:r>
            <a:r>
              <a:rPr lang="en"/>
              <a:t> the demography?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987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Well, all of our users are students of CUNY so they are all required to use Blackboard and at least be </a:t>
            </a:r>
            <a:r>
              <a:rPr lang="en"/>
              <a:t>familiar</a:t>
            </a:r>
            <a:r>
              <a:rPr lang="en"/>
              <a:t> with the idea of Blackboard.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17 users.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 students from York, Queens, John Jay, City, Hunter, NY City Tech, </a:t>
            </a:r>
            <a:r>
              <a:rPr lang="en"/>
              <a:t>BMCC.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of the users are juniors and seniors. Along with a  freshman and graduate student.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My overall experience with Blackboard has been positive.. Number of responses: 17 responses."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07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Blackboard is easy to navigate.. Number of responses: 17 responses."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07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Technology is easy to use. (I am a tech savvy person). Number of responses: 17 responses."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07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