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5" d="100"/>
          <a:sy n="55" d="100"/>
        </p:scale>
        <p:origin x="78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D8294-C61C-3CDD-0F63-2795BBD45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0E27F1-8153-5448-4463-765C54529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26A05E-D934-2BA3-490A-432597B1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6DFF8-5202-4E4F-AD96-54426DF0835E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381031-8479-FF7B-E315-218F3211E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9D1202-015B-2C89-8A5B-396700AD5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21C2-6D50-4819-A7BC-32DA06080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74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A1E0B-745E-1A75-35E2-B19402C5F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044D8E-1EE1-8A56-5851-E62268194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6043ED-AB52-8343-496F-782BCD4DE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6DFF8-5202-4E4F-AD96-54426DF0835E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E4668D-B68B-0AF5-47EE-F624A960B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CDAFFD-B2FE-D23B-DC16-D7D1716EA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21C2-6D50-4819-A7BC-32DA06080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4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AE25E4-6643-348A-B31F-EC2D58DFA6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25439E-21E3-0E85-0D12-A9121FB04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AF6AD3-32A9-96B2-D6E4-BE73ACBB2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6DFF8-5202-4E4F-AD96-54426DF0835E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609A81-A414-AEB1-D210-924D22FD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A8E840-32B0-6747-8E75-5C199E4B6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21C2-6D50-4819-A7BC-32DA06080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076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B3776-415C-7DC1-036F-A8FA8E0C4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0CEF8E-6DC3-E537-7398-F8DD0E6B1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70EDF7-FF48-704A-0CB3-26C799F56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6DFF8-5202-4E4F-AD96-54426DF0835E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4B3550-B026-A492-6A2D-04DD6F799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AB1C3E-8F85-02D9-4E22-3A3EA06D0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21C2-6D50-4819-A7BC-32DA06080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42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009EE3-B98F-6E24-CF8A-E4DFBBE65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F28451-BDCC-32BF-9BDE-BD4EE7358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B683B2-068A-3DDF-7F09-C122DFDEC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6DFF8-5202-4E4F-AD96-54426DF0835E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268160-6255-2601-D734-352AF6FB0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84393B-0DAE-F007-8A8B-45171E543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21C2-6D50-4819-A7BC-32DA06080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59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F8CC6-1A67-73B6-51DF-3D6D2C267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2216F7-3241-25C3-DFED-B8987D0C69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D588C0-098B-D661-1CEA-0C683EC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1702C2-D50F-92DB-B60C-157C594D3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6DFF8-5202-4E4F-AD96-54426DF0835E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8098CB-429E-A14E-0D0F-B53B35AA1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C847BF-D6E5-A60B-B5DA-745985771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21C2-6D50-4819-A7BC-32DA06080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991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638E70-B51D-89B1-17A7-59C5E584F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A8423C-0E5B-0EA3-05AB-44D437FC6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FD77FA-4599-6454-1D6D-76F7E64B5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07F992-68C4-7973-7E7E-2A6C89A80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845906-6D3D-4D1F-7F56-6BC95CA1EA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5048D6-3053-C9A0-70C2-9573D1EA5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6DFF8-5202-4E4F-AD96-54426DF0835E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0F0717-D1BD-E69B-B518-42064407C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7DF533-0BAF-3AA2-236F-D00E6A5B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21C2-6D50-4819-A7BC-32DA06080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286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204DE-4785-3AB5-7FAD-9AA5FC4B2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E4AE64-A5FA-A4CD-017F-2B25C63DC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6DFF8-5202-4E4F-AD96-54426DF0835E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2EB453-F36B-8EA8-E5B2-92A30E503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83A4B-4C1A-F826-978E-D08855DB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21C2-6D50-4819-A7BC-32DA06080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677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4F1D07-F2B6-9ACD-781B-2DAEB9A74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6DFF8-5202-4E4F-AD96-54426DF0835E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D5492D-7752-372D-62D9-EF2FF3756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D77FE5-B1C6-2801-F271-C50F4C3B1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21C2-6D50-4819-A7BC-32DA06080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03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139C3-6D38-540A-EE33-A39157079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656545-2A3B-E5F3-2D5E-7DA79D33C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FBC0D6-381F-A303-F900-58A7E15AF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2A63AD-41D9-2F02-C914-5E8754BB0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6DFF8-5202-4E4F-AD96-54426DF0835E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9371E6-FCB0-ED3C-580D-991BBB417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637003-B517-C218-F6BC-52C20EB5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21C2-6D50-4819-A7BC-32DA06080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237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AE468-647A-36D3-1EC2-70FC9D59B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229C64-38A6-4171-E835-CC38AF8497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72F708-ED21-917D-A8C6-47EF38D76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77AD6A-F21D-BCC9-7920-70DC2F9C6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6DFF8-5202-4E4F-AD96-54426DF0835E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5D7ED3-B50B-684F-CB3D-E9902C95F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608B26-AD66-967D-D548-BE92DCCF0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21C2-6D50-4819-A7BC-32DA06080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287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888878-4278-A67A-D8B5-9056B6C07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EB9367-1AAA-187D-32BC-B76335A80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706030-08CA-BCC9-45FF-5B9F809375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6DFF8-5202-4E4F-AD96-54426DF0835E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031E3A-561B-E7F5-9371-F1A484539D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9F1C34-B898-3584-E152-E8AC20D09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021C2-6D50-4819-A7BC-32DA06080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026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0BE360-F7FA-D65F-1DD1-B87C3E596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ko-KR" altLang="en-US" dirty="0"/>
              <a:t>파일 입출력 예제</a:t>
            </a:r>
          </a:p>
        </p:txBody>
      </p:sp>
    </p:spTree>
    <p:extLst>
      <p:ext uri="{BB962C8B-B14F-4D97-AF65-F5344CB8AC3E}">
        <p14:creationId xmlns:p14="http://schemas.microsoft.com/office/powerpoint/2010/main" val="162529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C53812A-D547-C8C9-AC9A-5D249559B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446" y="186714"/>
            <a:ext cx="10515600" cy="1325563"/>
          </a:xfrm>
        </p:spPr>
        <p:txBody>
          <a:bodyPr/>
          <a:lstStyle/>
          <a:p>
            <a:r>
              <a:rPr lang="ko-KR" altLang="en-US" dirty="0"/>
              <a:t>파일 입출력 예제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F066A1-F885-4D3B-33B3-ACB8382996A4}"/>
              </a:ext>
            </a:extLst>
          </p:cNvPr>
          <p:cNvSpPr txBox="1"/>
          <p:nvPr/>
        </p:nvSpPr>
        <p:spPr>
          <a:xfrm>
            <a:off x="404446" y="1512277"/>
            <a:ext cx="413238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읽어 들일 파일</a:t>
            </a:r>
            <a:endParaRPr lang="en-US" altLang="ko-KR" sz="2800" b="1" dirty="0"/>
          </a:p>
          <a:p>
            <a:r>
              <a:rPr lang="en-US" altLang="ko-KR" sz="2800" b="1" dirty="0"/>
              <a:t>list1.txt</a:t>
            </a:r>
          </a:p>
          <a:p>
            <a:r>
              <a:rPr lang="en-US" altLang="ko-KR" sz="2800" dirty="0"/>
              <a:t>1</a:t>
            </a:r>
          </a:p>
          <a:p>
            <a:r>
              <a:rPr lang="en-US" altLang="ko-KR" sz="2800" dirty="0"/>
              <a:t>5</a:t>
            </a:r>
          </a:p>
          <a:p>
            <a:r>
              <a:rPr lang="en-US" altLang="ko-KR" sz="2800" dirty="0"/>
              <a:t>64</a:t>
            </a:r>
          </a:p>
          <a:p>
            <a:r>
              <a:rPr lang="en-US" altLang="ko-KR" sz="2800" dirty="0"/>
              <a:t>426</a:t>
            </a:r>
          </a:p>
          <a:p>
            <a:r>
              <a:rPr lang="en-US" altLang="ko-KR" sz="2800" dirty="0"/>
              <a:t>24</a:t>
            </a:r>
          </a:p>
          <a:p>
            <a:r>
              <a:rPr lang="en-US" altLang="ko-KR" sz="2800" dirty="0"/>
              <a:t>21</a:t>
            </a:r>
          </a:p>
          <a:p>
            <a:r>
              <a:rPr lang="en-US" altLang="ko-KR" sz="2800" dirty="0"/>
              <a:t>86</a:t>
            </a:r>
          </a:p>
          <a:p>
            <a:r>
              <a:rPr lang="en-US" altLang="ko-KR" sz="2800" dirty="0"/>
              <a:t>39</a:t>
            </a:r>
          </a:p>
          <a:p>
            <a:r>
              <a:rPr lang="en-US" altLang="ko-KR" sz="2800" dirty="0"/>
              <a:t>9</a:t>
            </a:r>
            <a:endParaRPr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B89BE2-5EE7-E0F7-62CB-4FFCE5D6CBAC}"/>
              </a:ext>
            </a:extLst>
          </p:cNvPr>
          <p:cNvSpPr txBox="1"/>
          <p:nvPr/>
        </p:nvSpPr>
        <p:spPr>
          <a:xfrm>
            <a:off x="5662246" y="2828835"/>
            <a:ext cx="5486400" cy="1647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/>
              <a:t>최솟값을 찾아서 </a:t>
            </a:r>
            <a:r>
              <a:rPr lang="en-US" altLang="ko-KR" sz="3600" dirty="0"/>
              <a:t>result1.txt</a:t>
            </a:r>
            <a:r>
              <a:rPr lang="ko-KR" altLang="en-US" sz="3600" dirty="0"/>
              <a:t>에 작성해 저장</a:t>
            </a:r>
          </a:p>
        </p:txBody>
      </p:sp>
    </p:spTree>
    <p:extLst>
      <p:ext uri="{BB962C8B-B14F-4D97-AF65-F5344CB8AC3E}">
        <p14:creationId xmlns:p14="http://schemas.microsoft.com/office/powerpoint/2010/main" val="269084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CC2BE-D20A-A31E-0FD8-236F601E4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 예제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827A25-B29F-9656-6B7E-86D6518C35EE}"/>
              </a:ext>
            </a:extLst>
          </p:cNvPr>
          <p:cNvSpPr txBox="1"/>
          <p:nvPr/>
        </p:nvSpPr>
        <p:spPr>
          <a:xfrm>
            <a:off x="838200" y="1885102"/>
            <a:ext cx="9724292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정수 </a:t>
            </a:r>
            <a:r>
              <a:rPr lang="en-US" altLang="ko-KR" sz="2400" dirty="0"/>
              <a:t>2</a:t>
            </a:r>
            <a:r>
              <a:rPr lang="ko-KR" altLang="en-US" sz="2400" dirty="0"/>
              <a:t>개를 </a:t>
            </a:r>
            <a:r>
              <a:rPr lang="ko-KR" altLang="en-US" sz="2400" dirty="0" err="1"/>
              <a:t>입력받고</a:t>
            </a:r>
            <a:r>
              <a:rPr lang="ko-KR" altLang="en-US" sz="2400" dirty="0"/>
              <a:t> 두 수를 더한 결과를 </a:t>
            </a:r>
            <a:r>
              <a:rPr lang="en-US" altLang="ko-KR" sz="2400" dirty="0"/>
              <a:t>add_result.txt </a:t>
            </a:r>
            <a:r>
              <a:rPr lang="ko-KR" altLang="en-US" sz="2400" dirty="0"/>
              <a:t>파일에 저장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함수 이름 </a:t>
            </a:r>
            <a:r>
              <a:rPr lang="en-US" altLang="ko-KR" sz="2400" dirty="0"/>
              <a:t>: </a:t>
            </a:r>
            <a:r>
              <a:rPr lang="en-US" altLang="ko-KR" sz="2400" b="1" dirty="0" err="1"/>
              <a:t>add_write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37634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5C320-AAD0-CF63-9BDC-EDFC451D5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38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파일 입출력 예제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FB30B7-3F91-9710-D0B9-C0B241FB17DD}"/>
              </a:ext>
            </a:extLst>
          </p:cNvPr>
          <p:cNvSpPr txBox="1"/>
          <p:nvPr/>
        </p:nvSpPr>
        <p:spPr>
          <a:xfrm>
            <a:off x="451338" y="1690688"/>
            <a:ext cx="41323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읽어 들일 파일</a:t>
            </a:r>
            <a:endParaRPr lang="en-US" altLang="ko-KR" sz="2800" b="1" dirty="0"/>
          </a:p>
          <a:p>
            <a:r>
              <a:rPr lang="en-US" altLang="ko-KR" sz="2800" b="1" dirty="0"/>
              <a:t>list2.txt</a:t>
            </a:r>
          </a:p>
          <a:p>
            <a:r>
              <a:rPr lang="en-US" altLang="ko-KR" sz="2800" dirty="0"/>
              <a:t>50 -15</a:t>
            </a:r>
          </a:p>
          <a:p>
            <a:r>
              <a:rPr lang="en-US" altLang="ko-KR" sz="2800" dirty="0"/>
              <a:t>61 33</a:t>
            </a:r>
          </a:p>
          <a:p>
            <a:r>
              <a:rPr lang="en-US" altLang="ko-KR" sz="2800" dirty="0"/>
              <a:t>463 -666</a:t>
            </a:r>
          </a:p>
          <a:p>
            <a:r>
              <a:rPr lang="en-US" altLang="ko-KR" sz="2800" dirty="0"/>
              <a:t>63 16</a:t>
            </a:r>
          </a:p>
          <a:p>
            <a:r>
              <a:rPr lang="en-US" altLang="ko-KR" sz="2800" dirty="0"/>
              <a:t>95 55</a:t>
            </a:r>
          </a:p>
          <a:p>
            <a:r>
              <a:rPr lang="en-US" altLang="ko-KR" sz="2800" dirty="0"/>
              <a:t>-35 -56</a:t>
            </a:r>
          </a:p>
          <a:p>
            <a:r>
              <a:rPr lang="en-US" altLang="ko-KR" sz="2800" dirty="0"/>
              <a:t>-3 32</a:t>
            </a:r>
          </a:p>
          <a:p>
            <a:r>
              <a:rPr lang="en-US" altLang="ko-KR" sz="2800" dirty="0"/>
              <a:t>-62 100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D6AEBB-41E9-5E69-6D1B-3A1DB7A03FFF}"/>
              </a:ext>
            </a:extLst>
          </p:cNvPr>
          <p:cNvSpPr txBox="1"/>
          <p:nvPr/>
        </p:nvSpPr>
        <p:spPr>
          <a:xfrm>
            <a:off x="4865077" y="3154037"/>
            <a:ext cx="6875585" cy="1474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/>
              <a:t>각 줄에 있는 두 수의 합을 구한 뒤</a:t>
            </a:r>
            <a:endParaRPr lang="en-US" altLang="ko-KR" sz="3200" dirty="0"/>
          </a:p>
          <a:p>
            <a:pPr>
              <a:lnSpc>
                <a:spcPct val="150000"/>
              </a:lnSpc>
            </a:pPr>
            <a:r>
              <a:rPr lang="en-US" altLang="ko-KR" sz="3200" dirty="0"/>
              <a:t>result2.txt </a:t>
            </a:r>
            <a:r>
              <a:rPr lang="ko-KR" altLang="en-US" sz="3200" dirty="0"/>
              <a:t>파일에 저장</a:t>
            </a:r>
          </a:p>
        </p:txBody>
      </p:sp>
    </p:spTree>
    <p:extLst>
      <p:ext uri="{BB962C8B-B14F-4D97-AF65-F5344CB8AC3E}">
        <p14:creationId xmlns:p14="http://schemas.microsoft.com/office/powerpoint/2010/main" val="1572964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0E4FD-E96F-3B60-7600-2CC07F55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 예제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602DA3-88BD-226C-EF15-6336354B2E26}"/>
              </a:ext>
            </a:extLst>
          </p:cNvPr>
          <p:cNvSpPr txBox="1"/>
          <p:nvPr/>
        </p:nvSpPr>
        <p:spPr>
          <a:xfrm>
            <a:off x="838200" y="2424831"/>
            <a:ext cx="86750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읽어 들일 파일</a:t>
            </a:r>
            <a:endParaRPr lang="en-US" altLang="ko-KR" sz="2800" b="1" dirty="0"/>
          </a:p>
          <a:p>
            <a:r>
              <a:rPr lang="en-US" altLang="ko-KR" sz="2800" b="1" dirty="0"/>
              <a:t>list3.txt</a:t>
            </a:r>
          </a:p>
          <a:p>
            <a:r>
              <a:rPr lang="en-US" altLang="ko-KR" sz="2800" b="1" dirty="0"/>
              <a:t>(</a:t>
            </a:r>
            <a:r>
              <a:rPr lang="ko-KR" altLang="en-US" sz="2800" b="1" dirty="0"/>
              <a:t>자유</a:t>
            </a:r>
            <a:r>
              <a:rPr lang="en-US" altLang="ko-KR" sz="2800" b="1" dirty="0"/>
              <a:t>)</a:t>
            </a:r>
          </a:p>
          <a:p>
            <a:r>
              <a:rPr lang="en-US" altLang="ko-KR" sz="2800" b="1" dirty="0"/>
              <a:t>- 4</a:t>
            </a:r>
            <a:r>
              <a:rPr lang="ko-KR" altLang="en-US" sz="2800" b="1" dirty="0"/>
              <a:t>줄 이상일 것</a:t>
            </a:r>
            <a:endParaRPr lang="en-US" altLang="ko-KR" sz="2800" b="1" dirty="0"/>
          </a:p>
          <a:p>
            <a:r>
              <a:rPr lang="en-US" altLang="ko-KR" sz="2800" b="1" dirty="0"/>
              <a:t>- </a:t>
            </a:r>
            <a:r>
              <a:rPr lang="ko-KR" altLang="en-US" sz="2800" b="1" dirty="0"/>
              <a:t>각 줄에 띄어쓰기는 무조건 </a:t>
            </a:r>
            <a:r>
              <a:rPr lang="en-US" altLang="ko-KR" sz="2800" b="1" dirty="0"/>
              <a:t>1</a:t>
            </a:r>
            <a:r>
              <a:rPr lang="ko-KR" altLang="en-US" sz="2800" b="1" dirty="0"/>
              <a:t>회 이상 포함하기</a:t>
            </a:r>
            <a:endParaRPr lang="en-US" altLang="ko-KR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247BF0-1945-1087-B3B5-3C086F7C976E}"/>
              </a:ext>
            </a:extLst>
          </p:cNvPr>
          <p:cNvSpPr txBox="1"/>
          <p:nvPr/>
        </p:nvSpPr>
        <p:spPr>
          <a:xfrm>
            <a:off x="6661638" y="1914877"/>
            <a:ext cx="5703277" cy="1301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텍스트 파일에 있는 모든 단어의 개수를 세어 </a:t>
            </a:r>
            <a:r>
              <a:rPr lang="en-US" altLang="ko-KR" sz="2800" dirty="0"/>
              <a:t>result3.txt</a:t>
            </a:r>
            <a:r>
              <a:rPr lang="ko-KR" altLang="en-US" sz="2800" dirty="0"/>
              <a:t>에 저장</a:t>
            </a:r>
          </a:p>
        </p:txBody>
      </p:sp>
    </p:spTree>
    <p:extLst>
      <p:ext uri="{BB962C8B-B14F-4D97-AF65-F5344CB8AC3E}">
        <p14:creationId xmlns:p14="http://schemas.microsoft.com/office/powerpoint/2010/main" val="1255646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61D86-A58E-943C-3393-2901A00B7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입출력 예제</a:t>
            </a:r>
            <a:r>
              <a:rPr lang="en-US" altLang="ko-KR" dirty="0"/>
              <a:t>5</a:t>
            </a:r>
            <a:r>
              <a:rPr lang="ko-KR" alt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9CF016-3AFE-9BF7-1DBE-E31B59EC0F94}"/>
              </a:ext>
            </a:extLst>
          </p:cNvPr>
          <p:cNvSpPr txBox="1"/>
          <p:nvPr/>
        </p:nvSpPr>
        <p:spPr>
          <a:xfrm>
            <a:off x="838200" y="1934308"/>
            <a:ext cx="10656277" cy="3240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기능 </a:t>
            </a:r>
            <a:r>
              <a:rPr lang="en-US" altLang="ko-KR" sz="2800" dirty="0"/>
              <a:t>: </a:t>
            </a:r>
            <a:r>
              <a:rPr lang="ko-KR" altLang="en-US" sz="2800" dirty="0"/>
              <a:t>두 정수의 사칙연산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 dirty="0"/>
              <a:t>각각 연산을 담당할 함수 </a:t>
            </a:r>
            <a:r>
              <a:rPr lang="en-US" altLang="ko-KR" sz="2800" dirty="0"/>
              <a:t>4</a:t>
            </a:r>
            <a:r>
              <a:rPr lang="ko-KR" altLang="en-US" sz="2800" dirty="0"/>
              <a:t>개 정의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 dirty="0"/>
              <a:t>정수 </a:t>
            </a:r>
            <a:r>
              <a:rPr lang="en-US" altLang="ko-KR" sz="2800" dirty="0"/>
              <a:t>2</a:t>
            </a:r>
            <a:r>
              <a:rPr lang="ko-KR" altLang="en-US" sz="2800" dirty="0"/>
              <a:t>개와 사칙연산 기호를 하나 입력 받은 후 계산 결과 출력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 dirty="0"/>
              <a:t>계산식 결과를 </a:t>
            </a:r>
            <a:r>
              <a:rPr lang="en-US" altLang="ko-KR" sz="2800" dirty="0"/>
              <a:t>cal_result.txt</a:t>
            </a:r>
            <a:r>
              <a:rPr lang="ko-KR" altLang="en-US" sz="2800" dirty="0"/>
              <a:t>에 기록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 dirty="0"/>
              <a:t>사용자가 </a:t>
            </a:r>
            <a:r>
              <a:rPr lang="en-US" altLang="ko-KR" sz="2800" dirty="0"/>
              <a:t>‘q’ </a:t>
            </a:r>
            <a:r>
              <a:rPr lang="ko-KR" altLang="en-US" sz="2800" dirty="0"/>
              <a:t>입력 시 종료</a:t>
            </a:r>
          </a:p>
        </p:txBody>
      </p:sp>
    </p:spTree>
    <p:extLst>
      <p:ext uri="{BB962C8B-B14F-4D97-AF65-F5344CB8AC3E}">
        <p14:creationId xmlns:p14="http://schemas.microsoft.com/office/powerpoint/2010/main" val="3308934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6FBEF-B806-A684-9505-67E97BD3D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504"/>
            <a:ext cx="10515600" cy="1325563"/>
          </a:xfrm>
        </p:spPr>
        <p:txBody>
          <a:bodyPr/>
          <a:lstStyle/>
          <a:p>
            <a:r>
              <a:rPr lang="ko-KR" altLang="en-US" dirty="0"/>
              <a:t>파일 입출력 예제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14B315-1657-E820-C119-EED16B19818B}"/>
              </a:ext>
            </a:extLst>
          </p:cNvPr>
          <p:cNvSpPr txBox="1"/>
          <p:nvPr/>
        </p:nvSpPr>
        <p:spPr>
          <a:xfrm>
            <a:off x="838200" y="1611067"/>
            <a:ext cx="10298723" cy="408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/>
              <a:t>파일의 내용을 읽고 단어 수</a:t>
            </a:r>
            <a:r>
              <a:rPr lang="en-US" altLang="ko-KR" sz="2400" dirty="0"/>
              <a:t>, </a:t>
            </a:r>
            <a:r>
              <a:rPr lang="ko-KR" altLang="en-US" sz="2400" dirty="0"/>
              <a:t>파일의 줄 수</a:t>
            </a:r>
            <a:r>
              <a:rPr lang="en-US" altLang="ko-KR" sz="2400" dirty="0"/>
              <a:t>, </a:t>
            </a:r>
            <a:r>
              <a:rPr lang="ko-KR" altLang="en-US" sz="2400" dirty="0"/>
              <a:t>줄 당 평균 단어 수 구하기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b="1" dirty="0"/>
              <a:t>읽어 들일 파일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test.txt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(</a:t>
            </a:r>
            <a:r>
              <a:rPr lang="ko-KR" altLang="en-US" sz="2400" dirty="0"/>
              <a:t>자유</a:t>
            </a:r>
            <a:r>
              <a:rPr lang="en-US" altLang="ko-KR" sz="24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- </a:t>
            </a:r>
            <a:r>
              <a:rPr lang="ko-KR" altLang="en-US" sz="2400" dirty="0"/>
              <a:t>최소 </a:t>
            </a:r>
            <a:r>
              <a:rPr lang="en-US" altLang="ko-KR" sz="2400" dirty="0"/>
              <a:t>5</a:t>
            </a:r>
            <a:r>
              <a:rPr lang="ko-KR" altLang="en-US" sz="2400" dirty="0"/>
              <a:t>줄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- </a:t>
            </a:r>
            <a:r>
              <a:rPr lang="ko-KR" altLang="en-US" sz="2400" dirty="0"/>
              <a:t>각 줄 당 </a:t>
            </a:r>
            <a:r>
              <a:rPr lang="en-US" altLang="ko-KR" sz="2400" dirty="0"/>
              <a:t>3</a:t>
            </a:r>
            <a:r>
              <a:rPr lang="ko-KR" altLang="en-US" sz="2400" dirty="0"/>
              <a:t>개 이상의 단어 포함하기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618732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225</Words>
  <Application>Microsoft Office PowerPoint</Application>
  <PresentationFormat>와이드스크린</PresentationFormat>
  <Paragraphs>51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파일 입출력 예제</vt:lpstr>
      <vt:lpstr>파일 입출력 예제1</vt:lpstr>
      <vt:lpstr>파일 입출력 예제2</vt:lpstr>
      <vt:lpstr>파일 입출력 예제3</vt:lpstr>
      <vt:lpstr>파일 입출력 예제4</vt:lpstr>
      <vt:lpstr>파일 입출력 예제5 </vt:lpstr>
      <vt:lpstr>파일 입출력 예제6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파일 입출력 예제</dc:title>
  <dc:creator>인선 박</dc:creator>
  <cp:lastModifiedBy>인선 박</cp:lastModifiedBy>
  <cp:revision>1</cp:revision>
  <dcterms:created xsi:type="dcterms:W3CDTF">2023-06-08T05:17:49Z</dcterms:created>
  <dcterms:modified xsi:type="dcterms:W3CDTF">2023-06-08T06:02:55Z</dcterms:modified>
</cp:coreProperties>
</file>