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F66F-4C0B-63D7-E5D2-872FB32E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7FACB9-5930-0514-72CC-C8167BEF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D9E2D-697B-D4C6-E888-26B743C5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A48D-9DF9-B9A8-CAFA-F20416E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19543-A317-492D-56A7-FC318CD8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0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F1463-00DE-370A-FCFF-88D61A1B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9030-7FC8-5B80-E68E-9FA764A4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4F837-E911-D94F-94C5-AE638FB5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B0BB5-0855-4CDA-DD1A-1A7FA4C4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6A86-DBB5-F139-AB8E-4A7AB9D5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0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EBA3EC-BC2F-13B3-0A71-ECF7F692B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94F4-3EFD-064E-6D5A-5E62C2C1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0B97E-DC26-B5B7-4D5B-9089772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F0840-158E-F1BA-7099-B9DDE82D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0F57E-29CA-562F-9D43-3DC1637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CEB1F-A092-E831-4AE1-5134B3D3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6219-FC4D-BEFB-7A86-C3A0EB29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B78B6-A1E0-7692-6898-17DA819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32BE3-8AE4-F6CE-C97A-C1B48421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52F58-2B80-0DB5-97C8-5096B20E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A0F9-13B9-919A-342D-0C3FF805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8B7B4-C81D-EA53-3E46-1FC447E7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5693E-3217-0517-D155-8E57972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A49DF-06CC-A44C-6AB1-89F3D79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A7BD9-EB76-4856-92C1-E50AE249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DE13-9039-DCAC-9C11-CCD6C947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AA1ED-D424-8C5A-AD30-9B378834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8DE130-1054-7FC1-7B14-3EF4AFEE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1EB3C-548C-04B6-96D6-4EDE3755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77697-582D-132B-9C87-AC5C7C3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08FDB-900D-7783-B598-0AC92770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CA34-6298-5F24-8C33-5258C816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F47F8-0A0F-627D-D406-D4A08FDB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4760A-8FE6-C331-951C-FD51AA2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0009F-AF11-9E04-2D12-44F796C2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E800F7-5ACA-A92F-418E-EEC70E76C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A5073-44E9-2DFB-3B81-9CC9F38B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9828D-DDDD-7506-273B-CE16A64B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A72F3A-CCEA-BF66-4BA0-426E12B6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697A-A69E-17BD-E8DF-4FB1747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82D036-C1CF-054A-ED39-22E347BD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B8121-2650-49BC-286A-8966DFBB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4930B-BBFA-B7A7-9B1E-0F3B589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6FFDA-C8F6-C53A-D26A-8E89E8E9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69D8A-8A26-A718-DB99-92EF7972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36022-49EE-1F4C-D72A-1A0F12E0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3097E-2CE1-9030-B4A5-00854B98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C4DEB-862E-B4A3-1455-6AA3D5CA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0EBAD-4B70-DFC9-557B-4ECB318E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43E61-8522-C8C8-D5D5-95CD572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13882-5AFB-C868-78B2-195D849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3167C-B17F-333E-B691-124BF0E9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BC42E-82DC-5FEE-A751-75F2AC4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C6FB9-C38C-276D-41E6-7AD265E1F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A7D78-AE4A-FFE1-E8F7-8A50E6E5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6614F-0E30-9EED-7E45-6280D0E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9A0A7-637E-1CC4-AEE9-EE4D7F20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1754D-9259-49DC-D914-EB4E9787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51A2E-8684-CC07-5B43-3E59BA61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5950E-41FC-A5D9-1C74-F3FEFBD1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DD89A-988C-4F63-EEB8-3BED253DB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C079-AA20-4F51-9453-2266E3B9429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457E0-7855-9089-77BA-62C5B368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2AE1B-20C1-87C9-DCAC-5B4BC4AF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BE56-3E35-45CE-AE2A-07EDEE17D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A111-F00E-DA85-2DFD-41DC451B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419995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38717F-B74B-BB13-ECF9-02B4C65C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AB2DC-94FE-C8E9-AB59-65CDBB117F89}"/>
              </a:ext>
            </a:extLst>
          </p:cNvPr>
          <p:cNvSpPr txBox="1"/>
          <p:nvPr/>
        </p:nvSpPr>
        <p:spPr>
          <a:xfrm>
            <a:off x="917331" y="1521642"/>
            <a:ext cx="10357338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파일 생성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dirty="0"/>
              <a:t>open, close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파일 쓰기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dirty="0"/>
              <a:t>write, </a:t>
            </a:r>
            <a:r>
              <a:rPr lang="en-US" altLang="ko-KR" sz="3200" dirty="0" err="1"/>
              <a:t>writeline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writelines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파일 읽기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dirty="0"/>
              <a:t>read, </a:t>
            </a:r>
            <a:r>
              <a:rPr lang="en-US" altLang="ko-KR" sz="3200" dirty="0" err="1"/>
              <a:t>readline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readlines</a:t>
            </a:r>
            <a:r>
              <a:rPr lang="en-US" altLang="ko-KR" sz="3200" dirty="0"/>
              <a:t>, seek, tell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064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FCD9-323D-45AB-F671-B417984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9DAF-01A9-6D45-A0B5-208C67C53CC1}"/>
              </a:ext>
            </a:extLst>
          </p:cNvPr>
          <p:cNvSpPr txBox="1"/>
          <p:nvPr/>
        </p:nvSpPr>
        <p:spPr>
          <a:xfrm>
            <a:off x="838200" y="1725858"/>
            <a:ext cx="8763000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변수명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open(“</a:t>
            </a:r>
            <a:r>
              <a:rPr lang="ko-KR" altLang="en-US" sz="2400" dirty="0"/>
              <a:t>파일 경로</a:t>
            </a:r>
            <a:r>
              <a:rPr lang="en-US" altLang="ko-KR" sz="2400" dirty="0"/>
              <a:t>“, “</a:t>
            </a:r>
            <a:r>
              <a:rPr lang="ko-KR" altLang="en-US" sz="2400" dirty="0"/>
              <a:t>모드</a:t>
            </a:r>
            <a:r>
              <a:rPr lang="en-US" altLang="ko-KR" sz="2400" dirty="0"/>
              <a:t>”)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 = open(“C:/Users/user/Desktop/test.txt”, “w”)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f.write</a:t>
            </a:r>
            <a:r>
              <a:rPr lang="en-US" altLang="ko-KR" sz="2400" dirty="0"/>
              <a:t>(“hi”)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f.write</a:t>
            </a:r>
            <a:r>
              <a:rPr lang="en-US" altLang="ko-KR" sz="2400" dirty="0"/>
              <a:t>(“\n hello”)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rgbClr val="FF0000"/>
                </a:solidFill>
              </a:rPr>
              <a:t>f.close</a:t>
            </a:r>
            <a:r>
              <a:rPr lang="en-US" altLang="ko-KR" sz="2400" dirty="0">
                <a:solidFill>
                  <a:srgbClr val="FF0000"/>
                </a:solidFill>
              </a:rPr>
              <a:t>()c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25ADE-72C9-928D-6997-5E557D8658F8}"/>
              </a:ext>
            </a:extLst>
          </p:cNvPr>
          <p:cNvSpPr txBox="1"/>
          <p:nvPr/>
        </p:nvSpPr>
        <p:spPr>
          <a:xfrm>
            <a:off x="4026877" y="4705873"/>
            <a:ext cx="7930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만약</a:t>
            </a:r>
            <a:r>
              <a:rPr lang="en-US" altLang="ko-KR" sz="2800" dirty="0"/>
              <a:t> </a:t>
            </a:r>
            <a:r>
              <a:rPr lang="ko-KR" altLang="en-US" sz="2800" dirty="0"/>
              <a:t>경로에 해당 이름을 가진 파일이 없을 경우 자동으로 생성해서 작성 후 저장</a:t>
            </a:r>
          </a:p>
        </p:txBody>
      </p:sp>
    </p:spTree>
    <p:extLst>
      <p:ext uri="{BB962C8B-B14F-4D97-AF65-F5344CB8AC3E}">
        <p14:creationId xmlns:p14="http://schemas.microsoft.com/office/powerpoint/2010/main" val="429162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44060-F22A-9A4F-1035-BB0283A5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/ </a:t>
            </a:r>
            <a:r>
              <a:rPr lang="en-US" altLang="ko-KR" dirty="0" err="1"/>
              <a:t>writelines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B821A-5E8F-05AF-5793-E7FC3301D233}"/>
              </a:ext>
            </a:extLst>
          </p:cNvPr>
          <p:cNvSpPr txBox="1"/>
          <p:nvPr/>
        </p:nvSpPr>
        <p:spPr>
          <a:xfrm>
            <a:off x="838200" y="2454983"/>
            <a:ext cx="9853246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변수명</a:t>
            </a:r>
            <a:r>
              <a:rPr lang="en-US" altLang="ko-KR" sz="2800" dirty="0"/>
              <a:t>.write(“</a:t>
            </a:r>
            <a:r>
              <a:rPr lang="ko-KR" altLang="en-US" sz="2800" dirty="0"/>
              <a:t>내용</a:t>
            </a:r>
            <a:r>
              <a:rPr lang="en-US" altLang="ko-KR" sz="2800" dirty="0"/>
              <a:t>”)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변수명</a:t>
            </a:r>
            <a:r>
              <a:rPr lang="en-US" altLang="ko-KR" sz="2800" dirty="0"/>
              <a:t>.</a:t>
            </a:r>
            <a:r>
              <a:rPr lang="en-US" altLang="ko-KR" sz="2800" dirty="0" err="1"/>
              <a:t>writelines</a:t>
            </a:r>
            <a:r>
              <a:rPr lang="en-US" altLang="ko-KR" sz="2800" dirty="0"/>
              <a:t>([“</a:t>
            </a:r>
            <a:r>
              <a:rPr lang="ko-KR" altLang="en-US" sz="2800" dirty="0"/>
              <a:t>내용</a:t>
            </a:r>
            <a:r>
              <a:rPr lang="en-US" altLang="ko-KR" sz="2800" dirty="0"/>
              <a:t>1”,”</a:t>
            </a:r>
            <a:r>
              <a:rPr lang="ko-KR" altLang="en-US" sz="2800" dirty="0"/>
              <a:t>내용</a:t>
            </a:r>
            <a:r>
              <a:rPr lang="en-US" altLang="ko-KR" sz="2800" dirty="0"/>
              <a:t>2”,….,”</a:t>
            </a:r>
            <a:r>
              <a:rPr lang="ko-KR" altLang="en-US" sz="2800" dirty="0"/>
              <a:t>내용</a:t>
            </a:r>
            <a:r>
              <a:rPr lang="en-US" altLang="ko-KR" sz="2800" dirty="0"/>
              <a:t>n”])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변수명</a:t>
            </a:r>
            <a:r>
              <a:rPr lang="en-US" altLang="ko-KR" sz="2800" dirty="0"/>
              <a:t>.</a:t>
            </a:r>
            <a:r>
              <a:rPr lang="en-US" altLang="ko-KR" sz="2800" dirty="0" err="1"/>
              <a:t>writelines</a:t>
            </a:r>
            <a:r>
              <a:rPr lang="en-US" altLang="ko-KR" sz="2800" dirty="0"/>
              <a:t>(“\</a:t>
            </a:r>
            <a:r>
              <a:rPr lang="en-US" altLang="ko-KR" sz="2800" dirty="0" err="1"/>
              <a:t>n”.join</a:t>
            </a:r>
            <a:r>
              <a:rPr lang="en-US" altLang="ko-KR" sz="2800" dirty="0"/>
              <a:t>([“</a:t>
            </a:r>
            <a:r>
              <a:rPr lang="ko-KR" altLang="en-US" sz="2800" dirty="0"/>
              <a:t>내용</a:t>
            </a:r>
            <a:r>
              <a:rPr lang="en-US" altLang="ko-KR" sz="2800" dirty="0"/>
              <a:t>1”,”</a:t>
            </a:r>
            <a:r>
              <a:rPr lang="ko-KR" altLang="en-US" sz="2800" dirty="0"/>
              <a:t>내용</a:t>
            </a:r>
            <a:r>
              <a:rPr lang="en-US" altLang="ko-KR" sz="2800" dirty="0"/>
              <a:t>2”,….,”</a:t>
            </a:r>
            <a:r>
              <a:rPr lang="ko-KR" altLang="en-US" sz="2800" dirty="0"/>
              <a:t>내용</a:t>
            </a:r>
            <a:r>
              <a:rPr lang="en-US" altLang="ko-KR" sz="2800" dirty="0"/>
              <a:t>n”]))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058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3DBC0-3C8C-1DBE-A106-9C39CAB4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FB7B0-42C5-AB69-41E7-A83B5CDEB596}"/>
              </a:ext>
            </a:extLst>
          </p:cNvPr>
          <p:cNvSpPr txBox="1"/>
          <p:nvPr/>
        </p:nvSpPr>
        <p:spPr>
          <a:xfrm>
            <a:off x="838200" y="1822341"/>
            <a:ext cx="7614139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f = open(“C:/User/user/Desktop/test.txt”, “r”)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s1 = </a:t>
            </a:r>
            <a:r>
              <a:rPr lang="en-US" altLang="ko-KR" sz="2800" dirty="0" err="1"/>
              <a:t>f.read</a:t>
            </a:r>
            <a:r>
              <a:rPr lang="en-US" altLang="ko-KR" sz="2800" dirty="0"/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print(s1)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한 </a:t>
            </a:r>
            <a:r>
              <a:rPr lang="ko-KR" altLang="en-US" sz="2800" dirty="0" err="1"/>
              <a:t>글자씩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읽어옴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적용시 다음 글자 </a:t>
            </a:r>
            <a:r>
              <a:rPr lang="ko-KR" altLang="en-US" sz="2800" dirty="0" err="1"/>
              <a:t>읽어옴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217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3B6E-C033-D461-BDA1-FD8DE37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5CE86-6F30-BA38-1464-0E0A577A53B4}"/>
              </a:ext>
            </a:extLst>
          </p:cNvPr>
          <p:cNvSpPr txBox="1"/>
          <p:nvPr/>
        </p:nvSpPr>
        <p:spPr>
          <a:xfrm>
            <a:off x="838200" y="1824335"/>
            <a:ext cx="8340969" cy="388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f</a:t>
            </a:r>
            <a:r>
              <a:rPr lang="ko-KR" altLang="en-US" sz="2800" dirty="0"/>
              <a:t> = </a:t>
            </a:r>
            <a:r>
              <a:rPr lang="ko-KR" altLang="en-US" sz="2800" dirty="0" err="1"/>
              <a:t>open</a:t>
            </a:r>
            <a:r>
              <a:rPr lang="ko-KR" altLang="en-US" sz="2800" dirty="0"/>
              <a:t>("C:/Users/user/Desktop/test.txt", "</a:t>
            </a:r>
            <a:r>
              <a:rPr lang="ko-KR" altLang="en-US" sz="2800" dirty="0" err="1"/>
              <a:t>r</a:t>
            </a:r>
            <a:r>
              <a:rPr lang="ko-KR" altLang="en-US" sz="2800" dirty="0"/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s1 = </a:t>
            </a:r>
            <a:r>
              <a:rPr lang="ko-KR" altLang="en-US" sz="2800" dirty="0" err="1"/>
              <a:t>f.readline</a:t>
            </a:r>
            <a:r>
              <a:rPr lang="ko-KR" altLang="en-US" sz="28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print</a:t>
            </a:r>
            <a:r>
              <a:rPr lang="ko-KR" altLang="en-US" sz="2800" dirty="0"/>
              <a:t>(s1)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한 </a:t>
            </a:r>
            <a:r>
              <a:rPr lang="ko-KR" altLang="en-US" sz="2800" dirty="0" err="1"/>
              <a:t>줄씩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읽어옴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적용시 다음 줄 </a:t>
            </a:r>
            <a:r>
              <a:rPr lang="ko-KR" altLang="en-US" sz="2800" dirty="0" err="1"/>
              <a:t>읽어옴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73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73A4-5148-E655-FE78-3935770A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readlines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42CDE-0846-DE56-6EBB-8F97681AC7B4}"/>
              </a:ext>
            </a:extLst>
          </p:cNvPr>
          <p:cNvSpPr txBox="1"/>
          <p:nvPr/>
        </p:nvSpPr>
        <p:spPr>
          <a:xfrm>
            <a:off x="838200" y="1824335"/>
            <a:ext cx="8340969" cy="453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f</a:t>
            </a:r>
            <a:r>
              <a:rPr lang="ko-KR" altLang="en-US" sz="2800" dirty="0"/>
              <a:t> = </a:t>
            </a:r>
            <a:r>
              <a:rPr lang="ko-KR" altLang="en-US" sz="2800" dirty="0" err="1"/>
              <a:t>open</a:t>
            </a:r>
            <a:r>
              <a:rPr lang="ko-KR" altLang="en-US" sz="2800" dirty="0"/>
              <a:t>("C:/Users/user/Desktop/test.txt", "</a:t>
            </a:r>
            <a:r>
              <a:rPr lang="ko-KR" altLang="en-US" sz="2800" dirty="0" err="1"/>
              <a:t>r</a:t>
            </a:r>
            <a:r>
              <a:rPr lang="ko-KR" altLang="en-US" sz="2800" dirty="0"/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s1 = </a:t>
            </a:r>
            <a:r>
              <a:rPr lang="ko-KR" altLang="en-US" sz="2800" dirty="0" err="1"/>
              <a:t>f.readline</a:t>
            </a:r>
            <a:r>
              <a:rPr lang="en-US" altLang="ko-KR" sz="2800" dirty="0"/>
              <a:t>s</a:t>
            </a:r>
            <a:r>
              <a:rPr lang="ko-KR" altLang="en-US" sz="28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/>
              <a:t>print</a:t>
            </a:r>
            <a:r>
              <a:rPr lang="ko-KR" altLang="en-US" sz="2800" dirty="0"/>
              <a:t>(s1)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전체 문장 </a:t>
            </a:r>
            <a:r>
              <a:rPr lang="ko-KR" altLang="en-US" sz="2800" dirty="0" err="1"/>
              <a:t>읽어옴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배열 형식으로 가져옴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\n</a:t>
            </a:r>
            <a:r>
              <a:rPr lang="ko-KR" altLang="en-US" sz="2800" dirty="0"/>
              <a:t>기호 표시됨</a:t>
            </a:r>
          </a:p>
        </p:txBody>
      </p:sp>
    </p:spTree>
    <p:extLst>
      <p:ext uri="{BB962C8B-B14F-4D97-AF65-F5344CB8AC3E}">
        <p14:creationId xmlns:p14="http://schemas.microsoft.com/office/powerpoint/2010/main" val="391138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249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파일 입출력</vt:lpstr>
      <vt:lpstr>함수</vt:lpstr>
      <vt:lpstr>open</vt:lpstr>
      <vt:lpstr>write / writelines</vt:lpstr>
      <vt:lpstr>read</vt:lpstr>
      <vt:lpstr>readline()</vt:lpstr>
      <vt:lpstr>readlines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 입출력</dc:title>
  <dc:creator>인선 박</dc:creator>
  <cp:lastModifiedBy>인선 박</cp:lastModifiedBy>
  <cp:revision>1</cp:revision>
  <dcterms:created xsi:type="dcterms:W3CDTF">2023-06-07T07:31:58Z</dcterms:created>
  <dcterms:modified xsi:type="dcterms:W3CDTF">2023-06-07T07:56:02Z</dcterms:modified>
</cp:coreProperties>
</file>