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DFA5E-4D7E-689F-D523-2480D69CB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44A303-C764-A000-F8B0-20ECF0563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765E1-83F7-84CA-8F6F-405FF4F0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DF9-2D6A-42A0-9D23-03650148570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3FBDD-9817-85CB-68A8-EAAC2FAE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7A1A8-8FE8-D7CA-6D83-BE2612EF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FEC-54FF-490A-8FA9-2B1EA7FDB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6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6691C-6385-9C36-29C9-D9113E51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D06D19-3F8A-C327-1672-BF9A9696E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1BA0F-8922-8FAE-806D-AEF3A596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DF9-2D6A-42A0-9D23-03650148570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B28CF-B432-96BD-E0AA-2AC31830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92DEE-981C-9AFD-8C65-18345DD8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FEC-54FF-490A-8FA9-2B1EA7FDB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5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FFBC35-632F-A2DD-459C-553EB650E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B0874-2C2D-D5E8-EB93-8D126E612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94528-0D4D-C6CE-CF93-32B55CDF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DF9-2D6A-42A0-9D23-03650148570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CD615-8ED3-D1B3-0B69-31D59C54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22E13-9E3B-7A94-F133-D62F66F7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FEC-54FF-490A-8FA9-2B1EA7FDB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4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55DC2-8C5F-79CB-B2E8-E126032A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C1437-4410-B571-22FF-F521232AA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E6F1D-4A49-2B37-C076-ABD18DBD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DF9-2D6A-42A0-9D23-03650148570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D8158-56F0-F2AA-072B-38645A17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134F2-FA38-5125-CC90-6AAFF463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FEC-54FF-490A-8FA9-2B1EA7FDB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20816-EAF2-9EF4-2E06-F7575EC9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257A3-6747-A387-8B6E-647FF7563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B4033-5686-3B67-0DDB-4D652EAE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DF9-2D6A-42A0-9D23-03650148570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E1B62-951A-2D3F-A6F4-7385161F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2FE6A-B5FA-B98B-D289-927F1B16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FEC-54FF-490A-8FA9-2B1EA7FDB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5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F0BCB-27E0-C48B-9D47-17CD5836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C407C-7621-7A5B-1E66-EBDD5F983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7D3DB1-9FF7-7B05-1245-49C6DAD3B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AD692C-E63F-E1EE-ADA2-74D61277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DF9-2D6A-42A0-9D23-03650148570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9ABA6-7DC5-FA7F-9312-FAE1ECC8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996CEA-3FB5-CDC3-2212-BB572699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FEC-54FF-490A-8FA9-2B1EA7FDB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6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24A6F-4296-D38F-752B-56E9DCF3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BAB78-504E-CEB5-2364-A02BBED5E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D2159B-95CA-7E34-E68F-1F2F71A1C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9A3B3E-6228-214A-6288-95B4EE3E6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4A61BD-E24E-81F5-8655-870E74184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2BA1A8-FD18-8DC3-5F6C-52F4545E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DF9-2D6A-42A0-9D23-03650148570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6DE690-04C9-2ABB-D70F-E74B6420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33DEF4-5BDE-6B94-0E42-51276EBA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FEC-54FF-490A-8FA9-2B1EA7FDB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49323-27F4-19F9-DED2-84C1B49B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A67948-B2AB-A808-24D0-C9E8B919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DF9-2D6A-42A0-9D23-03650148570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6EFD18-A1A3-4795-F35F-407805CA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9F8C50-C90B-35A7-ECC3-FD498407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FEC-54FF-490A-8FA9-2B1EA7FDB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8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59C4BC-0B53-7EF3-0F58-EEE272B3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DF9-2D6A-42A0-9D23-03650148570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57D92C-0D26-0618-841C-F7BFA43B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5C96B-3024-8D6F-6884-AFD29FAA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FEC-54FF-490A-8FA9-2B1EA7FDB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3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A1449-A7EB-506B-1660-FA2176A4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0435F-ADC9-1399-EA3C-2570248D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AFD40-BDEF-D161-6C14-E65001350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49810-CBD0-F92C-01BD-90C2C77B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DF9-2D6A-42A0-9D23-03650148570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0C924F-398D-2901-38B0-37CC8E75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15DB6-5703-E72A-DB7E-DD544982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FEC-54FF-490A-8FA9-2B1EA7FDB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3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68922-A6BE-E433-52CB-97CF6FEF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C36BD8-6F76-F34C-C769-69D96538F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EF9EA0-4C57-520F-C476-F775B08F0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9DC59-E237-1753-D03F-4F4A8258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DF9-2D6A-42A0-9D23-03650148570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DB3B6-9543-121A-C438-43297000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6D2FA-3D99-C607-C702-D65BBE7F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FEC-54FF-490A-8FA9-2B1EA7FDB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8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E32C3C-8EA3-40E7-ECC2-5A2097AC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494F8-6396-F160-69D3-CA724F160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CE4CE-A5BB-9147-1F67-994FDDEBF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E9DF9-2D6A-42A0-9D23-03650148570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27C06-9E05-57DC-B3B3-C0BB1D357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1F8D0-BFFF-0C8B-299B-8B5F4A3C0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9BFEC-54FF-490A-8FA9-2B1EA7FDB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7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E1C78-11E8-B2CC-8B45-F77C9EA8E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함수 예제</a:t>
            </a:r>
          </a:p>
        </p:txBody>
      </p:sp>
    </p:spTree>
    <p:extLst>
      <p:ext uri="{BB962C8B-B14F-4D97-AF65-F5344CB8AC3E}">
        <p14:creationId xmlns:p14="http://schemas.microsoft.com/office/powerpoint/2010/main" val="106110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7A1DF-13E2-C8FF-8F94-1F7BC7C7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예제 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A1082-B0E2-0DD1-801F-7FC599D6E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숫자를 </a:t>
            </a:r>
            <a:r>
              <a:rPr lang="ko-KR" altLang="en-US" dirty="0" err="1"/>
              <a:t>입력받아서</a:t>
            </a:r>
            <a:r>
              <a:rPr lang="ko-KR" altLang="en-US" dirty="0"/>
              <a:t> 제곱과 루트의 값을 출력하는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934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D0322-9E57-5AC9-8EF4-CAAFF24E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예제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D772B-D547-0F75-9C65-3F2F428F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46" y="1948718"/>
            <a:ext cx="113538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지구로부터 태양까지의 거리는 약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en-US" altLang="ko-KR" dirty="0"/>
              <a:t>5000</a:t>
            </a:r>
            <a:r>
              <a:rPr lang="ko-KR" altLang="en-US" dirty="0"/>
              <a:t>만 </a:t>
            </a:r>
            <a:r>
              <a:rPr lang="en-US" altLang="ko-KR" dirty="0"/>
              <a:t>km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빛의 </a:t>
            </a:r>
            <a:r>
              <a:rPr lang="en-US" altLang="ko-KR" dirty="0"/>
              <a:t>10</a:t>
            </a:r>
            <a:r>
              <a:rPr lang="ko-KR" altLang="en-US" dirty="0"/>
              <a:t>분의 </a:t>
            </a:r>
            <a:r>
              <a:rPr lang="en-US" altLang="ko-KR" dirty="0"/>
              <a:t>1 </a:t>
            </a:r>
            <a:r>
              <a:rPr lang="ko-KR" altLang="en-US" dirty="0"/>
              <a:t>수준의 항속 속도를 가지는 우주선으로 태양에서 출발하여 지구에 도착하는 시간을 구해주는 함수</a:t>
            </a:r>
          </a:p>
        </p:txBody>
      </p:sp>
    </p:spTree>
    <p:extLst>
      <p:ext uri="{BB962C8B-B14F-4D97-AF65-F5344CB8AC3E}">
        <p14:creationId xmlns:p14="http://schemas.microsoft.com/office/powerpoint/2010/main" val="426067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2FC3B-B88F-21F8-67DA-1DBFD8D5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예제 </a:t>
            </a: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69B22-85D8-4CA2-FD3A-B9EACDF2C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일을 입력 받아서 무슨 요일인지를 출력하는 함수</a:t>
            </a:r>
          </a:p>
        </p:txBody>
      </p:sp>
    </p:spTree>
    <p:extLst>
      <p:ext uri="{BB962C8B-B14F-4D97-AF65-F5344CB8AC3E}">
        <p14:creationId xmlns:p14="http://schemas.microsoft.com/office/powerpoint/2010/main" val="173874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A2A13-BCAA-0263-A70C-BCDE7157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예제</a:t>
            </a:r>
            <a:r>
              <a:rPr lang="en-US" altLang="ko-KR" dirty="0"/>
              <a:t> 12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6144B-5FD4-4888-9BDA-67BB912AE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01754" cy="45400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컴퓨터와 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게임을 하는 함수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조건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1. </a:t>
            </a:r>
            <a:r>
              <a:rPr lang="ko-KR" altLang="en-US" dirty="0"/>
              <a:t>사용자가 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중 하나를 입력하면 컴퓨터는 랜덤으로 선정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2.</a:t>
            </a:r>
            <a:r>
              <a:rPr lang="ko-KR" altLang="en-US" dirty="0"/>
              <a:t> 가위로 이기면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바위로 이기면 </a:t>
            </a:r>
            <a:r>
              <a:rPr lang="en-US" altLang="ko-KR" dirty="0"/>
              <a:t>10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보로 이기면 </a:t>
            </a:r>
            <a:r>
              <a:rPr lang="en-US" altLang="ko-KR" dirty="0"/>
              <a:t>15</a:t>
            </a:r>
            <a:r>
              <a:rPr lang="ko-KR" altLang="en-US" dirty="0"/>
              <a:t>점을 얻음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먼저 </a:t>
            </a:r>
            <a:r>
              <a:rPr lang="en-US" altLang="ko-KR" dirty="0"/>
              <a:t>100</a:t>
            </a:r>
            <a:r>
              <a:rPr lang="ko-KR" altLang="en-US" dirty="0"/>
              <a:t>점을 달성하는 쪽이 이기는 게임</a:t>
            </a:r>
          </a:p>
        </p:txBody>
      </p:sp>
    </p:spTree>
    <p:extLst>
      <p:ext uri="{BB962C8B-B14F-4D97-AF65-F5344CB8AC3E}">
        <p14:creationId xmlns:p14="http://schemas.microsoft.com/office/powerpoint/2010/main" val="236520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205D1-AB59-9CB2-FBDA-0468FBD8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1F038-F2A1-C45C-E5C8-2C07293EC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72091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숫자를 입력하면 그 숫자에 해당하는 구구단을 출력해주는 함수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EX) </a:t>
            </a:r>
            <a:r>
              <a:rPr lang="en-US" altLang="ko-KR" sz="3200" dirty="0" err="1"/>
              <a:t>gugudan</a:t>
            </a:r>
            <a:r>
              <a:rPr lang="en-US" altLang="ko-KR" sz="3200" dirty="0"/>
              <a:t>(3)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3200" dirty="0"/>
              <a:t>3 x 1 = 3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3200" dirty="0"/>
              <a:t>3 x 2 = 6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3200" dirty="0"/>
              <a:t>……..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3200" dirty="0"/>
              <a:t>3 x 9 = 27</a:t>
            </a:r>
          </a:p>
        </p:txBody>
      </p:sp>
    </p:spTree>
    <p:extLst>
      <p:ext uri="{BB962C8B-B14F-4D97-AF65-F5344CB8AC3E}">
        <p14:creationId xmlns:p14="http://schemas.microsoft.com/office/powerpoint/2010/main" val="267717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30522-2565-1A7F-E4D3-0AE30C1E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D8DD1-A625-1880-2377-A7F453E5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이름 </a:t>
            </a:r>
            <a:r>
              <a:rPr lang="en-US" altLang="ko-KR" dirty="0"/>
              <a:t>: age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num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세 미만은 </a:t>
            </a:r>
            <a:r>
              <a:rPr lang="en-US" altLang="ko-KR" dirty="0"/>
              <a:t>“</a:t>
            </a:r>
            <a:r>
              <a:rPr lang="ko-KR" altLang="en-US" dirty="0"/>
              <a:t>미취학 아동</a:t>
            </a:r>
            <a:r>
              <a:rPr lang="en-US" altLang="ko-KR" dirty="0"/>
              <a:t>”, 8</a:t>
            </a:r>
            <a:r>
              <a:rPr lang="ko-KR" altLang="en-US" dirty="0"/>
              <a:t>시 이상부터 </a:t>
            </a:r>
            <a:r>
              <a:rPr lang="en-US" altLang="ko-KR" dirty="0"/>
              <a:t>19</a:t>
            </a:r>
            <a:r>
              <a:rPr lang="ko-KR" altLang="en-US" dirty="0"/>
              <a:t>세 이하는 </a:t>
            </a:r>
            <a:r>
              <a:rPr lang="en-US" altLang="ko-KR" dirty="0"/>
              <a:t>“</a:t>
            </a:r>
            <a:r>
              <a:rPr lang="ko-KR" altLang="en-US" dirty="0"/>
              <a:t>학생</a:t>
            </a:r>
            <a:r>
              <a:rPr lang="en-US" altLang="ko-KR" dirty="0"/>
              <a:t>”, </a:t>
            </a:r>
            <a:r>
              <a:rPr lang="ko-KR" altLang="en-US" dirty="0"/>
              <a:t>그 외에는 </a:t>
            </a:r>
            <a:r>
              <a:rPr lang="en-US" altLang="ko-KR" dirty="0"/>
              <a:t>“</a:t>
            </a:r>
            <a:r>
              <a:rPr lang="ko-KR" altLang="en-US" dirty="0"/>
              <a:t>성인</a:t>
            </a:r>
            <a:r>
              <a:rPr lang="en-US" altLang="ko-KR" dirty="0"/>
              <a:t>“ </a:t>
            </a:r>
            <a:r>
              <a:rPr lang="ko-KR" altLang="en-US" dirty="0"/>
              <a:t>반환</a:t>
            </a:r>
            <a:endParaRPr lang="en-US" altLang="ko-KR" dirty="0"/>
          </a:p>
          <a:p>
            <a:r>
              <a:rPr lang="en-US" altLang="ko-KR" dirty="0"/>
              <a:t>ex)</a:t>
            </a:r>
          </a:p>
          <a:p>
            <a:r>
              <a:rPr lang="ko-KR" altLang="en-US" dirty="0"/>
              <a:t>나이를 입력하세요 </a:t>
            </a:r>
            <a:r>
              <a:rPr lang="en-US" altLang="ko-KR" dirty="0"/>
              <a:t>: 30</a:t>
            </a:r>
          </a:p>
          <a:p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성인</a:t>
            </a:r>
          </a:p>
        </p:txBody>
      </p:sp>
    </p:spTree>
    <p:extLst>
      <p:ext uri="{BB962C8B-B14F-4D97-AF65-F5344CB8AC3E}">
        <p14:creationId xmlns:p14="http://schemas.microsoft.com/office/powerpoint/2010/main" val="72145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281C7-F241-5499-74BB-BC859722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527BF-C4D6-4340-7931-77BA7F1F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이름 </a:t>
            </a:r>
            <a:r>
              <a:rPr lang="en-US" altLang="ko-KR" dirty="0"/>
              <a:t>: grade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score</a:t>
            </a:r>
          </a:p>
          <a:p>
            <a:r>
              <a:rPr lang="en-US" altLang="ko-KR" dirty="0"/>
              <a:t>90</a:t>
            </a:r>
            <a:r>
              <a:rPr lang="ko-KR" altLang="en-US" dirty="0"/>
              <a:t>점 이상은 </a:t>
            </a:r>
            <a:r>
              <a:rPr lang="en-US" altLang="ko-KR" dirty="0"/>
              <a:t>“A”, 80~89</a:t>
            </a:r>
            <a:r>
              <a:rPr lang="ko-KR" altLang="en-US" dirty="0"/>
              <a:t>점은 </a:t>
            </a:r>
            <a:r>
              <a:rPr lang="en-US" altLang="ko-KR" dirty="0"/>
              <a:t>“B”, 70~79</a:t>
            </a:r>
            <a:r>
              <a:rPr lang="ko-KR" altLang="en-US" dirty="0"/>
              <a:t>점은 </a:t>
            </a:r>
            <a:r>
              <a:rPr lang="en-US" altLang="ko-KR" dirty="0"/>
              <a:t>“C”, </a:t>
            </a:r>
            <a:r>
              <a:rPr lang="ko-KR" altLang="en-US" dirty="0"/>
              <a:t>나머지는 </a:t>
            </a:r>
            <a:r>
              <a:rPr lang="en-US" altLang="ko-KR" dirty="0"/>
              <a:t>“D”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ex)</a:t>
            </a:r>
          </a:p>
          <a:p>
            <a:r>
              <a:rPr lang="ko-KR" altLang="en-US" dirty="0"/>
              <a:t>점수를 입력하세요 </a:t>
            </a:r>
            <a:r>
              <a:rPr lang="en-US" altLang="ko-KR" dirty="0"/>
              <a:t>: 75</a:t>
            </a:r>
          </a:p>
          <a:p>
            <a:r>
              <a:rPr lang="ko-KR" altLang="en-US" dirty="0"/>
              <a:t>결과 </a:t>
            </a:r>
            <a:r>
              <a:rPr lang="en-US" altLang="ko-KR" dirty="0"/>
              <a:t>: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6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F6C21-AEA0-4776-F078-2CCFFA8E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9E2D2-B5F0-321E-D1C8-23B2F617F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이름 </a:t>
            </a:r>
            <a:r>
              <a:rPr lang="en-US" altLang="ko-KR" dirty="0"/>
              <a:t>: average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a, b, c</a:t>
            </a:r>
          </a:p>
          <a:p>
            <a:r>
              <a:rPr lang="ko-KR" altLang="en-US" dirty="0"/>
              <a:t>세 과목의 성적을 </a:t>
            </a:r>
            <a:r>
              <a:rPr lang="ko-KR" altLang="en-US" dirty="0" err="1"/>
              <a:t>입력받아서</a:t>
            </a:r>
            <a:r>
              <a:rPr lang="ko-KR" altLang="en-US" dirty="0"/>
              <a:t> 평균 값을 반환해주는 함수</a:t>
            </a:r>
            <a:endParaRPr lang="en-US" altLang="ko-KR" dirty="0"/>
          </a:p>
          <a:p>
            <a:r>
              <a:rPr lang="en-US" altLang="ko-KR" dirty="0"/>
              <a:t>ex)</a:t>
            </a:r>
          </a:p>
          <a:p>
            <a:r>
              <a:rPr lang="ko-KR" altLang="en-US" dirty="0"/>
              <a:t>첫번째 시험 점수를 입력하세요 </a:t>
            </a:r>
            <a:r>
              <a:rPr lang="en-US" altLang="ko-KR" dirty="0"/>
              <a:t>: 40</a:t>
            </a:r>
          </a:p>
          <a:p>
            <a:r>
              <a:rPr lang="ko-KR" altLang="en-US" dirty="0"/>
              <a:t>두번째 시험 점수를 입력하세요 </a:t>
            </a:r>
            <a:r>
              <a:rPr lang="en-US" altLang="ko-KR" dirty="0"/>
              <a:t>: 50</a:t>
            </a:r>
          </a:p>
          <a:p>
            <a:r>
              <a:rPr lang="ko-KR" altLang="en-US" dirty="0"/>
              <a:t>세번째 시험 점수를 입력하세요</a:t>
            </a:r>
            <a:r>
              <a:rPr lang="en-US" altLang="ko-KR" dirty="0"/>
              <a:t> : 30</a:t>
            </a:r>
          </a:p>
          <a:p>
            <a:r>
              <a:rPr lang="ko-KR" altLang="en-US" dirty="0"/>
              <a:t>결과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40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753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371B0-74B8-DCF6-DBC9-B120EE7F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예제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21D38-E5C8-BF8E-16E0-F87BEE9B8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이름 </a:t>
            </a:r>
            <a:r>
              <a:rPr lang="en-US" altLang="ko-KR" dirty="0"/>
              <a:t>: </a:t>
            </a:r>
            <a:r>
              <a:rPr lang="en-US" altLang="ko-KR" dirty="0" err="1"/>
              <a:t>japen</a:t>
            </a:r>
            <a:endParaRPr lang="en-US" altLang="ko-KR" dirty="0"/>
          </a:p>
          <a:p>
            <a:r>
              <a:rPr lang="ko-KR" altLang="en-US" dirty="0"/>
              <a:t>매개변수 </a:t>
            </a:r>
            <a:r>
              <a:rPr lang="en-US" altLang="ko-KR" dirty="0"/>
              <a:t>: money</a:t>
            </a:r>
          </a:p>
          <a:p>
            <a:r>
              <a:rPr lang="ko-KR" altLang="en-US" dirty="0"/>
              <a:t>한국 돈을 기준으로 입력해서 일본 돈으론 얼마인지 계산해 주는 출력해주는 함수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인터넷에 일본 환율 검색해서 적용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544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8F7-DF3B-6C9F-8AD5-DEE69B20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예제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1CF23-C651-3C28-6A74-5FFA4D623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2815" cy="4351338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함수 이름 </a:t>
            </a:r>
            <a:r>
              <a:rPr lang="en-US" altLang="ko-KR" dirty="0"/>
              <a:t>: time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매개변수 </a:t>
            </a:r>
            <a:r>
              <a:rPr lang="en-US" altLang="ko-KR" dirty="0"/>
              <a:t>: hour, minute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시와 분을 입력 받아서 </a:t>
            </a:r>
            <a:r>
              <a:rPr lang="en-US" altLang="ko-KR" dirty="0"/>
              <a:t>“</a:t>
            </a:r>
            <a:r>
              <a:rPr lang="ko-KR" altLang="en-US" dirty="0"/>
              <a:t>지금 시간은 </a:t>
            </a:r>
            <a:r>
              <a:rPr lang="ko-KR" altLang="en-US" dirty="0" err="1"/>
              <a:t>몇시</a:t>
            </a:r>
            <a:r>
              <a:rPr lang="ko-KR" altLang="en-US" dirty="0"/>
              <a:t> </a:t>
            </a:r>
            <a:r>
              <a:rPr lang="ko-KR" altLang="en-US" dirty="0" err="1"/>
              <a:t>몇분입니다</a:t>
            </a:r>
            <a:r>
              <a:rPr lang="en-US" altLang="ko-KR" dirty="0"/>
              <a:t>.” </a:t>
            </a:r>
            <a:r>
              <a:rPr lang="ko-KR" altLang="en-US" dirty="0"/>
              <a:t>라고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ex)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시를 입력하세요 </a:t>
            </a:r>
            <a:r>
              <a:rPr lang="en-US" altLang="ko-KR" dirty="0"/>
              <a:t>: 2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분을 입력하세요 </a:t>
            </a:r>
            <a:r>
              <a:rPr lang="en-US" altLang="ko-KR" dirty="0"/>
              <a:t>: 30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지금 시간은 </a:t>
            </a:r>
            <a:r>
              <a:rPr lang="en-US" altLang="ko-KR" dirty="0"/>
              <a:t>2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 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39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E84EC-B422-8360-C9B3-0983DFE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예제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0A10A-8962-BD05-8ED9-DC75DFB6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690687"/>
            <a:ext cx="11049000" cy="48021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sz="1800" dirty="0"/>
              <a:t>총 </a:t>
            </a:r>
            <a:r>
              <a:rPr lang="en-US" altLang="ko-KR" sz="1800" dirty="0"/>
              <a:t>2</a:t>
            </a:r>
            <a:r>
              <a:rPr lang="ko-KR" altLang="en-US" sz="1800" dirty="0"/>
              <a:t>개의 함수 사용</a:t>
            </a:r>
            <a:endParaRPr lang="en-US" altLang="ko-KR" sz="1800" dirty="0"/>
          </a:p>
          <a:p>
            <a:pPr>
              <a:lnSpc>
                <a:spcPct val="170000"/>
              </a:lnSpc>
            </a:pPr>
            <a:r>
              <a:rPr lang="ko-KR" altLang="en-US" sz="1800" dirty="0"/>
              <a:t>함수 </a:t>
            </a:r>
            <a:r>
              <a:rPr lang="en-US" altLang="ko-KR" sz="1800" dirty="0"/>
              <a:t>1 </a:t>
            </a:r>
            <a:r>
              <a:rPr lang="ko-KR" altLang="en-US" sz="1800" dirty="0"/>
              <a:t>이름 </a:t>
            </a:r>
            <a:r>
              <a:rPr lang="en-US" altLang="ko-KR" sz="1800" dirty="0"/>
              <a:t>: avg </a:t>
            </a:r>
          </a:p>
          <a:p>
            <a:pPr>
              <a:lnSpc>
                <a:spcPct val="170000"/>
              </a:lnSpc>
            </a:pPr>
            <a:r>
              <a:rPr lang="ko-KR" altLang="en-US" sz="1800" dirty="0"/>
              <a:t>매개변수 </a:t>
            </a:r>
            <a:r>
              <a:rPr lang="en-US" altLang="ko-KR" sz="1800" dirty="0"/>
              <a:t>: s1, s2, s3</a:t>
            </a:r>
          </a:p>
          <a:p>
            <a:pPr>
              <a:lnSpc>
                <a:spcPct val="170000"/>
              </a:lnSpc>
            </a:pPr>
            <a:endParaRPr lang="en-US" altLang="ko-KR" sz="1800" dirty="0"/>
          </a:p>
          <a:p>
            <a:pPr>
              <a:lnSpc>
                <a:spcPct val="170000"/>
              </a:lnSpc>
            </a:pPr>
            <a:r>
              <a:rPr lang="ko-KR" altLang="en-US" sz="1800" dirty="0"/>
              <a:t>함수 </a:t>
            </a:r>
            <a:r>
              <a:rPr lang="en-US" altLang="ko-KR" sz="1800" dirty="0"/>
              <a:t>2 </a:t>
            </a:r>
            <a:r>
              <a:rPr lang="ko-KR" altLang="en-US" sz="1800" dirty="0"/>
              <a:t>이름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avgall</a:t>
            </a:r>
            <a:endParaRPr lang="en-US" altLang="ko-KR" sz="1800" dirty="0"/>
          </a:p>
          <a:p>
            <a:pPr>
              <a:lnSpc>
                <a:spcPct val="170000"/>
              </a:lnSpc>
            </a:pPr>
            <a:r>
              <a:rPr lang="ko-KR" altLang="en-US" sz="1800" dirty="0"/>
              <a:t>매개변수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scoreavg</a:t>
            </a:r>
            <a:endParaRPr lang="en-US" altLang="ko-KR" sz="1800" dirty="0"/>
          </a:p>
          <a:p>
            <a:pPr>
              <a:lnSpc>
                <a:spcPct val="170000"/>
              </a:lnSpc>
            </a:pPr>
            <a:endParaRPr lang="en-US" altLang="ko-KR" sz="1800" dirty="0"/>
          </a:p>
          <a:p>
            <a:pPr>
              <a:lnSpc>
                <a:spcPct val="170000"/>
              </a:lnSpc>
            </a:pPr>
            <a:r>
              <a:rPr lang="ko-KR" altLang="en-US" sz="1800" dirty="0"/>
              <a:t>총 </a:t>
            </a:r>
            <a:r>
              <a:rPr lang="en-US" altLang="ko-KR" sz="1800" dirty="0"/>
              <a:t>6</a:t>
            </a:r>
            <a:r>
              <a:rPr lang="ko-KR" altLang="en-US" sz="1800" dirty="0"/>
              <a:t>명의 학생들의 과목 점수를 </a:t>
            </a:r>
            <a:r>
              <a:rPr lang="ko-KR" altLang="en-US" sz="1800" dirty="0" err="1"/>
              <a:t>입력받아</a:t>
            </a:r>
            <a:r>
              <a:rPr lang="ko-KR" altLang="en-US" sz="1800" dirty="0"/>
              <a:t> </a:t>
            </a:r>
            <a:r>
              <a:rPr lang="en-US" altLang="ko-KR" sz="1800" dirty="0"/>
              <a:t>avg </a:t>
            </a:r>
            <a:r>
              <a:rPr lang="ko-KR" altLang="en-US" sz="1800" dirty="0"/>
              <a:t>함수를 통해 각각의 학생들의 평균을 낸 뒤</a:t>
            </a:r>
            <a:r>
              <a:rPr lang="en-US" altLang="ko-KR" sz="1800" dirty="0"/>
              <a:t>, </a:t>
            </a:r>
            <a:r>
              <a:rPr lang="ko-KR" altLang="en-US" sz="1800" dirty="0"/>
              <a:t>두 번째 함수 </a:t>
            </a:r>
            <a:r>
              <a:rPr lang="en-US" altLang="ko-KR" sz="1800" dirty="0" err="1"/>
              <a:t>avgall</a:t>
            </a:r>
            <a:r>
              <a:rPr lang="ko-KR" altLang="en-US" sz="1800" dirty="0"/>
              <a:t> 함수를 통해 전체 </a:t>
            </a:r>
            <a:r>
              <a:rPr lang="en-US" altLang="ko-KR" sz="1800" dirty="0"/>
              <a:t>6</a:t>
            </a:r>
            <a:r>
              <a:rPr lang="ko-KR" altLang="en-US" sz="1800" dirty="0"/>
              <a:t>명 학생들의 평균 출력</a:t>
            </a:r>
          </a:p>
        </p:txBody>
      </p:sp>
    </p:spTree>
    <p:extLst>
      <p:ext uri="{BB962C8B-B14F-4D97-AF65-F5344CB8AC3E}">
        <p14:creationId xmlns:p14="http://schemas.microsoft.com/office/powerpoint/2010/main" val="76043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90109-1727-D5FA-39A7-38E3B394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예제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7B32E-A60F-2638-9C45-14A9E857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Y=f(x)</a:t>
            </a:r>
          </a:p>
          <a:p>
            <a:r>
              <a:rPr lang="en-US" altLang="ko-KR" dirty="0"/>
              <a:t>f(x) = 2x + 3</a:t>
            </a:r>
          </a:p>
          <a:p>
            <a:r>
              <a:rPr lang="ko-KR" altLang="en-US" dirty="0"/>
              <a:t>위의 일차방정식을 해결할 수 있는 함수 만들기</a:t>
            </a:r>
          </a:p>
        </p:txBody>
      </p:sp>
    </p:spTree>
    <p:extLst>
      <p:ext uri="{BB962C8B-B14F-4D97-AF65-F5344CB8AC3E}">
        <p14:creationId xmlns:p14="http://schemas.microsoft.com/office/powerpoint/2010/main" val="409053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421</Words>
  <Application>Microsoft Office PowerPoint</Application>
  <PresentationFormat>와이드스크린</PresentationFormat>
  <Paragraphs>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Symbol</vt:lpstr>
      <vt:lpstr>Office 테마</vt:lpstr>
      <vt:lpstr>함수 예제</vt:lpstr>
      <vt:lpstr>함수 예제 1</vt:lpstr>
      <vt:lpstr>함수 예제 2</vt:lpstr>
      <vt:lpstr>함수 예제 3</vt:lpstr>
      <vt:lpstr>함수 예제 4</vt:lpstr>
      <vt:lpstr>함수 예제 5</vt:lpstr>
      <vt:lpstr>함수 예제 6</vt:lpstr>
      <vt:lpstr>함수 예제 7</vt:lpstr>
      <vt:lpstr>함수 예제 8</vt:lpstr>
      <vt:lpstr>함수 예제 9</vt:lpstr>
      <vt:lpstr>함수 예제 10</vt:lpstr>
      <vt:lpstr>함수 예제 11</vt:lpstr>
      <vt:lpstr>함수 예제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함수 예제</dc:title>
  <dc:creator>인선 박</dc:creator>
  <cp:lastModifiedBy>인선 박</cp:lastModifiedBy>
  <cp:revision>1</cp:revision>
  <dcterms:created xsi:type="dcterms:W3CDTF">2023-06-12T05:12:52Z</dcterms:created>
  <dcterms:modified xsi:type="dcterms:W3CDTF">2023-06-12T05:54:14Z</dcterms:modified>
</cp:coreProperties>
</file>