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4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66DA6-CF40-F3A0-9643-D10F0F85D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F8B786-077A-8928-4CF0-5836B50AF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36D53-3EC2-ADCF-CCC2-70E6D552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ED25-0B8A-4C63-8001-B7822E400F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8F70C-D3B0-C862-4C6D-29A11D2B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F7B84-54DC-A88B-4980-A7D0BED8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BB71-E2ED-4F9A-A031-9F231F56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9733E-F384-20A9-4D3C-480892E6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67667-03E6-8E9F-709F-CAD64BFF6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ADBF8-A84A-ECE7-A43D-54AAEE23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ED25-0B8A-4C63-8001-B7822E400F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890ED-27FA-E805-35DB-BEF1694B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32832-70EB-C2D3-228F-D4D4D462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BB71-E2ED-4F9A-A031-9F231F56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7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E53314-E368-33A3-EABB-B5FFC3DEC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6C5EBB-2F4A-469F-0DF3-D7D6AC153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0535B-198A-167F-E97C-C2B04F53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ED25-0B8A-4C63-8001-B7822E400F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876CC-283F-4044-54CD-5E52BF72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C1EDD-DF4B-0636-1AFD-7FDC6801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BB71-E2ED-4F9A-A031-9F231F56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6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703BC-D0CC-3732-1312-48349AFC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801F3-6258-F477-999B-41A8A643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34F40-994C-0B52-0BEF-61B833C3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ED25-0B8A-4C63-8001-B7822E400F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DEF14-0262-E239-DF31-73A19F2C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C3866-A9D2-6FD1-48DC-6FB34B4B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BB71-E2ED-4F9A-A031-9F231F56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51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9B1B0-BC08-7F19-6BD3-3F2BDEFB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91019-EB0E-EB4B-7E68-8860647DF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BFE14-28E2-1E96-0450-D30803DE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ED25-0B8A-4C63-8001-B7822E400F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6ADB2-30DF-3316-C13E-1E758542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F64BF-07F0-7BBB-5F68-B0906771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BB71-E2ED-4F9A-A031-9F231F56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2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EC34D-E9DC-0A3B-19B4-EC24E773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604C9-68CA-8C85-FADE-229F9B191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E2D72E-CAB7-A600-B9F4-3B6A2B3AC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A694B-C3E2-77D9-A29D-CA588346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ED25-0B8A-4C63-8001-B7822E400F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7008E-5502-6484-9301-9851AA9A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6E15A-691C-3C99-99AB-0A581173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BB71-E2ED-4F9A-A031-9F231F56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78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D73B5-AA5B-ADD2-F75E-6EA2FEAE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7A5185-4340-F2E3-96E6-501123D6C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FF54A-B833-77E1-78CE-34447AE0E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6F44BC-F9A3-1C0F-84D9-1BC260056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C3B7EB-C72D-9C6A-25CB-5DF9396A9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EB2939-1E4D-BD03-7540-E1EBCEB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ED25-0B8A-4C63-8001-B7822E400F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F466D8-27A4-C1EA-ECA4-A5FF57A8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92FB19-28E5-3A81-8EDB-E575EA68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BB71-E2ED-4F9A-A031-9F231F56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0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D2271-F424-0A04-64BB-810509EA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C4946D-EB16-CF3E-B08C-47912053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ED25-0B8A-4C63-8001-B7822E400F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9FCB5A-B14C-F464-390F-3F455F87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12031F-AC2E-DEDF-D66B-8E5E6D85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BB71-E2ED-4F9A-A031-9F231F56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9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FA86D9-2772-29B7-9DEC-A3C21405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ED25-0B8A-4C63-8001-B7822E400F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F2EBC1-FECD-DD49-24AD-B47C8DC1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B7BD7-591E-9A49-0167-88D00F0F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BB71-E2ED-4F9A-A031-9F231F56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2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39EE7-5694-D013-0AC0-7676F67D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9956D-543C-C652-D099-167ED91D3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90EDF0-BE8A-3FA5-6B0C-EDF48332F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6AFDF-848C-DB28-66EA-DF7E85E6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ED25-0B8A-4C63-8001-B7822E400F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A3F0F-A065-71A4-CC31-0FBDA165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43CB5-D306-2C8F-02E7-A6A580A4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BB71-E2ED-4F9A-A031-9F231F56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1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9F4FF-09C2-55C4-EF8A-FBF2D32F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4B3368-B6A5-6250-55B4-2E44484B4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46D9B-F003-E258-C635-897FD4269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59026-EBB6-FD6E-4E4F-51E2450F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ED25-0B8A-4C63-8001-B7822E400F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1FEB6-1D9E-0A44-1494-BA71B077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4E1E1A-4269-02E9-6B74-D28C0A66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BB71-E2ED-4F9A-A031-9F231F56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7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4C7B0F-4DEC-6721-CE8D-B0E7E5C1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1AEF2-8D1F-F3CB-75F8-A388C565F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8C2D0-BB50-E595-771F-0DEB8B1D2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4ED25-0B8A-4C63-8001-B7822E400F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C3E53-D885-1602-ED47-272ABB2CB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5B975-BFBB-3C95-9187-FA5975D3C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BB71-E2ED-4F9A-A031-9F231F56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4DD80-E99B-715A-B98F-0C47FFB7D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구조체 예제</a:t>
            </a:r>
          </a:p>
        </p:txBody>
      </p:sp>
    </p:spTree>
    <p:extLst>
      <p:ext uri="{BB962C8B-B14F-4D97-AF65-F5344CB8AC3E}">
        <p14:creationId xmlns:p14="http://schemas.microsoft.com/office/powerpoint/2010/main" val="356124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CB4DD9F-D5F2-B49C-5FD8-1C327F81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예제</a:t>
            </a:r>
            <a:r>
              <a:rPr lang="en-US" altLang="ko-KR" dirty="0"/>
              <a:t> 1-1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96091-5B08-D70B-66EA-A98E8F1BFF3B}"/>
              </a:ext>
            </a:extLst>
          </p:cNvPr>
          <p:cNvSpPr txBox="1"/>
          <p:nvPr/>
        </p:nvSpPr>
        <p:spPr>
          <a:xfrm>
            <a:off x="1002324" y="1983075"/>
            <a:ext cx="98473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학생 정보 입력 프로그램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이름과 나이 입력 받기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프로그램 실행 시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b="1" dirty="0"/>
              <a:t>메뉴선택</a:t>
            </a:r>
            <a:r>
              <a:rPr lang="en-US" altLang="ko-KR" sz="2800" b="1" dirty="0"/>
              <a:t>(1.</a:t>
            </a:r>
            <a:r>
              <a:rPr lang="ko-KR" altLang="en-US" sz="2800" b="1" dirty="0"/>
              <a:t>입력</a:t>
            </a:r>
            <a:r>
              <a:rPr lang="en-US" altLang="ko-KR" sz="2800" b="1" dirty="0"/>
              <a:t>, 2.</a:t>
            </a:r>
            <a:r>
              <a:rPr lang="ko-KR" altLang="en-US" sz="2800" b="1" dirty="0"/>
              <a:t>출력</a:t>
            </a:r>
            <a:r>
              <a:rPr lang="en-US" altLang="ko-KR" sz="2800" b="1" dirty="0"/>
              <a:t>) :</a:t>
            </a:r>
          </a:p>
          <a:p>
            <a:endParaRPr lang="en-US" altLang="ko-KR" sz="2800" b="1" dirty="0"/>
          </a:p>
          <a:p>
            <a:r>
              <a:rPr lang="en-US" altLang="ko-KR" sz="2800" i="1" dirty="0"/>
              <a:t>1</a:t>
            </a:r>
            <a:r>
              <a:rPr lang="ko-KR" altLang="en-US" sz="2800" i="1" dirty="0"/>
              <a:t> 입력 시 이름과 나이 입력 받아 저장</a:t>
            </a:r>
            <a:endParaRPr lang="en-US" altLang="ko-KR" sz="2800" i="1" dirty="0"/>
          </a:p>
          <a:p>
            <a:r>
              <a:rPr lang="en-US" altLang="ko-KR" sz="2800" i="1" dirty="0"/>
              <a:t>2 </a:t>
            </a:r>
            <a:r>
              <a:rPr lang="ko-KR" altLang="en-US" sz="2800" i="1" dirty="0"/>
              <a:t>입력 시 저장되어 있는 이름과 나이 출력</a:t>
            </a:r>
            <a:endParaRPr lang="en-US" altLang="ko-KR" sz="2800" i="1" dirty="0"/>
          </a:p>
          <a:p>
            <a:r>
              <a:rPr lang="en-US" altLang="ko-KR" sz="2800" i="1" dirty="0"/>
              <a:t>3</a:t>
            </a:r>
            <a:r>
              <a:rPr lang="ko-KR" altLang="en-US" sz="2800" i="1" dirty="0"/>
              <a:t> 입력 시 무한 반복 종료</a:t>
            </a:r>
            <a:r>
              <a:rPr lang="en-US" altLang="ko-KR" sz="28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099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B6F2541-E119-F9DF-CFF1-3241C3CC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예제 </a:t>
            </a:r>
            <a:r>
              <a:rPr lang="en-US" altLang="ko-KR" dirty="0"/>
              <a:t>1-1 </a:t>
            </a:r>
            <a:r>
              <a:rPr lang="ko-KR" altLang="en-US" dirty="0"/>
              <a:t>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6FC07-2193-7B3D-6C81-FE2852ACF110}"/>
              </a:ext>
            </a:extLst>
          </p:cNvPr>
          <p:cNvSpPr txBox="1"/>
          <p:nvPr/>
        </p:nvSpPr>
        <p:spPr>
          <a:xfrm>
            <a:off x="838201" y="1690688"/>
            <a:ext cx="44899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#include&lt;stdio.h&gt;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typedef struct student{</a:t>
            </a:r>
          </a:p>
          <a:p>
            <a:r>
              <a:rPr lang="en-US" altLang="ko-KR" sz="2000" dirty="0"/>
              <a:t>	char name[20];</a:t>
            </a:r>
          </a:p>
          <a:p>
            <a:r>
              <a:rPr lang="en-US" altLang="ko-KR" sz="2000" dirty="0"/>
              <a:t>	int age;</a:t>
            </a:r>
          </a:p>
          <a:p>
            <a:r>
              <a:rPr lang="en-US" altLang="ko-KR" sz="2000" dirty="0"/>
              <a:t>}STUDENT;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STUDENT input(){</a:t>
            </a:r>
          </a:p>
          <a:p>
            <a:r>
              <a:rPr lang="en-US" altLang="ko-KR" sz="2000" dirty="0"/>
              <a:t>	STUDENT </a:t>
            </a:r>
            <a:r>
              <a:rPr lang="en-US" altLang="ko-KR" sz="2000" dirty="0" err="1"/>
              <a:t>stu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(“</a:t>
            </a:r>
            <a:r>
              <a:rPr lang="ko-KR" altLang="en-US" sz="2000" dirty="0"/>
              <a:t>이름 입력 </a:t>
            </a:r>
            <a:r>
              <a:rPr lang="en-US" altLang="ko-KR" sz="2000" dirty="0"/>
              <a:t>: “);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(“%s”, stu.name,20);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(“</a:t>
            </a:r>
            <a:r>
              <a:rPr lang="ko-KR" altLang="en-US" sz="2000" dirty="0"/>
              <a:t>나이 입력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‘);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(“%d”,&amp;</a:t>
            </a:r>
            <a:r>
              <a:rPr lang="en-US" altLang="ko-KR" sz="2000" dirty="0" err="1"/>
              <a:t>stu.age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return </a:t>
            </a:r>
            <a:r>
              <a:rPr lang="en-US" altLang="ko-KR" sz="2000" dirty="0" err="1"/>
              <a:t>stu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EE006-2CFA-0C7B-92ED-D302E8529B34}"/>
              </a:ext>
            </a:extLst>
          </p:cNvPr>
          <p:cNvSpPr txBox="1"/>
          <p:nvPr/>
        </p:nvSpPr>
        <p:spPr>
          <a:xfrm>
            <a:off x="6863863" y="72903"/>
            <a:ext cx="6096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void output(STUDENT </a:t>
            </a:r>
            <a:r>
              <a:rPr lang="en-US" altLang="ko-KR" sz="2000" dirty="0" err="1"/>
              <a:t>stu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(“</a:t>
            </a:r>
            <a:r>
              <a:rPr lang="ko-KR" altLang="en-US" sz="2000" dirty="0"/>
              <a:t>이름 </a:t>
            </a:r>
            <a:r>
              <a:rPr lang="en-US" altLang="ko-KR" sz="2000" dirty="0"/>
              <a:t>: %s\n”, stu.name);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(“</a:t>
            </a:r>
            <a:r>
              <a:rPr lang="ko-KR" altLang="en-US" sz="2000" dirty="0"/>
              <a:t>나이 </a:t>
            </a:r>
            <a:r>
              <a:rPr lang="en-US" altLang="ko-KR" sz="2000" dirty="0"/>
              <a:t>: %d\n”, </a:t>
            </a:r>
            <a:r>
              <a:rPr lang="en-US" altLang="ko-KR" sz="2000" dirty="0" err="1"/>
              <a:t>stu.age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  <a:p>
            <a:r>
              <a:rPr lang="en-US" altLang="ko-KR" sz="2000" dirty="0"/>
              <a:t>int main(void){</a:t>
            </a:r>
          </a:p>
          <a:p>
            <a:r>
              <a:rPr lang="en-US" altLang="ko-KR" sz="2000" dirty="0"/>
              <a:t>	STUDENT s;</a:t>
            </a:r>
          </a:p>
          <a:p>
            <a:r>
              <a:rPr lang="en-US" altLang="ko-KR" sz="2000" dirty="0"/>
              <a:t>	int menu;</a:t>
            </a:r>
          </a:p>
          <a:p>
            <a:r>
              <a:rPr lang="en-US" altLang="ko-KR" sz="2000" dirty="0"/>
              <a:t>	while(1){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(“</a:t>
            </a:r>
            <a:r>
              <a:rPr lang="ko-KR" altLang="en-US" sz="2000" dirty="0"/>
              <a:t>메뉴 선택</a:t>
            </a:r>
            <a:r>
              <a:rPr lang="en-US" altLang="ko-KR" sz="2000" dirty="0"/>
              <a:t> : );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(“%d, &amp;menu);</a:t>
            </a:r>
          </a:p>
          <a:p>
            <a:r>
              <a:rPr lang="en-US" altLang="ko-KR" sz="2000" dirty="0"/>
              <a:t>		if(menu == 1){</a:t>
            </a:r>
          </a:p>
          <a:p>
            <a:r>
              <a:rPr lang="en-US" altLang="ko-KR" sz="2000" dirty="0"/>
              <a:t>			s = input();</a:t>
            </a:r>
          </a:p>
          <a:p>
            <a:r>
              <a:rPr lang="en-US" altLang="ko-KR" sz="2000" dirty="0"/>
              <a:t>		}</a:t>
            </a:r>
          </a:p>
          <a:p>
            <a:r>
              <a:rPr lang="en-US" altLang="ko-KR" sz="2000" dirty="0"/>
              <a:t>		else if(menu == 2){</a:t>
            </a:r>
          </a:p>
          <a:p>
            <a:r>
              <a:rPr lang="en-US" altLang="ko-KR" sz="2000" dirty="0"/>
              <a:t>			output(s);</a:t>
            </a:r>
          </a:p>
          <a:p>
            <a:r>
              <a:rPr lang="en-US" altLang="ko-KR" sz="2000" dirty="0"/>
              <a:t>		}</a:t>
            </a:r>
          </a:p>
          <a:p>
            <a:r>
              <a:rPr lang="en-US" altLang="ko-KR" sz="2000" dirty="0"/>
              <a:t>		else{</a:t>
            </a:r>
          </a:p>
          <a:p>
            <a:r>
              <a:rPr lang="en-US" altLang="ko-KR" sz="2000" dirty="0"/>
              <a:t>			break;</a:t>
            </a:r>
          </a:p>
          <a:p>
            <a:r>
              <a:rPr lang="en-US" altLang="ko-KR" sz="2000" dirty="0"/>
              <a:t>		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370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A8BB5-A885-7DBB-D33A-21C4E86A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예제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7217-C2C2-3998-C437-5F0BA799A2F3}"/>
              </a:ext>
            </a:extLst>
          </p:cNvPr>
          <p:cNvSpPr txBox="1"/>
          <p:nvPr/>
        </p:nvSpPr>
        <p:spPr>
          <a:xfrm>
            <a:off x="838200" y="1690688"/>
            <a:ext cx="11570677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완성된 </a:t>
            </a:r>
            <a:r>
              <a:rPr lang="en-US" altLang="ko-KR" sz="2800" dirty="0"/>
              <a:t>1-1 </a:t>
            </a:r>
            <a:r>
              <a:rPr lang="ko-KR" altLang="en-US" sz="2800" dirty="0"/>
              <a:t>코드를 사용할 것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구조체 배열 활용해보기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한번에 </a:t>
            </a:r>
            <a:r>
              <a:rPr lang="en-US" altLang="ko-KR" sz="2800" dirty="0"/>
              <a:t>3</a:t>
            </a:r>
            <a:r>
              <a:rPr lang="ko-KR" altLang="en-US" sz="2800" dirty="0"/>
              <a:t>명의 값 입력 받고 출력 시에도 </a:t>
            </a:r>
            <a:r>
              <a:rPr lang="en-US" altLang="ko-KR" sz="2800" dirty="0"/>
              <a:t>3</a:t>
            </a:r>
            <a:r>
              <a:rPr lang="ko-KR" altLang="en-US" sz="2800" dirty="0"/>
              <a:t>명의 값 한 번에 출력</a:t>
            </a:r>
          </a:p>
        </p:txBody>
      </p:sp>
    </p:spTree>
    <p:extLst>
      <p:ext uri="{BB962C8B-B14F-4D97-AF65-F5344CB8AC3E}">
        <p14:creationId xmlns:p14="http://schemas.microsoft.com/office/powerpoint/2010/main" val="210775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ECE07-D01B-28CC-7BC1-09BB9731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26144-C9BC-497A-BCB8-4BE3D56B1BF0}"/>
              </a:ext>
            </a:extLst>
          </p:cNvPr>
          <p:cNvSpPr txBox="1"/>
          <p:nvPr/>
        </p:nvSpPr>
        <p:spPr>
          <a:xfrm>
            <a:off x="984739" y="1746039"/>
            <a:ext cx="9636369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1</a:t>
            </a:r>
            <a:r>
              <a:rPr lang="ko-KR" altLang="en-US" sz="2400" dirty="0"/>
              <a:t>등의 성적 출력해주는 프로그램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구조체에 들어갈 내용은 </a:t>
            </a:r>
            <a:r>
              <a:rPr lang="ko-KR" altLang="en-US" sz="2400" b="1" dirty="0"/>
              <a:t>학번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이름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학점</a:t>
            </a:r>
            <a:r>
              <a:rPr lang="en-US" altLang="ko-KR" sz="2400" b="1" dirty="0"/>
              <a:t>(4.5 </a:t>
            </a:r>
            <a:r>
              <a:rPr lang="ko-KR" altLang="en-US" sz="2400" b="1" dirty="0"/>
              <a:t>만점</a:t>
            </a:r>
            <a:r>
              <a:rPr lang="en-US" altLang="ko-KR" sz="2400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테스트 데이터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학번</a:t>
            </a:r>
            <a:r>
              <a:rPr lang="en-US" altLang="ko-KR" sz="2400" b="1" dirty="0"/>
              <a:t>	</a:t>
            </a:r>
            <a:r>
              <a:rPr lang="ko-KR" altLang="en-US" sz="2400" b="1" dirty="0"/>
              <a:t>이름</a:t>
            </a:r>
            <a:r>
              <a:rPr lang="en-US" altLang="ko-KR" sz="2400" b="1" dirty="0"/>
              <a:t>	</a:t>
            </a:r>
            <a:r>
              <a:rPr lang="ko-KR" altLang="en-US" sz="2400" b="1" dirty="0"/>
              <a:t>학점</a:t>
            </a:r>
            <a:endParaRPr lang="en-US" altLang="ko-KR" sz="2400" b="1" dirty="0"/>
          </a:p>
          <a:p>
            <a:pPr marL="457200" indent="-457200">
              <a:lnSpc>
                <a:spcPct val="150000"/>
              </a:lnSpc>
              <a:buAutoNum type="arabicPlain" startAt="101"/>
            </a:pPr>
            <a:r>
              <a:rPr lang="ko-KR" altLang="en-US" sz="2400" b="1" dirty="0"/>
              <a:t> </a:t>
            </a:r>
            <a:r>
              <a:rPr lang="en-US" altLang="ko-KR" sz="2400" b="1" dirty="0"/>
              <a:t>	</a:t>
            </a:r>
            <a:r>
              <a:rPr lang="ko-KR" altLang="en-US" sz="2400" b="1" dirty="0"/>
              <a:t>민수</a:t>
            </a:r>
            <a:r>
              <a:rPr lang="en-US" altLang="ko-KR" sz="2400" b="1" dirty="0"/>
              <a:t>	4.2</a:t>
            </a:r>
          </a:p>
          <a:p>
            <a:pPr marL="457200" indent="-457200">
              <a:lnSpc>
                <a:spcPct val="150000"/>
              </a:lnSpc>
              <a:buAutoNum type="arabicPlain" startAt="101"/>
            </a:pPr>
            <a:r>
              <a:rPr lang="en-US" altLang="ko-KR" sz="2400" b="1" dirty="0"/>
              <a:t>    </a:t>
            </a:r>
            <a:r>
              <a:rPr lang="ko-KR" altLang="en-US" sz="2400" b="1" dirty="0"/>
              <a:t>호영</a:t>
            </a:r>
            <a:r>
              <a:rPr lang="en-US" altLang="ko-KR" sz="2400" b="1" dirty="0"/>
              <a:t>	3.2</a:t>
            </a:r>
          </a:p>
          <a:p>
            <a:pPr marL="457200" indent="-457200">
              <a:lnSpc>
                <a:spcPct val="150000"/>
              </a:lnSpc>
              <a:buAutoNum type="arabicPlain" startAt="101"/>
            </a:pPr>
            <a:r>
              <a:rPr lang="en-US" altLang="ko-KR" sz="2400" b="1" dirty="0"/>
              <a:t>    </a:t>
            </a:r>
            <a:r>
              <a:rPr lang="ko-KR" altLang="en-US" sz="2400" b="1" dirty="0"/>
              <a:t>지혜</a:t>
            </a:r>
            <a:r>
              <a:rPr lang="en-US" altLang="ko-KR" sz="2400" b="1" dirty="0"/>
              <a:t>	4.1</a:t>
            </a:r>
          </a:p>
          <a:p>
            <a:pPr marL="457200" indent="-457200">
              <a:lnSpc>
                <a:spcPct val="150000"/>
              </a:lnSpc>
              <a:buAutoNum type="arabicPlain" startAt="101"/>
            </a:pPr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3317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490DD-EF6A-2C51-1A97-BDE9399F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339852"/>
            <a:ext cx="10515600" cy="1325563"/>
          </a:xfrm>
        </p:spPr>
        <p:txBody>
          <a:bodyPr/>
          <a:lstStyle/>
          <a:p>
            <a:r>
              <a:rPr lang="ko-KR" altLang="en-US" dirty="0"/>
              <a:t>구조체 예제 </a:t>
            </a:r>
            <a:r>
              <a:rPr lang="en-US" altLang="ko-KR" dirty="0"/>
              <a:t>2 </a:t>
            </a:r>
            <a:r>
              <a:rPr lang="ko-KR" altLang="en-US" dirty="0"/>
              <a:t>코드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4CEF0-B486-988B-CE11-5FCE2C10AF3D}"/>
              </a:ext>
            </a:extLst>
          </p:cNvPr>
          <p:cNvSpPr txBox="1"/>
          <p:nvPr/>
        </p:nvSpPr>
        <p:spPr>
          <a:xfrm>
            <a:off x="545123" y="1707301"/>
            <a:ext cx="56974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#include&lt;stdio.h&gt;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struct student{</a:t>
            </a:r>
          </a:p>
          <a:p>
            <a:r>
              <a:rPr lang="en-US" altLang="ko-KR" sz="2400" dirty="0"/>
              <a:t>	int number;</a:t>
            </a:r>
          </a:p>
          <a:p>
            <a:r>
              <a:rPr lang="en-US" altLang="ko-KR" sz="2400" dirty="0"/>
              <a:t>	char name[20];</a:t>
            </a:r>
          </a:p>
          <a:p>
            <a:r>
              <a:rPr lang="en-US" altLang="ko-KR" sz="2400" dirty="0"/>
              <a:t>	double grade’</a:t>
            </a:r>
          </a:p>
          <a:p>
            <a:r>
              <a:rPr lang="en-US" altLang="ko-KR" sz="2400" dirty="0"/>
              <a:t>};</a:t>
            </a:r>
          </a:p>
          <a:p>
            <a:endParaRPr lang="en-US" altLang="ko-KR" sz="2400" dirty="0"/>
          </a:p>
          <a:p>
            <a:r>
              <a:rPr lang="en-US" altLang="ko-KR" sz="2400" dirty="0"/>
              <a:t>struct student list[3] = {</a:t>
            </a:r>
          </a:p>
          <a:p>
            <a:r>
              <a:rPr lang="en-US" altLang="ko-KR" sz="2400" dirty="0"/>
              <a:t>	{101, “</a:t>
            </a:r>
            <a:r>
              <a:rPr lang="ko-KR" altLang="en-US" sz="2400" dirty="0"/>
              <a:t>민수</a:t>
            </a:r>
            <a:r>
              <a:rPr lang="en-US" altLang="ko-KR" sz="2400" dirty="0"/>
              <a:t>”, 4.2},</a:t>
            </a:r>
          </a:p>
          <a:p>
            <a:r>
              <a:rPr lang="en-US" altLang="ko-KR" sz="2400" dirty="0"/>
              <a:t>	{102, “</a:t>
            </a:r>
            <a:r>
              <a:rPr lang="ko-KR" altLang="en-US" sz="2400" dirty="0"/>
              <a:t>호영</a:t>
            </a:r>
            <a:r>
              <a:rPr lang="en-US" altLang="ko-KR" sz="2400" dirty="0"/>
              <a:t>“, 3.2},</a:t>
            </a:r>
          </a:p>
          <a:p>
            <a:r>
              <a:rPr lang="en-US" altLang="ko-KR" sz="2400" dirty="0"/>
              <a:t>	{103, “</a:t>
            </a:r>
            <a:r>
              <a:rPr lang="ko-KR" altLang="en-US" sz="2400" dirty="0"/>
              <a:t>지혜</a:t>
            </a:r>
            <a:r>
              <a:rPr lang="en-US" altLang="ko-KR" sz="2400" dirty="0"/>
              <a:t>”, 4.1}</a:t>
            </a:r>
          </a:p>
          <a:p>
            <a:r>
              <a:rPr lang="en-US" altLang="ko-KR" sz="2400" dirty="0"/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C1202-A8FB-8934-2C5B-9BE79BCB6FFC}"/>
              </a:ext>
            </a:extLst>
          </p:cNvPr>
          <p:cNvSpPr txBox="1"/>
          <p:nvPr/>
        </p:nvSpPr>
        <p:spPr>
          <a:xfrm>
            <a:off x="5240215" y="232750"/>
            <a:ext cx="722727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int</a:t>
            </a:r>
            <a:r>
              <a:rPr lang="ko-KR" altLang="en-US" sz="2400" dirty="0"/>
              <a:t> </a:t>
            </a:r>
            <a:r>
              <a:rPr lang="en-US" altLang="ko-KR" sz="2400" dirty="0"/>
              <a:t>main(void){</a:t>
            </a:r>
          </a:p>
          <a:p>
            <a:r>
              <a:rPr lang="en-US" altLang="ko-KR" sz="2400" dirty="0"/>
              <a:t>	int I ,j;</a:t>
            </a:r>
          </a:p>
          <a:p>
            <a:r>
              <a:rPr lang="en-US" altLang="ko-KR" sz="2400" dirty="0"/>
              <a:t>	double </a:t>
            </a:r>
            <a:r>
              <a:rPr lang="en-US" altLang="ko-KR" sz="2400" dirty="0" err="1"/>
              <a:t>keyValue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	</a:t>
            </a:r>
          </a:p>
          <a:p>
            <a:r>
              <a:rPr lang="en-US" altLang="ko-KR" sz="2400" dirty="0"/>
              <a:t>	for(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=1;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&lt;3;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++){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keyValue</a:t>
            </a:r>
            <a:r>
              <a:rPr lang="en-US" altLang="ko-KR" sz="2400" dirty="0"/>
              <a:t> = list[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].grade;</a:t>
            </a:r>
          </a:p>
          <a:p>
            <a:r>
              <a:rPr lang="en-US" altLang="ko-KR" sz="2400" dirty="0"/>
              <a:t>		if (list[i-1].grade &gt; </a:t>
            </a:r>
            <a:r>
              <a:rPr lang="en-US" altLang="ko-KR" sz="2400" dirty="0" err="1"/>
              <a:t>keyValue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			</a:t>
            </a:r>
            <a:r>
              <a:rPr lang="en-US" altLang="ko-KR" sz="2400" dirty="0" err="1"/>
              <a:t>keyValue</a:t>
            </a:r>
            <a:r>
              <a:rPr lang="en-US" altLang="ko-KR" sz="2400" dirty="0"/>
              <a:t> = list[i-1].grade;</a:t>
            </a:r>
          </a:p>
          <a:p>
            <a:r>
              <a:rPr lang="en-US" altLang="ko-KR" sz="2400" dirty="0"/>
              <a:t>		}</a:t>
            </a:r>
          </a:p>
          <a:p>
            <a:r>
              <a:rPr lang="en-US" altLang="ko-KR" sz="2400" dirty="0"/>
              <a:t>		else{</a:t>
            </a:r>
          </a:p>
          <a:p>
            <a:r>
              <a:rPr lang="en-US" altLang="ko-KR" sz="2400" dirty="0"/>
              <a:t>			continue;</a:t>
            </a:r>
          </a:p>
          <a:p>
            <a:r>
              <a:rPr lang="en-US" altLang="ko-KR" sz="2400" dirty="0"/>
              <a:t>		}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(“</a:t>
            </a:r>
            <a:r>
              <a:rPr lang="ko-KR" altLang="en-US" sz="2400" dirty="0"/>
              <a:t>최댓값 </a:t>
            </a:r>
            <a:r>
              <a:rPr lang="en-US" altLang="ko-KR" sz="2400" dirty="0"/>
              <a:t>: %0.1f”, </a:t>
            </a:r>
            <a:r>
              <a:rPr lang="en-US" altLang="ko-KR" sz="2400" dirty="0" err="1"/>
              <a:t>keyValue</a:t>
            </a:r>
            <a:r>
              <a:rPr lang="en-US" altLang="ko-KR" sz="2400" dirty="0"/>
              <a:t>);</a:t>
            </a:r>
          </a:p>
          <a:p>
            <a:r>
              <a:rPr lang="en-US" altLang="ko-KR" sz="2400" dirty="0"/>
              <a:t>	</a:t>
            </a:r>
          </a:p>
          <a:p>
            <a:r>
              <a:rPr lang="en-US" altLang="ko-KR" sz="2400" dirty="0"/>
              <a:t>	return 0;</a:t>
            </a:r>
          </a:p>
          <a:p>
            <a:r>
              <a:rPr lang="en-US" altLang="ko-KR" sz="2400" dirty="0"/>
              <a:t>}</a:t>
            </a:r>
          </a:p>
          <a:p>
            <a:r>
              <a:rPr lang="en-US" altLang="ko-KR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54477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474</Words>
  <Application>Microsoft Office PowerPoint</Application>
  <PresentationFormat>와이드스크린</PresentationFormat>
  <Paragraphs>93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구조체 예제</vt:lpstr>
      <vt:lpstr>구조체 예제 1-1</vt:lpstr>
      <vt:lpstr>구조체 예제 1-1 코드</vt:lpstr>
      <vt:lpstr>구조체 예제 1-2</vt:lpstr>
      <vt:lpstr>구조체 예제 2</vt:lpstr>
      <vt:lpstr>구조체 예제 2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구조체 예제</dc:title>
  <dc:creator>인선 박</dc:creator>
  <cp:lastModifiedBy>인선 박</cp:lastModifiedBy>
  <cp:revision>1</cp:revision>
  <dcterms:created xsi:type="dcterms:W3CDTF">2023-06-07T06:15:26Z</dcterms:created>
  <dcterms:modified xsi:type="dcterms:W3CDTF">2023-06-07T06:54:57Z</dcterms:modified>
</cp:coreProperties>
</file>