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8AC1D-BE9C-A364-2C51-310B5CE69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24D468-F0B4-76B7-4582-55A09553F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52C63-D933-C991-503A-0066B23F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6BBC-0AB7-4A50-8BDF-BEF952812D0E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23586-26E2-B822-A999-B9CAA8F2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3D7AF6-B386-701D-8AF2-3B9A70E5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3BEF-D182-4ED0-A3B8-CDA047E7C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16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8A5F9-CA2F-B5D6-AA7D-E00D2F20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F529D-1EBB-87B1-54F5-870693F9F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AA24D-209E-3032-4AF1-12D7FF33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6BBC-0AB7-4A50-8BDF-BEF952812D0E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7616CC-9611-681C-8B68-6690ED6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90F18-3C39-75D3-8A11-D7D0E20C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3BEF-D182-4ED0-A3B8-CDA047E7C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48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FAAA6C-571F-C2AA-71A2-B76CCC818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B64368-9370-4F7E-3CA0-5C111B0E7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288D08-EE0C-F75B-BEBD-6F96A481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6BBC-0AB7-4A50-8BDF-BEF952812D0E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12934-BBB6-EE5B-3B38-B303B9EF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E7D348-C5A0-1F75-7570-2C55F586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3BEF-D182-4ED0-A3B8-CDA047E7C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509EB-C5CA-85F4-BCC8-CCAF0195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E3BCC-F42F-1F81-AB51-7AACE3DC1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771A4-1E4E-A31E-5D6D-B52A8FDB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6BBC-0AB7-4A50-8BDF-BEF952812D0E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22D3C-7FA8-D150-0FE7-9A14CDEB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8CA8BD-FD3F-DF54-2B96-7592D37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3BEF-D182-4ED0-A3B8-CDA047E7C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4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E3C14-8D77-2C9B-DBDA-DC842578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EBC1A4-D357-E3FC-0905-AD0E0715C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51BD0C-6F2D-E3CC-111D-50E35C9D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6BBC-0AB7-4A50-8BDF-BEF952812D0E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F4BA3-1B9B-731E-1471-EC80872B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6EF8D-8433-43CC-CFA0-F4A321AD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3BEF-D182-4ED0-A3B8-CDA047E7C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31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183FB-1516-2EF8-AC3B-9297655E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18171-9096-B4F1-1FB8-96939BF43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6389D0-D9A0-8714-A9DF-0F4DC9F05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838763-418A-6B08-F4DA-DA3388BC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6BBC-0AB7-4A50-8BDF-BEF952812D0E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F163D1-B547-8E6E-05C4-292F7678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A33393-E938-9DA0-0B0D-774C6E6A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3BEF-D182-4ED0-A3B8-CDA047E7C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45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50A3A-AF25-B057-C4E5-59CC00121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D22866-6EB1-CC93-C4F7-D3BA25103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1B503E-0E3B-B01D-E578-B0A994A47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9F1444-4FB5-CB51-D7F1-308F8C5D1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A6F706-66E8-90D0-8AAA-E97A7912F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E5B8FB-E0F2-FDC8-0BDF-D6C1851F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6BBC-0AB7-4A50-8BDF-BEF952812D0E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A9CECF-26EC-ECF6-55FB-1281FBBD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55FA96-1F27-D843-9B3F-AC8CF802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3BEF-D182-4ED0-A3B8-CDA047E7C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01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65836-DF61-5904-DC9A-616E0D69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27B143-12BE-B58B-8492-E4E6AFE8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6BBC-0AB7-4A50-8BDF-BEF952812D0E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D998A3-8A1D-1CC5-2E57-7EF29996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08DF6D-DB8E-D617-6EFE-2A45793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3BEF-D182-4ED0-A3B8-CDA047E7C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9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ECDA59-CB8F-DA7F-7170-52B7E0F4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6BBC-0AB7-4A50-8BDF-BEF952812D0E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13061E-A8C2-0A35-192A-EC4B9363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464EDB-F328-7FB1-820F-22EADF88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3BEF-D182-4ED0-A3B8-CDA047E7C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20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7DFCD-A3E3-D5B3-D409-84E82F943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9AA8D-F97D-EF79-BE73-68BD6FFBB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DC6D5C-D123-AB0E-1246-EB3D74F1E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D4FBC5-E6C7-DFBC-78DE-E63FF795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6BBC-0AB7-4A50-8BDF-BEF952812D0E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38008E-E383-E3EB-7A9C-911D47F8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F7623D-8FFC-EE2E-CE77-70761843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3BEF-D182-4ED0-A3B8-CDA047E7C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4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B59C2-EB12-AB3B-4BE1-14BBB0B27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DCA9AB-3F60-03A3-BBD0-580494DDE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F48325-680E-3028-7BCF-14572C6EE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EA0DF8-D5D9-2C7E-8CAA-3B7B6CC3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6BBC-0AB7-4A50-8BDF-BEF952812D0E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FFE623-A209-0F8E-C568-D578B546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72AB56-D38B-E957-AE7D-92406896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3BEF-D182-4ED0-A3B8-CDA047E7C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15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05870B-C386-991B-8B2D-85150773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BF3A38-0D55-90FC-B00E-F9D3DDCFF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8897A-C6C6-C047-F766-FF19E4A28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76BBC-0AB7-4A50-8BDF-BEF952812D0E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0E656E-2EBE-4E30-7C1F-C8D3BC370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A9116-1A18-821B-76BD-AE39523B9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D3BEF-D182-4ED0-A3B8-CDA047E7C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96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E82DF-5A65-2D4D-8F30-6494143D0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ko-KR" altLang="en-US" dirty="0"/>
              <a:t>구조체 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58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F67EF-2764-687C-79E4-A4A32A53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활용 문제</a:t>
            </a:r>
            <a:r>
              <a:rPr lang="en-US" altLang="ko-KR" dirty="0"/>
              <a:t> 2-1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53B9C-EAC8-8C9D-0227-D5459D50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재고 관리 프로그램</a:t>
            </a:r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10</a:t>
            </a:r>
            <a:r>
              <a:rPr lang="ko-KR" altLang="en-US" dirty="0"/>
              <a:t>개의 물건에 대한 내용 입력</a:t>
            </a:r>
            <a:endParaRPr lang="en-US" altLang="ko-KR" dirty="0"/>
          </a:p>
          <a:p>
            <a:r>
              <a:rPr lang="ko-KR" altLang="en-US" dirty="0"/>
              <a:t>구조체에 들어가야 할 내용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물건 이름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가격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개수</a:t>
            </a:r>
            <a:endParaRPr lang="en-US" altLang="ko-KR" dirty="0"/>
          </a:p>
          <a:p>
            <a:r>
              <a:rPr lang="ko-KR" altLang="en-US" dirty="0"/>
              <a:t>이후 판매된 물건을 입력 받기</a:t>
            </a:r>
            <a:r>
              <a:rPr lang="en-US" altLang="ko-KR" dirty="0"/>
              <a:t>(</a:t>
            </a:r>
            <a:r>
              <a:rPr lang="ko-KR" altLang="en-US" dirty="0"/>
              <a:t>물건 이름과 개수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“End”</a:t>
            </a:r>
            <a:r>
              <a:rPr lang="ko-KR" altLang="en-US" dirty="0"/>
              <a:t> 입력 시 무한 </a:t>
            </a:r>
            <a:r>
              <a:rPr lang="ko-KR" altLang="en-US" dirty="0" err="1"/>
              <a:t>반복문</a:t>
            </a:r>
            <a:r>
              <a:rPr lang="ko-KR" altLang="en-US" dirty="0"/>
              <a:t> 종료 후 재고 출력</a:t>
            </a:r>
          </a:p>
        </p:txBody>
      </p:sp>
    </p:spTree>
    <p:extLst>
      <p:ext uri="{BB962C8B-B14F-4D97-AF65-F5344CB8AC3E}">
        <p14:creationId xmlns:p14="http://schemas.microsoft.com/office/powerpoint/2010/main" val="191200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FBFD17-DF8C-B643-9DB5-16E216B9933E}"/>
              </a:ext>
            </a:extLst>
          </p:cNvPr>
          <p:cNvSpPr txBox="1"/>
          <p:nvPr/>
        </p:nvSpPr>
        <p:spPr>
          <a:xfrm>
            <a:off x="1398" y="246221"/>
            <a:ext cx="6094602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&lt;stdio.h&gt;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&lt;string.h&gt;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thing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char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name[10];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price;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number;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j = 0;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char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one[10];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struct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a[3];</a:t>
            </a:r>
          </a:p>
          <a:p>
            <a:r>
              <a:rPr lang="nn-NO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for</a:t>
            </a:r>
            <a:r>
              <a:rPr lang="nn-NO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 = 0; i &lt; 3; i++)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물건 이름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scanf_s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].name, 10);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가격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scanf_s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&amp;a[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].price);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개수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scanf_s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&amp;a[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].number);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B7E82-26E6-9525-6ADB-C15B513DD118}"/>
              </a:ext>
            </a:extLst>
          </p:cNvPr>
          <p:cNvSpPr txBox="1"/>
          <p:nvPr/>
        </p:nvSpPr>
        <p:spPr>
          <a:xfrm>
            <a:off x="5220982" y="0"/>
            <a:ext cx="7059918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(1)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j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물건 이름을 입력하세요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scanf_s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s"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,one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10);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if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strcmp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(one,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"end"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)==0) 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break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r>
              <a:rPr lang="nn-NO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for</a:t>
            </a:r>
            <a:r>
              <a:rPr lang="nn-NO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 = 0; i &lt; 3; i++) 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if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strcmp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(one, a[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].name)==0)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	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물건 구매 개수를 입력하세요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	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scanf_s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	j = 1;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	a[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].number -=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if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(j == 0)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물건 이름을 다시 확인해주세요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\n"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continue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프로그램을 종료합니다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재고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nn-NO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 = 0; i &lt; 3; i++) {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 / %d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].name, a[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].number);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5E29A11-F10B-0258-D6BD-9797C6F757ED}"/>
              </a:ext>
            </a:extLst>
          </p:cNvPr>
          <p:cNvCxnSpPr/>
          <p:nvPr/>
        </p:nvCxnSpPr>
        <p:spPr>
          <a:xfrm>
            <a:off x="49784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22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62CC5-29DB-8E97-F1D6-8E683F1F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활용 문제 </a:t>
            </a:r>
            <a:r>
              <a:rPr lang="en-US" altLang="ko-KR" dirty="0"/>
              <a:t>2-2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C86D0-3840-C32E-35F1-D5EF7681D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명 학생의 국어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수학</a:t>
            </a:r>
            <a:r>
              <a:rPr lang="en-US" altLang="ko-KR" dirty="0"/>
              <a:t>, </a:t>
            </a:r>
            <a:r>
              <a:rPr lang="ko-KR" altLang="en-US" dirty="0"/>
              <a:t>과학</a:t>
            </a:r>
            <a:r>
              <a:rPr lang="en-US" altLang="ko-KR" dirty="0"/>
              <a:t> 4</a:t>
            </a:r>
            <a:r>
              <a:rPr lang="ko-KR" altLang="en-US" dirty="0"/>
              <a:t>과목의 점수 입력 받아 저장</a:t>
            </a:r>
            <a:endParaRPr lang="en-US" altLang="ko-KR" dirty="0"/>
          </a:p>
          <a:p>
            <a:r>
              <a:rPr lang="ko-KR" altLang="en-US" dirty="0"/>
              <a:t>각 개인별로 평균이 </a:t>
            </a:r>
            <a:r>
              <a:rPr lang="en-US" altLang="ko-KR" dirty="0"/>
              <a:t>80</a:t>
            </a:r>
            <a:r>
              <a:rPr lang="ko-KR" altLang="en-US" dirty="0"/>
              <a:t>점이 넘으면 </a:t>
            </a:r>
            <a:r>
              <a:rPr lang="en-US" altLang="ko-KR" dirty="0"/>
              <a:t>“pass“, </a:t>
            </a:r>
            <a:r>
              <a:rPr lang="ko-KR" altLang="en-US" dirty="0" err="1"/>
              <a:t>못넘으면</a:t>
            </a:r>
            <a:r>
              <a:rPr lang="ko-KR" altLang="en-US" dirty="0"/>
              <a:t> </a:t>
            </a:r>
            <a:r>
              <a:rPr lang="en-US" altLang="ko-KR" dirty="0"/>
              <a:t>“fail”</a:t>
            </a:r>
          </a:p>
          <a:p>
            <a:r>
              <a:rPr lang="ko-KR" altLang="en-US" dirty="0"/>
              <a:t>출력 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번 학생 </a:t>
            </a:r>
            <a:r>
              <a:rPr lang="en-US" altLang="ko-KR" dirty="0"/>
              <a:t>: fail</a:t>
            </a:r>
          </a:p>
          <a:p>
            <a:pPr marL="0" indent="0">
              <a:buNone/>
            </a:pPr>
            <a:r>
              <a:rPr lang="en-US" altLang="ko-KR" dirty="0"/>
              <a:t>2</a:t>
            </a:r>
            <a:r>
              <a:rPr lang="ko-KR" altLang="en-US" dirty="0"/>
              <a:t>번 학생 </a:t>
            </a:r>
            <a:r>
              <a:rPr lang="en-US" altLang="ko-KR" dirty="0"/>
              <a:t>: pass</a:t>
            </a:r>
          </a:p>
          <a:p>
            <a:pPr marL="0" indent="0">
              <a:buNone/>
            </a:pPr>
            <a:r>
              <a:rPr lang="en-US" altLang="ko-KR" dirty="0"/>
              <a:t>3</a:t>
            </a:r>
            <a:r>
              <a:rPr lang="ko-KR" altLang="en-US" dirty="0"/>
              <a:t>번 학생 </a:t>
            </a:r>
            <a:r>
              <a:rPr lang="en-US" altLang="ko-KR" dirty="0"/>
              <a:t>: pass</a:t>
            </a:r>
          </a:p>
          <a:p>
            <a:pPr marL="0" indent="0">
              <a:buNone/>
            </a:pPr>
            <a:r>
              <a:rPr lang="en-US" altLang="ko-KR" dirty="0"/>
              <a:t>4</a:t>
            </a:r>
            <a:r>
              <a:rPr lang="ko-KR" altLang="en-US" dirty="0"/>
              <a:t>번 학생 </a:t>
            </a:r>
            <a:r>
              <a:rPr lang="en-US" altLang="ko-KR" dirty="0"/>
              <a:t>: fail</a:t>
            </a:r>
          </a:p>
          <a:p>
            <a:pPr marL="0" indent="0">
              <a:buNone/>
            </a:pPr>
            <a:r>
              <a:rPr lang="en-US" altLang="ko-KR" dirty="0"/>
              <a:t>5</a:t>
            </a:r>
            <a:r>
              <a:rPr lang="ko-KR" altLang="en-US" dirty="0"/>
              <a:t>번 학생 </a:t>
            </a:r>
            <a:r>
              <a:rPr lang="en-US" altLang="ko-KR" dirty="0"/>
              <a:t>: fail</a:t>
            </a:r>
          </a:p>
        </p:txBody>
      </p:sp>
    </p:spTree>
    <p:extLst>
      <p:ext uri="{BB962C8B-B14F-4D97-AF65-F5344CB8AC3E}">
        <p14:creationId xmlns:p14="http://schemas.microsoft.com/office/powerpoint/2010/main" val="267047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ABEF93-02DE-0F92-C992-F774E944A5E9}"/>
              </a:ext>
            </a:extLst>
          </p:cNvPr>
          <p:cNvSpPr txBox="1"/>
          <p:nvPr/>
        </p:nvSpPr>
        <p:spPr>
          <a:xfrm>
            <a:off x="88900" y="305068"/>
            <a:ext cx="81407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&lt;stdio.h&gt;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student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kor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math;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sci;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avg;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struct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student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a[5];</a:t>
            </a:r>
          </a:p>
          <a:p>
            <a:r>
              <a:rPr lang="nn-NO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for</a:t>
            </a:r>
            <a:r>
              <a:rPr lang="nn-NO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 = 0; i &lt; 5; i++)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번째 학생의 국어 점수를 입력하세요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,i+1);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scanf_s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&amp;a[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kor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번째 학생의 영어 점수를 입력하세요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i+1);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scanf_s(</a:t>
            </a:r>
            <a:r>
              <a:rPr lang="pt-BR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pt-BR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&amp;a[i].eng);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번째 학생의 수학 점수를 입력하세요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i+1);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scanf_s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&amp;a[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].math);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번째 학생의 과학 점수를 입력하세요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i+1);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scanf_s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&amp;a[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].sci);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506840-A73D-6AAF-A196-4C62B5D9BD55}"/>
              </a:ext>
            </a:extLst>
          </p:cNvPr>
          <p:cNvSpPr txBox="1"/>
          <p:nvPr/>
        </p:nvSpPr>
        <p:spPr>
          <a:xfrm>
            <a:off x="5346700" y="305068"/>
            <a:ext cx="6756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 = 0; i &lt; 5; i++)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avg = (a[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kor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a[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a[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].math + a[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].sci) / 4;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if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(avg &gt;= 80)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 학생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pass \n"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i+1);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else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 학생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fail \n"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i+1);;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967347-4891-C938-043E-82EB94BAC4DF}"/>
              </a:ext>
            </a:extLst>
          </p:cNvPr>
          <p:cNvCxnSpPr/>
          <p:nvPr/>
        </p:nvCxnSpPr>
        <p:spPr>
          <a:xfrm>
            <a:off x="4159250" y="88900"/>
            <a:ext cx="0" cy="359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9C3C74A-898F-F666-E6D7-6039EE8E9D51}"/>
              </a:ext>
            </a:extLst>
          </p:cNvPr>
          <p:cNvCxnSpPr>
            <a:cxnSpLocks/>
          </p:cNvCxnSpPr>
          <p:nvPr/>
        </p:nvCxnSpPr>
        <p:spPr>
          <a:xfrm flipH="1">
            <a:off x="4159250" y="3644900"/>
            <a:ext cx="8032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DD7CAE-BCB0-37E8-218C-334F1A24021D}"/>
              </a:ext>
            </a:extLst>
          </p:cNvPr>
          <p:cNvSpPr txBox="1"/>
          <p:nvPr/>
        </p:nvSpPr>
        <p:spPr>
          <a:xfrm>
            <a:off x="2832100" y="88900"/>
            <a:ext cx="38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4D4A09-E13E-58B8-F832-D4C1FCB4BF02}"/>
              </a:ext>
            </a:extLst>
          </p:cNvPr>
          <p:cNvSpPr txBox="1"/>
          <p:nvPr/>
        </p:nvSpPr>
        <p:spPr>
          <a:xfrm>
            <a:off x="11722101" y="3059668"/>
            <a:ext cx="38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21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749</Words>
  <Application>Microsoft Office PowerPoint</Application>
  <PresentationFormat>와이드스크린</PresentationFormat>
  <Paragraphs>111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돋움체</vt:lpstr>
      <vt:lpstr>맑은 고딕</vt:lpstr>
      <vt:lpstr>Arial</vt:lpstr>
      <vt:lpstr>Office 테마</vt:lpstr>
      <vt:lpstr>구조체 예제2</vt:lpstr>
      <vt:lpstr>구조체 활용 문제 2-1</vt:lpstr>
      <vt:lpstr>PowerPoint 프레젠테이션</vt:lpstr>
      <vt:lpstr>구조체 활용 문제 2-2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구조체 예제2</dc:title>
  <dc:creator>박 인선</dc:creator>
  <cp:lastModifiedBy>민 조</cp:lastModifiedBy>
  <cp:revision>2</cp:revision>
  <dcterms:created xsi:type="dcterms:W3CDTF">2023-06-19T08:51:16Z</dcterms:created>
  <dcterms:modified xsi:type="dcterms:W3CDTF">2023-06-20T16:55:16Z</dcterms:modified>
</cp:coreProperties>
</file>