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8E21-143B-DE6E-4947-FF6D1C85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0660D-6829-F116-1746-0367997A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15492-CC5A-A411-C1BD-50864CC2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B1C7-A09B-E054-A9B9-D5324AD5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217EB-11E2-986C-6784-90E301C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91662-6FC4-1E5E-7C8F-9C1DE3CC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39E83-C8B9-BA9A-1B84-ED56687B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CB812-D509-3029-0E2D-341A3CE6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D3AA0-D189-7965-C3E1-C5D9C74E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699FB-951C-2084-57A0-2F1E6677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17BDD4-919A-7B08-1DBB-A45181C42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06FD0-63D3-4856-1BC5-71D42330B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BD642-59B6-F006-3FD6-5381BEF5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75845-CFC7-E27A-9923-77E89E63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BFE8D-10EC-A5B9-AF0A-86180EE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0C33E-654C-C661-E058-9E036DE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AE084-B8EF-F704-CFD7-2BB7B58F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4B7E3-2527-9C4F-3A6A-3F0321A7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200A7-72CC-3E3D-7F84-45A6C737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3B230-96ED-A1B0-C048-DA4F4014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2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0BDB-4C6D-BFAA-7091-B924B657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27CEF-84E2-7CE2-B7E8-873608E7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34534-8D56-2E91-8C0A-7C74B42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FF165-DE33-34D0-B17B-F8575B7B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1970D-0DEC-ED4B-BDC2-D08A8365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43F-954B-126F-8C92-D137DDFA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37811-8219-EC2D-A4DF-1955632BC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B774F-C1A5-9D6E-E874-E547FEA0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E2C08-4171-4DCC-86B9-46A59E2A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CFA27-25AB-320D-7B19-8957F77C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1C5AC5-CB60-8F6E-B0A0-BE778C19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08D4-4B4F-5319-D04C-B30376BB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9BCCA-7569-36C1-93DF-7E301F02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3751-2C26-2AD0-7A74-0D41DDE14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9032-62FE-55E1-51AA-892E0DB5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C160B-7E14-C4D3-3039-5BEA3B3A9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252DE-9660-6F03-659F-08E344F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68604-290F-8153-4017-DBE749E7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0A9AD-5F75-F0C3-A8B0-E035B415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F6AB-D73F-EBA6-5CE9-8643E523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FFA9E-6578-6508-DA04-D2466F9E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6B3AD-04E3-47EB-CBD1-4D1E348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5385E-2ABB-76C5-6639-02F7634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5E92C-0B10-5E52-CE93-40139E80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E45408-490E-16A5-B8B5-1A938A06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BC179-98EF-9255-E42C-EC4D7C32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169F-CAF2-B9F1-2076-5E216983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17C5-9A75-7431-DAC4-DA667BB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E89A2-20BC-430D-9E81-892A423F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F1510-C85B-8FDA-A63A-C528C54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58959-B3CA-957E-4F4D-1BA51EC6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6F90C-3DDD-4364-7F2B-7EABB802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68D5-7D0C-C45E-0597-54E0A2A9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8A49D4-8DC8-AF22-DD8A-4B5891966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3721-DF1D-8002-529C-EF717139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99D74-D34D-1901-F211-C3BC7F6B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D3048-BAEB-0E26-CFE9-B0C886C2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4EFCB-7FF4-3D86-A8BC-1F1357E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4C76D-AAD8-9669-FF13-B5EC62DB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80DFE-D835-119F-44B7-778E525C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0975F-CD35-092E-B5E6-59ECE1B9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AE3B-DDDF-4604-889C-EBCAF33C065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E739-B6B0-ACDC-9581-A6829875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A1243-AAE1-C441-0353-0D21C4B8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D81F-36F3-4D90-8E7F-F2C61A97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C19C-49CF-0F90-C7D4-6B8FFF4B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괄호 검사 프로그램</a:t>
            </a:r>
          </a:p>
        </p:txBody>
      </p:sp>
    </p:spTree>
    <p:extLst>
      <p:ext uri="{BB962C8B-B14F-4D97-AF65-F5344CB8AC3E}">
        <p14:creationId xmlns:p14="http://schemas.microsoft.com/office/powerpoint/2010/main" val="400193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FE78-BD81-24F4-EC5E-8D889949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fprintf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B9D31-D9CF-671A-41B4-22EDFF88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파일에 형식화된 문자열을 쓰는 함수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 : </a:t>
            </a:r>
            <a:r>
              <a:rPr lang="ko-KR" altLang="en-US" dirty="0"/>
              <a:t>문자열에 화면에 출력</a:t>
            </a:r>
            <a:endParaRPr lang="en-US" altLang="ko-KR" dirty="0"/>
          </a:p>
          <a:p>
            <a:r>
              <a:rPr lang="en-US" altLang="ko-KR" dirty="0" err="1"/>
              <a:t>fprintf</a:t>
            </a:r>
            <a:r>
              <a:rPr lang="en-US" altLang="ko-KR" dirty="0"/>
              <a:t> : </a:t>
            </a:r>
            <a:r>
              <a:rPr lang="ko-KR" altLang="en-US" dirty="0"/>
              <a:t>문자열이 파일에 출력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/>
              <a:t>fprintf</a:t>
            </a:r>
            <a:r>
              <a:rPr lang="en-US" altLang="ko-KR" b="1" dirty="0"/>
              <a:t>(stderr, “</a:t>
            </a:r>
            <a:r>
              <a:rPr lang="ko-KR" altLang="en-US" b="1" dirty="0"/>
              <a:t>스택 포화 에러</a:t>
            </a:r>
            <a:r>
              <a:rPr lang="en-US" altLang="ko-KR" b="1" dirty="0"/>
              <a:t>\n”);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stderr : </a:t>
            </a:r>
            <a:r>
              <a:rPr lang="ko-KR" altLang="en-US" dirty="0" err="1"/>
              <a:t>표준에러출력장치</a:t>
            </a:r>
            <a:r>
              <a:rPr lang="en-US" altLang="ko-KR" dirty="0"/>
              <a:t>,</a:t>
            </a:r>
            <a:r>
              <a:rPr lang="ko-KR" altLang="en-US" dirty="0"/>
              <a:t> 보통은 모니터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stderr</a:t>
            </a:r>
            <a:r>
              <a:rPr lang="ko-KR" altLang="en-US" dirty="0"/>
              <a:t>로 출력되는 메시지는 </a:t>
            </a:r>
            <a:r>
              <a:rPr lang="ko-KR" altLang="en-US" dirty="0" err="1"/>
              <a:t>버퍼링</a:t>
            </a:r>
            <a:r>
              <a:rPr lang="ko-KR" altLang="en-US" dirty="0"/>
              <a:t> 없이 즉시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문제 생겼을 경우 즉시 출력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04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AD14-6C15-4D23-12E0-DFEF3DF9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괄호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65E45-68C3-107E-8322-8F3C1BE0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712116" cy="50323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검사 조건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b="1" dirty="0"/>
              <a:t>(1) </a:t>
            </a:r>
            <a:r>
              <a:rPr lang="ko-KR" altLang="en-US" b="1" dirty="0"/>
              <a:t>왼쪽 괄호 개수 </a:t>
            </a:r>
            <a:r>
              <a:rPr lang="en-US" altLang="ko-KR" b="1" dirty="0"/>
              <a:t>== </a:t>
            </a:r>
            <a:r>
              <a:rPr lang="ko-KR" altLang="en-US" b="1" dirty="0"/>
              <a:t>오른쪽 괄호 개수</a:t>
            </a:r>
            <a:endParaRPr lang="en-US" altLang="ko-KR" b="1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dirty="0"/>
              <a:t>왼쪽 괄호의 개수만큼 오른쪽 괄호의 개수를 비교한 후에</a:t>
            </a:r>
            <a:r>
              <a:rPr lang="en-US" altLang="ko-KR" dirty="0"/>
              <a:t>, </a:t>
            </a:r>
            <a:r>
              <a:rPr lang="ko-KR" altLang="en-US" dirty="0"/>
              <a:t>괄호가 스택에 남아있는 경우는 검사 실패</a:t>
            </a:r>
            <a:r>
              <a:rPr lang="en-US" altLang="ko-KR" dirty="0"/>
              <a:t>!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b="1" dirty="0"/>
              <a:t>(2) </a:t>
            </a:r>
            <a:r>
              <a:rPr lang="ko-KR" altLang="en-US" b="1" dirty="0"/>
              <a:t>같은 종류의 괄호에서 왼쪽 괄호가 오른쪽 괄호보다 먼저 나와야 함</a:t>
            </a:r>
            <a:endParaRPr lang="en-US" altLang="ko-KR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왼쪽 괄호 이후 짝이 맞는 오른쪽 괄호가 나와야 함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b="1" dirty="0"/>
              <a:t>(3) </a:t>
            </a:r>
            <a:r>
              <a:rPr lang="ko-KR" altLang="en-US" b="1" dirty="0"/>
              <a:t>서로 다른 종류의 왼쪽 괄호와 오른쪽 괄호 쌍은 서로를 교차하면 안됨</a:t>
            </a:r>
            <a:endParaRPr lang="en-US" altLang="ko-KR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최근에 나타났던 왼쪽 괄호에 대하여 짝이 맞는 오른쪽 괄호가 짝을 이루어야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3880-4FC6-3E5D-BC20-695467C716F3}"/>
              </a:ext>
            </a:extLst>
          </p:cNvPr>
          <p:cNvSpPr txBox="1"/>
          <p:nvPr/>
        </p:nvSpPr>
        <p:spPr>
          <a:xfrm>
            <a:off x="4780548" y="704740"/>
            <a:ext cx="676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세가지 조건을 모두 만족하여 검사에 성공 시 </a:t>
            </a:r>
            <a:r>
              <a:rPr lang="en-US" altLang="ko-KR" dirty="0"/>
              <a:t>1</a:t>
            </a:r>
            <a:r>
              <a:rPr lang="ko-KR" altLang="en-US" dirty="0"/>
              <a:t> 리턴</a:t>
            </a:r>
            <a:endParaRPr lang="en-US" altLang="ko-KR" dirty="0"/>
          </a:p>
          <a:p>
            <a:r>
              <a:rPr lang="ko-KR" altLang="en-US" dirty="0"/>
              <a:t>중간에 조건을 만족하지 않아 오류가 발생하여 실패하면 </a:t>
            </a:r>
            <a:r>
              <a:rPr lang="en-US" altLang="ko-KR" dirty="0"/>
              <a:t>0 </a:t>
            </a:r>
            <a:r>
              <a:rPr lang="ko-KR" altLang="en-US" dirty="0"/>
              <a:t>리턴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5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196F-AE0A-B50C-D867-7FAE60BC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 크기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14DBB-6FA4-44E3-27B0-634E3D53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stdio.h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표준 입출력 담당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string.h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문자열 처리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크기를 </a:t>
            </a:r>
            <a:r>
              <a:rPr lang="en-US" altLang="ko-KR" dirty="0"/>
              <a:t>100</a:t>
            </a:r>
            <a:r>
              <a:rPr lang="ko-KR" altLang="en-US" dirty="0"/>
              <a:t>으로 정의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B1E0A-3B36-1A09-619B-5B8E4214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82" y="1825625"/>
            <a:ext cx="5245818" cy="17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6FCD-358F-7ABD-E677-43D10D7C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element / </a:t>
            </a:r>
            <a:r>
              <a:rPr lang="ko-KR" altLang="en-US" dirty="0"/>
              <a:t>구조체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9023E-2C42-8831-E169-FF82164E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괄호에 대하여 문자를 체크해야 하므로 </a:t>
            </a:r>
            <a:r>
              <a:rPr lang="en-US" altLang="ko-KR" dirty="0"/>
              <a:t>char </a:t>
            </a:r>
            <a:r>
              <a:rPr lang="ko-KR" altLang="en-US" dirty="0"/>
              <a:t>문자를 </a:t>
            </a:r>
            <a:r>
              <a:rPr lang="en-US" altLang="ko-KR" dirty="0"/>
              <a:t>element</a:t>
            </a:r>
            <a:r>
              <a:rPr lang="ko-KR" altLang="en-US" dirty="0"/>
              <a:t>라는 새로운 자료형으로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개의 스택을 표현하는 </a:t>
            </a:r>
            <a:r>
              <a:rPr lang="en-US" altLang="ko-KR" dirty="0" err="1"/>
              <a:t>StackType</a:t>
            </a:r>
            <a:r>
              <a:rPr lang="ko-KR" altLang="en-US" dirty="0"/>
              <a:t>에 </a:t>
            </a:r>
            <a:r>
              <a:rPr lang="en-US" altLang="ko-KR" dirty="0"/>
              <a:t>element</a:t>
            </a:r>
            <a:r>
              <a:rPr lang="ko-KR" altLang="en-US" dirty="0"/>
              <a:t>형 스택 배열과 </a:t>
            </a:r>
            <a:r>
              <a:rPr lang="en-US" altLang="ko-KR" dirty="0"/>
              <a:t>top </a:t>
            </a:r>
            <a:r>
              <a:rPr lang="ko-KR" altLang="en-US" dirty="0"/>
              <a:t>정수를 </a:t>
            </a:r>
            <a:r>
              <a:rPr lang="en-US" altLang="ko-KR" dirty="0" err="1"/>
              <a:t>StackType</a:t>
            </a:r>
            <a:r>
              <a:rPr lang="en-US" altLang="ko-KR" dirty="0"/>
              <a:t> </a:t>
            </a:r>
            <a:r>
              <a:rPr lang="ko-KR" altLang="en-US" dirty="0"/>
              <a:t>구조체로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2E8FD-88C1-F29B-3ED5-A50795D5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0730"/>
            <a:ext cx="6054969" cy="20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B370-8ED0-642B-4CA1-4BF5CBFA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ECCC0-4433-A80E-EF50-48EACAA5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typedef int element;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typedef</a:t>
            </a:r>
            <a:r>
              <a:rPr lang="ko-KR" altLang="en-US" dirty="0"/>
              <a:t>는 새로운 자료형을 정의하는데 사용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의 자료형을 </a:t>
            </a:r>
            <a:r>
              <a:rPr lang="en-US" altLang="ko-KR" dirty="0"/>
              <a:t>element</a:t>
            </a:r>
            <a:r>
              <a:rPr lang="ko-KR" altLang="en-US" dirty="0"/>
              <a:t>로 쓰겠다는 의미</a:t>
            </a:r>
            <a:endParaRPr lang="en-US" altLang="ko-KR" dirty="0"/>
          </a:p>
          <a:p>
            <a:r>
              <a:rPr lang="ko-KR" altLang="en-US" dirty="0"/>
              <a:t>새로운 자료형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/>
              <a:t>int</a:t>
            </a:r>
            <a:r>
              <a:rPr lang="ko-KR" altLang="en-US" dirty="0"/>
              <a:t>로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element</a:t>
            </a:r>
            <a:r>
              <a:rPr lang="ko-KR" altLang="en-US" dirty="0"/>
              <a:t>는 그저 이름에 불과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이유 </a:t>
            </a:r>
            <a:r>
              <a:rPr lang="en-US" altLang="ko-KR" dirty="0"/>
              <a:t>: </a:t>
            </a:r>
            <a:r>
              <a:rPr lang="ko-KR" altLang="en-US" dirty="0"/>
              <a:t>코드 작성 시 나중에 자료형을 변경해야 할 때를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3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4C50-7C2C-5C98-FE84-CC05C14E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스택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AA481-7666-3F5A-C0F3-E3DB07D4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스택의 </a:t>
            </a:r>
            <a:r>
              <a:rPr lang="en-US" altLang="ko-KR" dirty="0"/>
              <a:t>top </a:t>
            </a:r>
            <a:r>
              <a:rPr lang="ko-KR" altLang="en-US" dirty="0"/>
              <a:t>멤버 값을 </a:t>
            </a:r>
            <a:r>
              <a:rPr lang="en-US" altLang="ko-KR" dirty="0"/>
              <a:t>-1</a:t>
            </a:r>
            <a:r>
              <a:rPr lang="ko-KR" altLang="en-US" dirty="0"/>
              <a:t>로 설정함으로써 스택을 초기화하는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52787-3526-F57F-A2EF-6226DC54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925"/>
            <a:ext cx="6075947" cy="14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0C35-C468-BC3D-CE5A-498EF6B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스택 공백 체크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993BE-9B1C-0DCA-EC94-14B9C432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스택의 </a:t>
            </a:r>
            <a:r>
              <a:rPr lang="en-US" altLang="ko-KR" dirty="0"/>
              <a:t>top </a:t>
            </a:r>
            <a:r>
              <a:rPr lang="ko-KR" altLang="en-US" dirty="0"/>
              <a:t>값이 </a:t>
            </a:r>
            <a:r>
              <a:rPr lang="en-US" altLang="ko-KR" dirty="0"/>
              <a:t>-1</a:t>
            </a:r>
            <a:r>
              <a:rPr lang="ko-KR" altLang="en-US" dirty="0"/>
              <a:t>인지 체크해서 공백 스택인지 판별하는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pop </a:t>
            </a:r>
            <a:r>
              <a:rPr lang="ko-KR" altLang="en-US" dirty="0"/>
              <a:t>연산 하기 전 필수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19EB9-F486-9328-5B97-6F29157F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7758"/>
            <a:ext cx="5019461" cy="12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8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0DD6-5C54-94E9-A579-7A5E6FB9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스택 포화 체크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AB2F6-1AF8-C238-BEC0-1E2631F4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100</a:t>
            </a:r>
            <a:r>
              <a:rPr lang="ko-KR" altLang="en-US" dirty="0"/>
              <a:t>으로 정의한 </a:t>
            </a:r>
            <a:r>
              <a:rPr lang="en-US" altLang="ko-KR" dirty="0"/>
              <a:t>MAX_STACK_SIZE</a:t>
            </a:r>
            <a:r>
              <a:rPr lang="ko-KR" altLang="en-US" dirty="0"/>
              <a:t>보다 </a:t>
            </a:r>
            <a:r>
              <a:rPr lang="en-US" altLang="ko-KR" dirty="0"/>
              <a:t>1 </a:t>
            </a:r>
            <a:r>
              <a:rPr lang="ko-KR" altLang="en-US" dirty="0"/>
              <a:t>작은 값인지 체크하여 가득 찬 스택인지 판별하는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push </a:t>
            </a:r>
            <a:r>
              <a:rPr lang="ko-KR" altLang="en-US" dirty="0"/>
              <a:t>연산 하기 전 필수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E699C-13BC-008C-8713-132F1B0E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8" y="4578810"/>
            <a:ext cx="5902579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EB918-0A9B-AEAD-B3AA-1993883B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요소 삽입</a:t>
            </a:r>
            <a:r>
              <a:rPr lang="en-US" altLang="ko-KR" dirty="0"/>
              <a:t>(push) / </a:t>
            </a:r>
            <a:r>
              <a:rPr lang="ko-KR" altLang="en-US" dirty="0"/>
              <a:t>요소 제거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F61D9-A1DE-5E82-008D-4DE0A644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4" y="1995488"/>
            <a:ext cx="5476861" cy="40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4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1644-45DA-1CFD-314A-C61383AC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스택 출력</a:t>
            </a:r>
            <a:r>
              <a:rPr lang="en-US" altLang="ko-KR" dirty="0"/>
              <a:t>(peek)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8D72B2-CEFB-2B1D-86F2-8C46D9AD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7784"/>
            <a:ext cx="6245000" cy="2303796"/>
          </a:xfrm>
        </p:spPr>
      </p:pic>
    </p:spTree>
    <p:extLst>
      <p:ext uri="{BB962C8B-B14F-4D97-AF65-F5344CB8AC3E}">
        <p14:creationId xmlns:p14="http://schemas.microsoft.com/office/powerpoint/2010/main" val="11466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346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괄호 검사 프로그램</vt:lpstr>
      <vt:lpstr>1. 배열 크기 선언</vt:lpstr>
      <vt:lpstr>2. element / 구조체 선언</vt:lpstr>
      <vt:lpstr>element</vt:lpstr>
      <vt:lpstr>3. 스택 초기화</vt:lpstr>
      <vt:lpstr>4. 스택 공백 체크 함수</vt:lpstr>
      <vt:lpstr>5. 스택 포화 체크 함수</vt:lpstr>
      <vt:lpstr>6. 요소 삽입(push) / 요소 제거(pop)</vt:lpstr>
      <vt:lpstr>7. 스택 출력(peek)</vt:lpstr>
      <vt:lpstr>fprintf</vt:lpstr>
      <vt:lpstr>8. 괄호 검사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괄호 검사 프로그램</dc:title>
  <dc:creator>민 조</dc:creator>
  <cp:lastModifiedBy>민 조</cp:lastModifiedBy>
  <cp:revision>1</cp:revision>
  <dcterms:created xsi:type="dcterms:W3CDTF">2023-07-24T12:13:29Z</dcterms:created>
  <dcterms:modified xsi:type="dcterms:W3CDTF">2023-07-24T13:03:19Z</dcterms:modified>
</cp:coreProperties>
</file>