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13D7A-0A76-ABE1-7F0C-113CA25DF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90E0F-0A87-015F-E0A0-7F517C60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27A45-DD64-C523-2814-37AA45E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CC17E-1550-DA7F-09F2-8CEC0CC0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49A39-97DF-BE0C-56FC-C5CEDAA9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3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17244-C19D-CBB8-3D5D-1D1B7C25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DE1DD-97B3-4E62-8165-9DA1D0BEA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2F632-AC9F-5DBA-9E16-72C5C462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3DBBC-B918-BD64-D7A9-B000DB67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E739A-5502-C5CE-D74B-3A028FA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96AB9-A6D6-9461-CFDB-A124D8809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5C192-0606-A46A-39B4-457ADB78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DDD6A-6625-03F4-3065-DFA3D90B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D497D-0068-A71E-025E-FD156D90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AB119-2391-F38A-9111-24DB1BBE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B7D6-F96E-1BC5-2B3F-F5F8FD2D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44078-5C4A-1E47-D4AC-A1160322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3074E-DC3A-3CAA-15F7-567130CA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0E90E-BA70-F950-FBE9-EC31E754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D8638-9922-5F9F-4344-6B7D4A4B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6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41E12-3239-5131-A10A-3DE7F4D5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675-C5E9-DBA4-8A34-FD153B06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D0594-04B9-A0A7-BE90-A64EF936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52FF8-A677-72F8-1698-4A243067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040D5-741C-4DAF-FC2A-B3DDA34E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19802-2FF2-F6FB-32B7-997E3774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C31E3-8872-0417-FD51-5F4C3EE63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113DA-F07A-8B11-2080-8846E9B73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96803-FE9C-86C8-111F-D4DC5A2E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1BE0B-1584-7416-247A-1B6821DB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2B891-31C7-8C2E-47A5-ED79C6F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0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B87C-6CE5-5D28-5ECA-6C29B8AC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600EF-4476-A8F9-52F6-F20B5560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58C92-8086-D7DE-7B17-A5650B3B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432AC7-26E6-24FE-277D-E9C16B8E9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32DBEE-429C-9CCC-CC21-C52E2F4E7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21DBF-DA1C-A397-AB5B-CD5F4405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C556F-7B20-E512-D87F-1A896785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2DCD5-B55D-E9CD-A096-AF9E263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CEC9-A1D6-635C-F235-8FF6C0A1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F7977-AB3B-7569-40C9-182D54E7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FDB64-AC7A-9463-EE0F-B20E0A2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23BF8-1C3F-9CDA-B530-1D39493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A2178A-6184-58E6-EAB2-3E65EE46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1200C-0720-F63D-FC73-D3AF5A6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7FC5A-E14A-3EDD-DAC9-549786D9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41B62-B02B-8FAA-B43B-4538DD34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1B795-FCE4-14D1-4FF9-4223C3EF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263FB-AA6D-7AA5-DE5A-C9C9BA4E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A3BE4-75AC-A343-B39E-C6719A7D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25D33-87B8-D68B-7F03-40A741F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B2B4C-B30D-2CF6-53A5-D2EC6AA8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9D45-0E1A-B2FC-504C-F2C7B10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2BCDA6-640D-92C1-182B-1AFBA67B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5A64FF-C7AD-B352-B6B0-155452625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394A4-DD7E-EC1A-B6A4-9D23F91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EF371-1E3E-11F6-0D73-EB81459F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1F978-2D8C-AA97-54A9-3BBB02F2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9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B833CD-BD90-5414-BB04-832BF817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55F05-986D-9375-A4D4-0E43FD435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7A6C2-EE52-E84B-77C2-ADA9A5EC2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D439-3B51-4BE9-A0CA-2BF7D4B496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D427E-9218-3D79-80A7-E1FC4C39B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5688C-8397-20EB-FC14-829797BEB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710-6B03-42DA-819A-156D08E4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A006-4977-1684-3E95-A7B3AC70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스택</a:t>
            </a:r>
          </a:p>
        </p:txBody>
      </p:sp>
    </p:spTree>
    <p:extLst>
      <p:ext uri="{BB962C8B-B14F-4D97-AF65-F5344CB8AC3E}">
        <p14:creationId xmlns:p14="http://schemas.microsoft.com/office/powerpoint/2010/main" val="334054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CF0AC-A0DC-33D1-B52A-31D68411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2 </a:t>
            </a:r>
            <a:r>
              <a:rPr lang="ko-KR" altLang="en-US" dirty="0"/>
              <a:t>전체 코드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A777B-F611-9E83-B8FF-62F174BD8A35}"/>
              </a:ext>
            </a:extLst>
          </p:cNvPr>
          <p:cNvSpPr txBox="1"/>
          <p:nvPr/>
        </p:nvSpPr>
        <p:spPr>
          <a:xfrm>
            <a:off x="67734" y="1016000"/>
            <a:ext cx="60282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STACK_SIZE 10</a:t>
            </a:r>
          </a:p>
          <a:p>
            <a:endParaRPr lang="en-US" altLang="ko-KR" dirty="0"/>
          </a:p>
          <a:p>
            <a:r>
              <a:rPr lang="en-US" altLang="ko-KR" dirty="0"/>
              <a:t>int stack[STACK_SIZE];</a:t>
            </a:r>
          </a:p>
          <a:p>
            <a:r>
              <a:rPr lang="en-US" altLang="ko-KR" dirty="0"/>
              <a:t>int top=-1;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isFull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if(top&gt;= STACK_SIZE-1){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스택이 가득 찼습니다</a:t>
            </a:r>
            <a:r>
              <a:rPr lang="en-US" altLang="ko-KR" dirty="0"/>
              <a:t>.”);</a:t>
            </a:r>
          </a:p>
          <a:p>
            <a:r>
              <a:rPr lang="en-US" altLang="ko-KR" dirty="0"/>
              <a:t>		return 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isEmpty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if(top==-1){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스택이 비었습니다</a:t>
            </a:r>
            <a:r>
              <a:rPr lang="en-US" altLang="ko-KR" dirty="0"/>
              <a:t>.”);</a:t>
            </a:r>
          </a:p>
          <a:p>
            <a:r>
              <a:rPr lang="en-US" altLang="ko-KR" dirty="0"/>
              <a:t>		return 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F6380-1BCA-C42F-593A-7AAEA405C5DC}"/>
              </a:ext>
            </a:extLst>
          </p:cNvPr>
          <p:cNvSpPr txBox="1"/>
          <p:nvPr/>
        </p:nvSpPr>
        <p:spPr>
          <a:xfrm>
            <a:off x="6383867" y="612844"/>
            <a:ext cx="6028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push(int data){</a:t>
            </a:r>
          </a:p>
          <a:p>
            <a:r>
              <a:rPr lang="en-US" altLang="ko-KR" dirty="0"/>
              <a:t>	if(!</a:t>
            </a:r>
            <a:r>
              <a:rPr lang="en-US" altLang="ko-KR" dirty="0" err="1"/>
              <a:t>isFull</a:t>
            </a:r>
            <a:r>
              <a:rPr lang="en-US" altLang="ko-KR" dirty="0"/>
              <a:t>()){</a:t>
            </a:r>
          </a:p>
          <a:p>
            <a:r>
              <a:rPr lang="en-US" altLang="ko-KR" dirty="0"/>
              <a:t>		top++;</a:t>
            </a:r>
          </a:p>
          <a:p>
            <a:r>
              <a:rPr lang="en-US" altLang="ko-KR" dirty="0"/>
              <a:t>		stack[top] = data;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pop(){</a:t>
            </a:r>
          </a:p>
          <a:p>
            <a:r>
              <a:rPr lang="en-US" altLang="ko-KR" dirty="0"/>
              <a:t>	if(!</a:t>
            </a:r>
            <a:r>
              <a:rPr lang="en-US" altLang="ko-KR" dirty="0" err="1"/>
              <a:t>isEmpty</a:t>
            </a:r>
            <a:r>
              <a:rPr lang="en-US" altLang="ko-KR" dirty="0"/>
              <a:t>()){</a:t>
            </a:r>
          </a:p>
          <a:p>
            <a:r>
              <a:rPr lang="en-US" altLang="ko-KR" dirty="0"/>
              <a:t>		return stack[top--];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printStack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	int I;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&lt;=top;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(“%d “, stack[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(“\n”);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175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CF0AC-A0DC-33D1-B52A-31D68411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2 </a:t>
            </a:r>
            <a:r>
              <a:rPr lang="ko-KR" altLang="en-US" dirty="0"/>
              <a:t>전체 코드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A777B-F611-9E83-B8FF-62F174BD8A35}"/>
              </a:ext>
            </a:extLst>
          </p:cNvPr>
          <p:cNvSpPr txBox="1"/>
          <p:nvPr/>
        </p:nvSpPr>
        <p:spPr>
          <a:xfrm>
            <a:off x="508000" y="1630363"/>
            <a:ext cx="6028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 main(){</a:t>
            </a:r>
          </a:p>
          <a:p>
            <a:r>
              <a:rPr lang="en-US" altLang="ko-KR" sz="2400" dirty="0"/>
              <a:t>	push(5);</a:t>
            </a:r>
          </a:p>
          <a:p>
            <a:r>
              <a:rPr lang="en-US" altLang="ko-KR" sz="2400" dirty="0"/>
              <a:t>	push(4);</a:t>
            </a:r>
          </a:p>
          <a:p>
            <a:r>
              <a:rPr lang="en-US" altLang="ko-KR" sz="2400" dirty="0"/>
              <a:t>	push(3);</a:t>
            </a:r>
          </a:p>
          <a:p>
            <a:r>
              <a:rPr lang="en-US" altLang="ko-KR" sz="2400" dirty="0"/>
              <a:t>	push(2);</a:t>
            </a:r>
          </a:p>
          <a:p>
            <a:r>
              <a:rPr lang="en-US" altLang="ko-KR" sz="2400" dirty="0"/>
              <a:t>	push(1);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printStack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pop();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printStack</a:t>
            </a:r>
            <a:r>
              <a:rPr lang="en-US" altLang="ko-KR" sz="2400" dirty="0"/>
              <a:t>();</a:t>
            </a:r>
          </a:p>
          <a:p>
            <a:endParaRPr lang="en-US" altLang="ko-KR" sz="2400" dirty="0"/>
          </a:p>
          <a:p>
            <a:r>
              <a:rPr lang="en-US" altLang="ko-KR" sz="2400" dirty="0"/>
              <a:t>	return 0;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48E2F6-08E4-4F7B-DC81-815A86EBA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88" b="50000"/>
          <a:stretch/>
        </p:blipFill>
        <p:spPr bwMode="auto">
          <a:xfrm>
            <a:off x="6161615" y="2466879"/>
            <a:ext cx="3590925" cy="17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0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hes">
            <a:extLst>
              <a:ext uri="{FF2B5EF4-FFF2-40B4-BE49-F238E27FC236}">
                <a16:creationId xmlns:a16="http://schemas.microsoft.com/office/drawing/2014/main" id="{ECE68420-006C-F906-EE40-662D5BB4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27" y="2983317"/>
            <a:ext cx="3734473" cy="36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0DF11D-E481-F3AE-A642-0A1CDFE8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7BEA-407B-8897-70B3-FC2FBFF6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LIFO(Last In First Out) </a:t>
            </a:r>
            <a:r>
              <a:rPr lang="ko-KR" altLang="en-US" dirty="0"/>
              <a:t>방식</a:t>
            </a:r>
            <a:r>
              <a:rPr lang="en-US" altLang="ko-KR" dirty="0"/>
              <a:t>[</a:t>
            </a:r>
            <a:r>
              <a:rPr lang="ko-KR" altLang="en-US" dirty="0" err="1"/>
              <a:t>후입선출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가장 최근에 들어온 데이터가 가장 먼저 나가게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연산으로는 </a:t>
            </a:r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push : </a:t>
            </a:r>
            <a:r>
              <a:rPr lang="ko-KR" altLang="en-US" dirty="0"/>
              <a:t>가장 위에 원소를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pop : </a:t>
            </a:r>
            <a:r>
              <a:rPr lang="ko-KR" altLang="en-US" dirty="0"/>
              <a:t>가장 위 원소 반환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53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B7766-4118-9AC5-8F17-E7D4ACEC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714CA-5E66-9D90-1AEF-EB5D2899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스택을 구현할 때는 배열로 구현할 수도 있고</a:t>
            </a:r>
            <a:r>
              <a:rPr lang="en-US" altLang="ko-KR" dirty="0"/>
              <a:t>, </a:t>
            </a:r>
            <a:r>
              <a:rPr lang="ko-KR" altLang="en-US" dirty="0"/>
              <a:t>연결리스트를 이용해 구현할 수도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스택의 입출력은 맨 위에서만 발생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61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2D-14A7-A7B6-9860-899D8C36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1(1)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142F6-7FD3-3B44-7204-79A478F8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2299758"/>
            <a:ext cx="513079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#define</a:t>
            </a:r>
            <a:r>
              <a:rPr lang="ko-KR" altLang="en-US" dirty="0"/>
              <a:t> </a:t>
            </a:r>
            <a:r>
              <a:rPr lang="en-US" altLang="ko-KR" dirty="0"/>
              <a:t>MAX_STACK_SIZE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stack[MAX_STACK_SIZE];</a:t>
            </a:r>
          </a:p>
          <a:p>
            <a:pPr marL="0" indent="0">
              <a:buNone/>
            </a:pPr>
            <a:r>
              <a:rPr lang="en-US" altLang="ko-KR" dirty="0"/>
              <a:t>int top = -1;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1C84D-7F02-3E1F-8DAD-8BA540D6F5C7}"/>
              </a:ext>
            </a:extLst>
          </p:cNvPr>
          <p:cNvSpPr txBox="1"/>
          <p:nvPr/>
        </p:nvSpPr>
        <p:spPr>
          <a:xfrm>
            <a:off x="5554132" y="1337680"/>
            <a:ext cx="6350002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스택의 최대사이즈를 </a:t>
            </a:r>
            <a:r>
              <a:rPr lang="en-US" altLang="ko-KR" sz="2000" dirty="0"/>
              <a:t>100</a:t>
            </a:r>
            <a:r>
              <a:rPr lang="ko-KR" altLang="en-US" sz="2000" dirty="0"/>
              <a:t>으로 정의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int </a:t>
            </a:r>
            <a:r>
              <a:rPr lang="ko-KR" altLang="en-US" sz="2000" dirty="0"/>
              <a:t>자료형으로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의 크기를 가지는 </a:t>
            </a:r>
            <a:r>
              <a:rPr lang="en-US" altLang="ko-KR" sz="2000" dirty="0"/>
              <a:t>stack </a:t>
            </a:r>
            <a:r>
              <a:rPr lang="ko-KR" altLang="en-US" sz="2000" dirty="0"/>
              <a:t>배열 생성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top</a:t>
            </a:r>
            <a:r>
              <a:rPr lang="ko-KR" altLang="en-US" sz="2000" dirty="0"/>
              <a:t> 변수는 최상단의 데이터 위치를 가리킴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(-1</a:t>
            </a:r>
            <a:r>
              <a:rPr lang="ko-KR" altLang="en-US" sz="2000" dirty="0"/>
              <a:t>로 초기화하고 시작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top</a:t>
            </a:r>
            <a:r>
              <a:rPr lang="ko-KR" altLang="en-US" sz="2000" dirty="0"/>
              <a:t> 변수는 </a:t>
            </a:r>
            <a:r>
              <a:rPr lang="en-US" altLang="ko-KR" sz="2000" dirty="0"/>
              <a:t>push </a:t>
            </a:r>
            <a:r>
              <a:rPr lang="ko-KR" altLang="en-US" sz="2000" dirty="0"/>
              <a:t>함수를 통해 데이터가 입력될 때마다 </a:t>
            </a:r>
            <a:r>
              <a:rPr lang="en-US" altLang="ko-KR" sz="2000" dirty="0"/>
              <a:t>1</a:t>
            </a:r>
            <a:r>
              <a:rPr lang="ko-KR" altLang="en-US" sz="2000" dirty="0"/>
              <a:t>씩 증가 </a:t>
            </a:r>
            <a:r>
              <a:rPr lang="en-US" altLang="ko-KR" sz="2000" dirty="0"/>
              <a:t>/ pop </a:t>
            </a:r>
            <a:r>
              <a:rPr lang="ko-KR" altLang="en-US" sz="2000" dirty="0"/>
              <a:t>함수를 통해 데이터가 출력될 때마다 </a:t>
            </a:r>
            <a:r>
              <a:rPr lang="en-US" altLang="ko-KR" sz="2000" dirty="0"/>
              <a:t>1</a:t>
            </a:r>
            <a:r>
              <a:rPr lang="ko-KR" altLang="en-US" sz="2000" dirty="0"/>
              <a:t>씩 감소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9545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2D-14A7-A7B6-9860-899D8C36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1(2)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142F6-7FD3-3B44-7204-79A478F8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7"/>
            <a:ext cx="513079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IsEmpty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if(top&lt;0){</a:t>
            </a:r>
          </a:p>
          <a:p>
            <a:pPr marL="0" indent="0">
              <a:buNone/>
            </a:pPr>
            <a:r>
              <a:rPr lang="en-US" altLang="ko-KR" dirty="0"/>
              <a:t>		return true;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	return false;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86BC7-CA62-D59D-85A9-AB3CBDC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1(3)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49C3-2AF5-92C2-7356-41B2B504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IsFull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if(top&gt;=MAX_STACK_SIZE-1)</a:t>
            </a:r>
          </a:p>
          <a:p>
            <a:pPr marL="0" indent="0">
              <a:buNone/>
            </a:pPr>
            <a:r>
              <a:rPr lang="en-US" altLang="ko-KR" dirty="0"/>
              <a:t>		return true;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	return false;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15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86BC7-CA62-D59D-85A9-AB3CBDC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1(3)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49C3-2AF5-92C2-7356-41B2B504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 push(int value)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IsFull</a:t>
            </a:r>
            <a:r>
              <a:rPr lang="en-US" altLang="ko-KR" dirty="0"/>
              <a:t>()==true)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스택이 가득 찼습니다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	stack[++top]=value;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65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86BC7-CA62-D59D-85A9-AB3CBDC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1(4)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49C3-2AF5-92C2-7356-41B2B504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pop()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IsEmpty</a:t>
            </a:r>
            <a:r>
              <a:rPr lang="en-US" altLang="ko-KR" dirty="0"/>
              <a:t>()==true)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스택이 비었습니다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	return stack[top--];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34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86BC7-CA62-D59D-85A9-AB3CBDC6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  <a:r>
              <a:rPr lang="en-US" altLang="ko-KR" dirty="0"/>
              <a:t>1(5)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49C3-2AF5-92C2-7356-41B2B504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push(3);</a:t>
            </a:r>
          </a:p>
          <a:p>
            <a:pPr marL="0" indent="0">
              <a:buNone/>
            </a:pPr>
            <a:r>
              <a:rPr lang="en-US" altLang="ko-KR" dirty="0"/>
              <a:t>	push(5);</a:t>
            </a:r>
          </a:p>
          <a:p>
            <a:pPr marL="0" indent="0">
              <a:buNone/>
            </a:pPr>
            <a:r>
              <a:rPr lang="en-US" altLang="ko-KR" dirty="0"/>
              <a:t>	push(12);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(“%d “, pop());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(“%d “, pop());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(“%d “, pop());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9280C5-2873-6362-E6EC-F9FCE4D8E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 r="57132" b="45539"/>
          <a:stretch/>
        </p:blipFill>
        <p:spPr bwMode="auto">
          <a:xfrm>
            <a:off x="5892801" y="2461690"/>
            <a:ext cx="3962400" cy="15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2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543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스택</vt:lpstr>
      <vt:lpstr>스택(1)</vt:lpstr>
      <vt:lpstr>스택(2)</vt:lpstr>
      <vt:lpstr>스택 구현1(1)</vt:lpstr>
      <vt:lpstr>스택 구현1(2)</vt:lpstr>
      <vt:lpstr>스택 구현1(3)</vt:lpstr>
      <vt:lpstr>스택 구현1(3)</vt:lpstr>
      <vt:lpstr>스택 구현1(4)</vt:lpstr>
      <vt:lpstr>스택 구현1(5)</vt:lpstr>
      <vt:lpstr>스택 구현2 전체 코드(1)</vt:lpstr>
      <vt:lpstr>스택 구현2 전체 코드(2)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</dc:title>
  <dc:creator>민 조</dc:creator>
  <cp:lastModifiedBy>민 조</cp:lastModifiedBy>
  <cp:revision>2</cp:revision>
  <dcterms:created xsi:type="dcterms:W3CDTF">2023-07-19T16:37:38Z</dcterms:created>
  <dcterms:modified xsi:type="dcterms:W3CDTF">2023-07-19T17:06:38Z</dcterms:modified>
</cp:coreProperties>
</file>