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7331F-BE2F-1042-ED5F-61E0F832D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D1CEBC-6A76-C3C3-B7FA-45C355BF7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A8718-628D-4E52-FAC6-12AB59D0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9C4F2-5D78-365D-1626-6EA2F128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4F060-4FB2-4DC0-56CA-2312B5CA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AF176-0709-443F-5202-CE6A2D11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14802-06F9-40A5-1F47-8F52156B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FDF8-8B85-0524-C6C9-79A0F139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75BF0-DC2C-EC09-103E-CD062DB3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90031-4AAE-3D52-5B41-EB626D2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9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53FE7F-A50F-BCF6-7776-7CB91A38D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0FE49-C902-5DB5-959E-CACB64A15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40D95-F810-5B0F-A0C7-613E82B0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DB247-83C6-8E20-5F4A-8ABBB424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AF60D-DEE1-0BB7-2D3B-2227D5F6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0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3C684-0BF8-CE2C-870E-30A652EF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E8B00-F135-63B1-3413-C1C2A46B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42363-CB8A-5CA5-606E-EA75C0B6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5A54F-18FF-FAA6-5127-88439BFE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09248-6486-B7F9-3255-3E991A1C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1195-5497-ABD2-C4E6-AE427C1C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82A2C-2024-B0D4-B2B7-89032BB51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4DF44-F4BE-A97E-AF41-590457E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A24A8-766E-2701-7762-5C49D3D2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8FFFA-F8EA-D7EE-7350-A6A9BE85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378F-9E89-818E-FC24-7769568A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3045C-8F16-7A3D-2ECE-34255FB9D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90774-F819-F033-B0E1-1CA061BF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7A05C-C458-85CA-EAFC-93E1E874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569EC-0390-70CC-FA20-EE8121D3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42D57-1D46-B2F6-206D-B3E44C2F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1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F1C5D-85A4-6968-131D-CEF2801B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2CC15-065B-CFA3-95A4-6BE2D803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8FB67-B914-CABC-A58D-A189854C8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3A25F-5B81-2D7A-8590-03BE13BF4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FADED2-45A2-2666-A5DB-FD667ED2B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02EBF-77DF-9CD7-B392-C83B7577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9709EB-309D-9B21-796F-F3216D27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55A75-78AD-A930-E9BA-250F2FEC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6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62EF-98DC-1B0D-70D8-157035AA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5F9C2C-0B89-07A5-AFFD-AB75C75A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DCC7B3-3AA8-4FDF-EF6C-BCBDBB0F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CA88C7-FBD0-18D6-CBCF-38EE1184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8A6B-3E91-D762-2359-16E0CD98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C08ED0-B79F-C744-BC65-BB2248E1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66F3F-B0B3-4FD3-11E6-C11894EC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9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70A78-48DF-E0AE-C694-0D55FA1C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518C2-33A1-B46C-452A-3AC267A2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B2506-E756-E287-DCBC-D534E45D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9F560-AD9F-B352-FA24-6CC5BF05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CFE32-F4A5-D6F8-31EE-2880D541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5EC68-550A-64FA-9E8C-271E246E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3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0F842-2BA7-2D3A-EC94-AA157E09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ADF0B2-453B-74A1-90EB-44CF6C199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977096-1E35-AE52-4BEC-C3DE7B993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BBD53-3BA0-0C80-F309-C8874A8A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6695E-C3AB-A294-51A4-1039EF82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441F3-E7EA-CD30-6E25-0441E3BE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7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28D23B-EECE-D58C-3A2B-85ABDCFD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16DCB-CD07-F86B-A6E3-26ADD154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45EB9-4105-0F59-1E09-42323C590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48F0-07E2-4AF1-A714-6621CCB34BF3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120EA-B195-2B89-787F-79DED79A6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0C01D-DB7F-A256-2808-051AAF7BD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A520-C91D-4DF7-834C-21CD345A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721C8-236C-D53D-C198-5A975A1A7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단방향 연결 리스트</a:t>
            </a:r>
          </a:p>
        </p:txBody>
      </p:sp>
    </p:spTree>
    <p:extLst>
      <p:ext uri="{BB962C8B-B14F-4D97-AF65-F5344CB8AC3E}">
        <p14:creationId xmlns:p14="http://schemas.microsoft.com/office/powerpoint/2010/main" val="67223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33E18-D093-AAD5-9705-A739D9A9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delete </a:t>
            </a:r>
            <a:r>
              <a:rPr lang="ko-KR" altLang="en-US"/>
              <a:t>함수 선언 부분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1E6DC-7976-6B9E-CECB-6B11C0E5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마지막 노드를 삭제하는 함수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첫 노드</a:t>
            </a:r>
            <a:r>
              <a:rPr lang="en-US" altLang="ko-KR"/>
              <a:t>(L-&gt;head)</a:t>
            </a:r>
            <a:r>
              <a:rPr lang="ko-KR" altLang="en-US"/>
              <a:t>부터 끝 노드</a:t>
            </a:r>
            <a:r>
              <a:rPr lang="en-US" altLang="ko-KR"/>
              <a:t>(p-&gt;next == NULL)</a:t>
            </a:r>
            <a:r>
              <a:rPr lang="ko-KR" altLang="en-US"/>
              <a:t>의 전노드</a:t>
            </a:r>
            <a:r>
              <a:rPr lang="en-US" altLang="ko-KR"/>
              <a:t>(p-&gt;next-&gt;next == NULL)</a:t>
            </a:r>
            <a:r>
              <a:rPr lang="ko-KR" altLang="en-US"/>
              <a:t>까지 간 다음 그 노드의 </a:t>
            </a:r>
            <a:r>
              <a:rPr lang="en-US" altLang="ko-KR"/>
              <a:t>next</a:t>
            </a:r>
            <a:r>
              <a:rPr lang="ko-KR" altLang="en-US"/>
              <a:t>를 </a:t>
            </a:r>
            <a:r>
              <a:rPr lang="en-US" altLang="ko-KR"/>
              <a:t>NULL</a:t>
            </a:r>
            <a:r>
              <a:rPr lang="ko-KR" altLang="en-US"/>
              <a:t>로 만들어 버림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[</a:t>
            </a:r>
            <a:r>
              <a:rPr lang="ko-KR" altLang="en-US"/>
              <a:t>추가</a:t>
            </a:r>
            <a:r>
              <a:rPr lang="en-US" altLang="ko-KR"/>
              <a:t>] </a:t>
            </a:r>
            <a:r>
              <a:rPr lang="ko-KR" altLang="en-US"/>
              <a:t>노드를 삭제하고 난 다음엔 그 노드가 할당받은 </a:t>
            </a:r>
            <a:r>
              <a:rPr lang="en-US" altLang="ko-KR"/>
              <a:t>heap</a:t>
            </a:r>
            <a:r>
              <a:rPr lang="ko-KR" altLang="en-US"/>
              <a:t>영역을 해제해 줘야함</a:t>
            </a:r>
            <a:r>
              <a:rPr lang="en-US" altLang="ko-KR"/>
              <a:t>!(</a:t>
            </a:r>
            <a:r>
              <a:rPr lang="ko-KR" altLang="en-US"/>
              <a:t>앞의 코드엔 작성 안되어 있음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276C8C-D9EC-FE25-5A17-46627559B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7" y="346714"/>
            <a:ext cx="4055533" cy="184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4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3ACD2-325A-97B8-AB1E-E72F5582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 </a:t>
            </a:r>
            <a:r>
              <a:rPr lang="ko-KR" altLang="en-US" dirty="0"/>
              <a:t>함수 선언 부분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17955-D618-2287-9554-4A1C2A7912C2}"/>
              </a:ext>
            </a:extLst>
          </p:cNvPr>
          <p:cNvSpPr txBox="1"/>
          <p:nvPr/>
        </p:nvSpPr>
        <p:spPr>
          <a:xfrm>
            <a:off x="465667" y="2438400"/>
            <a:ext cx="820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void </a:t>
            </a:r>
            <a:r>
              <a:rPr lang="en-US" altLang="ko-KR" sz="2400" dirty="0" err="1"/>
              <a:t>printNodes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linkedList</a:t>
            </a:r>
            <a:r>
              <a:rPr lang="en-US" altLang="ko-KR" sz="2400" dirty="0"/>
              <a:t> *L){</a:t>
            </a:r>
          </a:p>
          <a:p>
            <a:r>
              <a:rPr lang="en-US" altLang="ko-KR" sz="2400" dirty="0"/>
              <a:t>	node *p = L-&gt;head;</a:t>
            </a:r>
          </a:p>
          <a:p>
            <a:r>
              <a:rPr lang="en-US" altLang="ko-KR" sz="2400" dirty="0"/>
              <a:t>	while(p != NULL){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(“%d, “, p-&gt;data);</a:t>
            </a:r>
          </a:p>
          <a:p>
            <a:r>
              <a:rPr lang="en-US" altLang="ko-KR" sz="2400" dirty="0"/>
              <a:t>		p = p-&gt;next;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B5888-EF58-E251-578A-C3205E96FE6E}"/>
              </a:ext>
            </a:extLst>
          </p:cNvPr>
          <p:cNvSpPr txBox="1"/>
          <p:nvPr/>
        </p:nvSpPr>
        <p:spPr>
          <a:xfrm>
            <a:off x="4275666" y="4601356"/>
            <a:ext cx="745066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리스트의 첫 시작 노드의 </a:t>
            </a:r>
            <a:r>
              <a:rPr lang="ko-KR" altLang="en-US" dirty="0" err="1"/>
              <a:t>주소값</a:t>
            </a:r>
            <a:r>
              <a:rPr lang="en-US" altLang="ko-KR" dirty="0"/>
              <a:t>(L-&gt;head)</a:t>
            </a:r>
            <a:r>
              <a:rPr lang="ko-KR" altLang="en-US" dirty="0"/>
              <a:t>을 가지고 있고</a:t>
            </a:r>
            <a:r>
              <a:rPr lang="en-US" altLang="ko-KR" dirty="0"/>
              <a:t>, </a:t>
            </a:r>
            <a:r>
              <a:rPr lang="ko-KR" altLang="en-US" dirty="0"/>
              <a:t>끝 노드의 </a:t>
            </a:r>
            <a:r>
              <a:rPr lang="en-US" altLang="ko-KR" dirty="0"/>
              <a:t>next</a:t>
            </a:r>
            <a:r>
              <a:rPr lang="ko-KR" altLang="en-US" dirty="0"/>
              <a:t>에게 </a:t>
            </a:r>
            <a:r>
              <a:rPr lang="en-US" altLang="ko-KR" dirty="0"/>
              <a:t>NULL</a:t>
            </a:r>
            <a:r>
              <a:rPr lang="ko-KR" altLang="en-US" dirty="0"/>
              <a:t>을 주었음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그냥 반복문을 돌며 </a:t>
            </a:r>
            <a:r>
              <a:rPr lang="en-US" altLang="ko-KR" dirty="0"/>
              <a:t>p-&gt;next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 될 때까지 </a:t>
            </a:r>
            <a:r>
              <a:rPr lang="en-US" altLang="ko-KR" dirty="0"/>
              <a:t>p=p-&gt;next</a:t>
            </a:r>
            <a:r>
              <a:rPr lang="ko-KR" altLang="en-US" dirty="0"/>
              <a:t>를 하며 </a:t>
            </a:r>
            <a:r>
              <a:rPr lang="en-US" altLang="ko-KR" dirty="0"/>
              <a:t>p-&gt; data</a:t>
            </a:r>
            <a:r>
              <a:rPr lang="ko-KR" altLang="en-US" dirty="0"/>
              <a:t>를 출력하면 됨</a:t>
            </a:r>
          </a:p>
        </p:txBody>
      </p:sp>
    </p:spTree>
    <p:extLst>
      <p:ext uri="{BB962C8B-B14F-4D97-AF65-F5344CB8AC3E}">
        <p14:creationId xmlns:p14="http://schemas.microsoft.com/office/powerpoint/2010/main" val="76797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0BB65-00DB-1A7F-DF62-CB9DF20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2F7AD-EB12-108C-8FEA-CBF022ED6C39}"/>
              </a:ext>
            </a:extLst>
          </p:cNvPr>
          <p:cNvSpPr txBox="1"/>
          <p:nvPr/>
        </p:nvSpPr>
        <p:spPr>
          <a:xfrm>
            <a:off x="321733" y="1301220"/>
            <a:ext cx="63838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#include&lt;stdio.h&gt;</a:t>
            </a:r>
          </a:p>
          <a:p>
            <a:r>
              <a:rPr lang="en-US" altLang="ko-KR" dirty="0"/>
              <a:t>#include&lt;stdlib.h&gt;</a:t>
            </a:r>
          </a:p>
          <a:p>
            <a:endParaRPr lang="en-US" altLang="ko-KR" dirty="0"/>
          </a:p>
          <a:p>
            <a:r>
              <a:rPr lang="en-US" altLang="ko-KR" dirty="0"/>
              <a:t>typedef struct __list{</a:t>
            </a:r>
          </a:p>
          <a:p>
            <a:r>
              <a:rPr lang="en-US" altLang="ko-KR" dirty="0"/>
              <a:t>	struct __node *cur;</a:t>
            </a:r>
          </a:p>
          <a:p>
            <a:r>
              <a:rPr lang="en-US" altLang="ko-KR" dirty="0"/>
              <a:t>	struct __node *head;</a:t>
            </a:r>
          </a:p>
          <a:p>
            <a:r>
              <a:rPr lang="en-US" altLang="ko-KR" dirty="0"/>
              <a:t>	struct __node *tail;</a:t>
            </a:r>
          </a:p>
          <a:p>
            <a:r>
              <a:rPr lang="en-US" altLang="ko-KR" dirty="0"/>
              <a:t>} </a:t>
            </a:r>
            <a:r>
              <a:rPr lang="en-US" altLang="ko-KR" dirty="0" err="1"/>
              <a:t>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typedef struct __node {</a:t>
            </a:r>
          </a:p>
          <a:p>
            <a:r>
              <a:rPr lang="en-US" altLang="ko-KR" dirty="0"/>
              <a:t>	int data;</a:t>
            </a:r>
          </a:p>
          <a:p>
            <a:r>
              <a:rPr lang="en-US" altLang="ko-KR" dirty="0"/>
              <a:t>	struct __node *next;</a:t>
            </a:r>
          </a:p>
          <a:p>
            <a:r>
              <a:rPr lang="en-US" altLang="ko-KR" dirty="0"/>
              <a:t>} node;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createNode</a:t>
            </a:r>
            <a:r>
              <a:rPr lang="en-US" altLang="ko-KR" dirty="0"/>
              <a:t>(</a:t>
            </a:r>
            <a:r>
              <a:rPr lang="en-US" altLang="ko-KR" dirty="0" err="1"/>
              <a:t>linkedList</a:t>
            </a:r>
            <a:r>
              <a:rPr lang="en-US" altLang="ko-KR" dirty="0"/>
              <a:t> *L, int </a:t>
            </a:r>
            <a:r>
              <a:rPr lang="en-US" altLang="ko-KR" dirty="0" err="1"/>
              <a:t>tdata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node *</a:t>
            </a:r>
            <a:r>
              <a:rPr lang="en-US" altLang="ko-KR" dirty="0" err="1"/>
              <a:t>newNode</a:t>
            </a:r>
            <a:r>
              <a:rPr lang="en-US" altLang="ko-KR" dirty="0"/>
              <a:t> = (node *)malloc(</a:t>
            </a:r>
            <a:r>
              <a:rPr lang="en-US" altLang="ko-KR" dirty="0" err="1"/>
              <a:t>sizeof</a:t>
            </a:r>
            <a:r>
              <a:rPr lang="en-US" altLang="ko-KR" dirty="0"/>
              <a:t>(node));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newNode</a:t>
            </a:r>
            <a:r>
              <a:rPr lang="en-US" altLang="ko-KR" dirty="0"/>
              <a:t>-&gt;data = </a:t>
            </a:r>
            <a:r>
              <a:rPr lang="en-US" altLang="ko-KR" dirty="0" err="1"/>
              <a:t>tdata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newNode</a:t>
            </a:r>
            <a:r>
              <a:rPr lang="en-US" altLang="ko-KR" dirty="0"/>
              <a:t>-&gt;next = NULL;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AA1D9-72CD-13B3-BA49-D28B507F2E9E}"/>
              </a:ext>
            </a:extLst>
          </p:cNvPr>
          <p:cNvSpPr txBox="1"/>
          <p:nvPr/>
        </p:nvSpPr>
        <p:spPr>
          <a:xfrm>
            <a:off x="5486400" y="227926"/>
            <a:ext cx="6383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if(L-&gt;head ==NULL &amp;&amp; L-&gt;tail ==NULL){</a:t>
            </a:r>
          </a:p>
          <a:p>
            <a:r>
              <a:rPr lang="en-US" altLang="ko-KR" dirty="0"/>
              <a:t>		L-&gt;head = L-&gt;tail = </a:t>
            </a:r>
            <a:r>
              <a:rPr lang="en-US" altLang="ko-KR" dirty="0" err="1"/>
              <a:t>newNode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else{</a:t>
            </a:r>
          </a:p>
          <a:p>
            <a:r>
              <a:rPr lang="en-US" altLang="ko-KR" dirty="0"/>
              <a:t>		L-&gt;tail-&gt;next = </a:t>
            </a:r>
            <a:r>
              <a:rPr lang="en-US" altLang="ko-KR" dirty="0" err="1"/>
              <a:t>newNode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L-&gt;tail = </a:t>
            </a:r>
            <a:r>
              <a:rPr lang="en-US" altLang="ko-KR" dirty="0" err="1"/>
              <a:t>newNode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L-&gt;cur = </a:t>
            </a:r>
            <a:r>
              <a:rPr lang="en-US" altLang="ko-KR" dirty="0" err="1"/>
              <a:t>newNode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deleteLastNode</a:t>
            </a:r>
            <a:r>
              <a:rPr lang="en-US" altLang="ko-KR" dirty="0"/>
              <a:t>(</a:t>
            </a:r>
            <a:r>
              <a:rPr lang="en-US" altLang="ko-KR" dirty="0" err="1"/>
              <a:t>linkedList</a:t>
            </a:r>
            <a:r>
              <a:rPr lang="en-US" altLang="ko-KR" dirty="0"/>
              <a:t> *L){</a:t>
            </a:r>
          </a:p>
          <a:p>
            <a:r>
              <a:rPr lang="en-US" altLang="ko-KR" dirty="0"/>
              <a:t>	node *p = L-&gt;head;</a:t>
            </a:r>
          </a:p>
          <a:p>
            <a:r>
              <a:rPr lang="en-US" altLang="ko-KR" dirty="0"/>
              <a:t>	while(p-&gt;next-&gt;next != NULL){</a:t>
            </a:r>
          </a:p>
          <a:p>
            <a:r>
              <a:rPr lang="en-US" altLang="ko-KR" dirty="0"/>
              <a:t>		p=p-&gt;next;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p-&gt;next = p-&gt;next-&gt;next;</a:t>
            </a:r>
          </a:p>
          <a:p>
            <a:r>
              <a:rPr lang="en-US" altLang="ko-KR" dirty="0"/>
              <a:t>	L-&gt;tail = p;</a:t>
            </a:r>
          </a:p>
          <a:p>
            <a:r>
              <a:rPr lang="en-US" altLang="ko-KR" dirty="0"/>
              <a:t>}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270A48-A5BB-98FA-1542-29731B3538BB}"/>
              </a:ext>
            </a:extLst>
          </p:cNvPr>
          <p:cNvCxnSpPr/>
          <p:nvPr/>
        </p:nvCxnSpPr>
        <p:spPr>
          <a:xfrm>
            <a:off x="4927600" y="0"/>
            <a:ext cx="0" cy="53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040210-86E5-EAFA-AB8E-8EB8766E2C22}"/>
              </a:ext>
            </a:extLst>
          </p:cNvPr>
          <p:cNvCxnSpPr>
            <a:cxnSpLocks/>
          </p:cNvCxnSpPr>
          <p:nvPr/>
        </p:nvCxnSpPr>
        <p:spPr>
          <a:xfrm flipH="1">
            <a:off x="4927600" y="5306239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88552E-2D9A-232F-02DA-5E577622A809}"/>
              </a:ext>
            </a:extLst>
          </p:cNvPr>
          <p:cNvCxnSpPr>
            <a:cxnSpLocks/>
          </p:cNvCxnSpPr>
          <p:nvPr/>
        </p:nvCxnSpPr>
        <p:spPr>
          <a:xfrm flipV="1">
            <a:off x="10261600" y="5306239"/>
            <a:ext cx="0" cy="1551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00D8B-D2A1-3F1A-8A48-18E647D9BF70}"/>
              </a:ext>
            </a:extLst>
          </p:cNvPr>
          <p:cNvSpPr/>
          <p:nvPr/>
        </p:nvSpPr>
        <p:spPr>
          <a:xfrm>
            <a:off x="8229602" y="3965139"/>
            <a:ext cx="2980264" cy="227651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FBD98-85BF-4FBB-D036-91E51A721197}"/>
              </a:ext>
            </a:extLst>
          </p:cNvPr>
          <p:cNvSpPr txBox="1"/>
          <p:nvPr/>
        </p:nvSpPr>
        <p:spPr>
          <a:xfrm>
            <a:off x="321733" y="889843"/>
            <a:ext cx="797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linkedList</a:t>
            </a:r>
            <a:r>
              <a:rPr lang="en-US" altLang="ko-KR" dirty="0"/>
              <a:t> *L){</a:t>
            </a:r>
          </a:p>
          <a:p>
            <a:r>
              <a:rPr lang="en-US" altLang="ko-KR" dirty="0"/>
              <a:t>	node *p = L-&gt;head;</a:t>
            </a:r>
          </a:p>
          <a:p>
            <a:r>
              <a:rPr lang="en-US" altLang="ko-KR" dirty="0"/>
              <a:t>	while(p!=NULL){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(“%d, “, p-&gt;data);</a:t>
            </a:r>
          </a:p>
          <a:p>
            <a:r>
              <a:rPr lang="en-US" altLang="ko-KR" dirty="0"/>
              <a:t>		p = p -&gt; next;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main(void){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linkedList</a:t>
            </a:r>
            <a:r>
              <a:rPr lang="en-US" altLang="ko-KR" dirty="0"/>
              <a:t> *L = (</a:t>
            </a:r>
            <a:r>
              <a:rPr lang="en-US" altLang="ko-KR" dirty="0" err="1"/>
              <a:t>linkedList</a:t>
            </a:r>
            <a:r>
              <a:rPr lang="en-US" altLang="ko-KR" dirty="0"/>
              <a:t> *)malloc(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linkedList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	L-&gt;cur = NULL;</a:t>
            </a:r>
          </a:p>
          <a:p>
            <a:r>
              <a:rPr lang="en-US" altLang="ko-KR" dirty="0"/>
              <a:t>	L-&gt;head = NULL;</a:t>
            </a:r>
          </a:p>
          <a:p>
            <a:r>
              <a:rPr lang="en-US" altLang="ko-KR" dirty="0"/>
              <a:t>	L-&gt;tail = NULL;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createNode</a:t>
            </a:r>
            <a:r>
              <a:rPr lang="en-US" altLang="ko-KR" dirty="0"/>
              <a:t>(L,1);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createNode</a:t>
            </a:r>
            <a:r>
              <a:rPr lang="en-US" altLang="ko-KR" dirty="0"/>
              <a:t>(L,2);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createNode</a:t>
            </a:r>
            <a:r>
              <a:rPr lang="en-US" altLang="ko-KR" dirty="0"/>
              <a:t>(L,3);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deleteLastNode</a:t>
            </a:r>
            <a:r>
              <a:rPr lang="en-US" altLang="ko-KR" dirty="0"/>
              <a:t>(L);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createNode</a:t>
            </a:r>
            <a:r>
              <a:rPr lang="en-US" altLang="ko-KR" dirty="0"/>
              <a:t>(L,4);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8BDEC-C708-1CCF-1124-0F8F383619C4}"/>
              </a:ext>
            </a:extLst>
          </p:cNvPr>
          <p:cNvSpPr txBox="1"/>
          <p:nvPr/>
        </p:nvSpPr>
        <p:spPr>
          <a:xfrm>
            <a:off x="7687733" y="3075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err="1"/>
              <a:t>createNode</a:t>
            </a:r>
            <a:r>
              <a:rPr lang="en-US" altLang="ko-KR" dirty="0"/>
              <a:t>(L,5);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createNode</a:t>
            </a:r>
            <a:r>
              <a:rPr lang="en-US" altLang="ko-KR" dirty="0"/>
              <a:t>(L,6);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deleteLastNode</a:t>
            </a:r>
            <a:r>
              <a:rPr lang="en-US" altLang="ko-KR" dirty="0"/>
              <a:t>(L);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deleteLastNode</a:t>
            </a:r>
            <a:r>
              <a:rPr lang="en-US" altLang="ko-KR" dirty="0"/>
              <a:t>(L);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createNode</a:t>
            </a:r>
            <a:r>
              <a:rPr lang="en-US" altLang="ko-KR" dirty="0"/>
              <a:t>(L,7);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printNodes</a:t>
            </a:r>
            <a:r>
              <a:rPr lang="en-US" altLang="ko-KR" dirty="0"/>
              <a:t>(L);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B28020-5B53-67A7-63D1-0E652A6C0F8F}"/>
              </a:ext>
            </a:extLst>
          </p:cNvPr>
          <p:cNvCxnSpPr>
            <a:cxnSpLocks/>
          </p:cNvCxnSpPr>
          <p:nvPr/>
        </p:nvCxnSpPr>
        <p:spPr>
          <a:xfrm>
            <a:off x="719666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B407F9-5026-3C7A-3CFC-60ED1E7C2C11}"/>
              </a:ext>
            </a:extLst>
          </p:cNvPr>
          <p:cNvSpPr txBox="1"/>
          <p:nvPr/>
        </p:nvSpPr>
        <p:spPr>
          <a:xfrm>
            <a:off x="8111067" y="4441188"/>
            <a:ext cx="3217334" cy="122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실행결과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/>
              <a:t>1, 2, 4, 7,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949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7A746-B014-812D-1B8D-4BEBB5F8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연결리스트의 핵심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12370-57E9-AC47-4E36-51C09F45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코드에 정의되어 있지 않은 로직</a:t>
            </a:r>
            <a:r>
              <a:rPr lang="en-US" altLang="ko-KR" dirty="0"/>
              <a:t>, </a:t>
            </a:r>
            <a:r>
              <a:rPr lang="ko-KR" altLang="en-US" dirty="0"/>
              <a:t>사용자로부터 노드를 생성하라는 요청을 받았을 때</a:t>
            </a:r>
            <a:r>
              <a:rPr lang="en-US" altLang="ko-KR" dirty="0"/>
              <a:t> </a:t>
            </a:r>
            <a:r>
              <a:rPr lang="ko-KR" altLang="en-US" dirty="0"/>
              <a:t>메모리 </a:t>
            </a:r>
            <a:r>
              <a:rPr lang="en-US" altLang="ko-KR" dirty="0"/>
              <a:t>heap </a:t>
            </a:r>
            <a:r>
              <a:rPr lang="ko-KR" altLang="en-US" dirty="0"/>
              <a:t>영역을 공간에 할당하고</a:t>
            </a:r>
            <a:r>
              <a:rPr lang="en-US" altLang="ko-KR" dirty="0"/>
              <a:t>, </a:t>
            </a:r>
            <a:r>
              <a:rPr lang="ko-KR" altLang="en-US" dirty="0"/>
              <a:t>그 할당된 친구를 기존 리스트에 붙이거나</a:t>
            </a:r>
            <a:r>
              <a:rPr lang="en-US" altLang="ko-KR" dirty="0"/>
              <a:t>, </a:t>
            </a:r>
            <a:r>
              <a:rPr lang="ko-KR" altLang="en-US" dirty="0"/>
              <a:t>삭제하거나</a:t>
            </a:r>
            <a:r>
              <a:rPr lang="en-US" altLang="ko-KR" dirty="0"/>
              <a:t>, </a:t>
            </a:r>
            <a:r>
              <a:rPr lang="ko-KR" altLang="en-US" dirty="0"/>
              <a:t>간단하게 출력하는 등의 일을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880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9513B-F2B0-B06E-5B22-0953D139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연결리스트에 사용할 구조체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E069F-C69C-7596-C8CE-DF67FE1DA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typedef struct __list{</a:t>
            </a:r>
          </a:p>
          <a:p>
            <a:pPr marL="0" indent="0">
              <a:buNone/>
            </a:pPr>
            <a:r>
              <a:rPr lang="en-US" altLang="ko-KR" dirty="0"/>
              <a:t>	struct __node </a:t>
            </a:r>
            <a:r>
              <a:rPr lang="ko-KR" altLang="en-US" dirty="0"/>
              <a:t>*</a:t>
            </a:r>
            <a:r>
              <a:rPr lang="en-US" altLang="ko-KR" dirty="0"/>
              <a:t>cur;</a:t>
            </a:r>
          </a:p>
          <a:p>
            <a:pPr marL="0" indent="0">
              <a:buNone/>
            </a:pPr>
            <a:r>
              <a:rPr lang="en-US" altLang="ko-KR" dirty="0"/>
              <a:t>	struct __node </a:t>
            </a:r>
            <a:r>
              <a:rPr lang="ko-KR" altLang="en-US" dirty="0"/>
              <a:t>*</a:t>
            </a:r>
            <a:r>
              <a:rPr lang="en-US" altLang="ko-KR" dirty="0"/>
              <a:t>head;</a:t>
            </a:r>
          </a:p>
          <a:p>
            <a:pPr marL="0" indent="0">
              <a:buNone/>
            </a:pPr>
            <a:r>
              <a:rPr lang="en-US" altLang="ko-KR" dirty="0"/>
              <a:t>	struct __node </a:t>
            </a:r>
            <a:r>
              <a:rPr lang="ko-KR" altLang="en-US" dirty="0"/>
              <a:t>*</a:t>
            </a:r>
            <a:r>
              <a:rPr lang="en-US" altLang="ko-KR" dirty="0"/>
              <a:t>tail;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r>
              <a:rPr lang="en-US" altLang="ko-KR" dirty="0" err="1"/>
              <a:t>linkedList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typedef struct __node{</a:t>
            </a:r>
          </a:p>
          <a:p>
            <a:pPr marL="0" indent="0">
              <a:buNone/>
            </a:pPr>
            <a:r>
              <a:rPr lang="en-US" altLang="ko-KR" dirty="0"/>
              <a:t>	int data;</a:t>
            </a:r>
          </a:p>
          <a:p>
            <a:pPr marL="0" indent="0">
              <a:buNone/>
            </a:pPr>
            <a:r>
              <a:rPr lang="en-US" altLang="ko-KR" dirty="0"/>
              <a:t>	struct __node </a:t>
            </a:r>
            <a:r>
              <a:rPr lang="ko-KR" altLang="en-US" dirty="0"/>
              <a:t>*</a:t>
            </a:r>
            <a:r>
              <a:rPr lang="en-US" altLang="ko-KR" dirty="0"/>
              <a:t>next;</a:t>
            </a:r>
          </a:p>
          <a:p>
            <a:pPr marL="0" indent="0">
              <a:buNone/>
            </a:pPr>
            <a:r>
              <a:rPr lang="en-US" altLang="ko-KR" dirty="0"/>
              <a:t>}node;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27797-2912-8E45-4937-802433244F2C}"/>
              </a:ext>
            </a:extLst>
          </p:cNvPr>
          <p:cNvSpPr txBox="1"/>
          <p:nvPr/>
        </p:nvSpPr>
        <p:spPr>
          <a:xfrm>
            <a:off x="5503334" y="1927225"/>
            <a:ext cx="638386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__list</a:t>
            </a:r>
            <a:r>
              <a:rPr lang="ko-KR" altLang="en-US" dirty="0"/>
              <a:t>구조체는 하나의 연결리스트에서 시작점</a:t>
            </a:r>
            <a:r>
              <a:rPr lang="en-US" altLang="ko-KR" dirty="0"/>
              <a:t>(head)</a:t>
            </a:r>
            <a:r>
              <a:rPr lang="ko-KR" altLang="en-US" dirty="0"/>
              <a:t>과 끝점</a:t>
            </a:r>
            <a:r>
              <a:rPr lang="en-US" altLang="ko-KR" dirty="0"/>
              <a:t>(tail)</a:t>
            </a:r>
            <a:r>
              <a:rPr lang="ko-KR" altLang="en-US" dirty="0"/>
              <a:t>을 지정하는 </a:t>
            </a:r>
            <a:r>
              <a:rPr lang="en-US" altLang="ko-KR" dirty="0"/>
              <a:t>__node</a:t>
            </a:r>
            <a:r>
              <a:rPr lang="ko-KR" altLang="en-US" dirty="0"/>
              <a:t>에 대한 포인터 변수를 가지고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89A0-771A-E7E1-A0C6-75E77E1B95F5}"/>
              </a:ext>
            </a:extLst>
          </p:cNvPr>
          <p:cNvSpPr txBox="1"/>
          <p:nvPr/>
        </p:nvSpPr>
        <p:spPr>
          <a:xfrm>
            <a:off x="5503334" y="3429000"/>
            <a:ext cx="638386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__node </a:t>
            </a:r>
            <a:r>
              <a:rPr lang="ko-KR" altLang="en-US" dirty="0"/>
              <a:t>구조체는 실제 하나의 노드를 나타내고 있음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518ECC-8677-C215-4315-F9E1A632B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1" y="4354513"/>
            <a:ext cx="52673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4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C266-B96D-57FA-9BB2-2D872DFD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 </a:t>
            </a:r>
            <a:r>
              <a:rPr lang="ko-KR" altLang="en-US" dirty="0"/>
              <a:t>할당 부분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2AC66-75C4-536D-CD27-8935DF8CE506}"/>
              </a:ext>
            </a:extLst>
          </p:cNvPr>
          <p:cNvSpPr txBox="1"/>
          <p:nvPr/>
        </p:nvSpPr>
        <p:spPr>
          <a:xfrm>
            <a:off x="304799" y="1828878"/>
            <a:ext cx="6096000" cy="4803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int main(void){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//</a:t>
            </a:r>
            <a:r>
              <a:rPr lang="ko-KR" altLang="en-US" sz="2000" dirty="0"/>
              <a:t>연결리스트 포인터 정의 시작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linkedList</a:t>
            </a:r>
            <a:r>
              <a:rPr lang="en-US" altLang="ko-KR" sz="2000" dirty="0"/>
              <a:t> </a:t>
            </a:r>
            <a:r>
              <a:rPr lang="ko-KR" altLang="en-US" sz="2000" dirty="0"/>
              <a:t>*</a:t>
            </a:r>
            <a:r>
              <a:rPr lang="en-US" altLang="ko-KR" sz="2000" dirty="0"/>
              <a:t>L = (</a:t>
            </a:r>
            <a:r>
              <a:rPr lang="en-US" altLang="ko-KR" sz="2000" dirty="0" err="1"/>
              <a:t>linkedList</a:t>
            </a:r>
            <a:r>
              <a:rPr lang="ko-KR" altLang="en-US" sz="2000" dirty="0"/>
              <a:t>*</a:t>
            </a:r>
            <a:r>
              <a:rPr lang="en-US" altLang="ko-KR" sz="2000" dirty="0"/>
              <a:t>)malloc(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linkedList</a:t>
            </a:r>
            <a:r>
              <a:rPr lang="en-US" altLang="ko-KR" sz="2000" dirty="0"/>
              <a:t>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L-&gt;cur = NULL;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L-&gt;head = NULL;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L-&gt;tail = NULL;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//</a:t>
            </a:r>
            <a:r>
              <a:rPr lang="ko-KR" altLang="en-US" sz="2000" dirty="0"/>
              <a:t>연결리스트 포인터 정의 종료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.</a:t>
            </a:r>
          </a:p>
          <a:p>
            <a:pPr marL="0" indent="0">
              <a:buNone/>
            </a:pPr>
            <a:r>
              <a:rPr lang="en-US" altLang="ko-KR" sz="2000" dirty="0"/>
              <a:t>	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4CE84-82AB-6448-B16F-0D4472DE3BA4}"/>
              </a:ext>
            </a:extLst>
          </p:cNvPr>
          <p:cNvSpPr txBox="1"/>
          <p:nvPr/>
        </p:nvSpPr>
        <p:spPr>
          <a:xfrm>
            <a:off x="5723467" y="1944688"/>
            <a:ext cx="577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제일 처음엔 연결 리스트 자체에 대한 정보를 가지는 </a:t>
            </a:r>
            <a:r>
              <a:rPr lang="en-US" altLang="ko-KR" dirty="0" err="1"/>
              <a:t>linkedList</a:t>
            </a:r>
            <a:r>
              <a:rPr lang="ko-KR" altLang="en-US" dirty="0"/>
              <a:t>를 할당 해줘야 함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44084-6516-2EEC-1980-DCF5E04AF9BF}"/>
              </a:ext>
            </a:extLst>
          </p:cNvPr>
          <p:cNvSpPr txBox="1"/>
          <p:nvPr/>
        </p:nvSpPr>
        <p:spPr>
          <a:xfrm>
            <a:off x="5029201" y="423056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동적할당으로 선언된 </a:t>
            </a:r>
            <a:r>
              <a:rPr lang="en-US" altLang="ko-KR" dirty="0"/>
              <a:t>L</a:t>
            </a:r>
            <a:r>
              <a:rPr lang="ko-KR" altLang="en-US" dirty="0"/>
              <a:t>*은 최초에 어떠한 노드도 포함하고 있지 않으므로 각각 멤버 변수를 </a:t>
            </a:r>
            <a:r>
              <a:rPr lang="en-US" altLang="ko-KR" dirty="0"/>
              <a:t>NULL</a:t>
            </a:r>
            <a:r>
              <a:rPr lang="ko-KR" altLang="en-US" dirty="0"/>
              <a:t>로 초기화해주는 작업이 필요함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904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D6EA8-373F-E5EB-7505-38E53151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26172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insert </a:t>
            </a:r>
            <a:r>
              <a:rPr lang="ko-KR" altLang="en-US" sz="4000" dirty="0"/>
              <a:t>함수 선언 부분</a:t>
            </a:r>
            <a:r>
              <a:rPr lang="en-US" altLang="ko-KR" sz="4000" dirty="0"/>
              <a:t>(1)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69AB-FD22-339B-0A8D-249BE58E6DA3}"/>
              </a:ext>
            </a:extLst>
          </p:cNvPr>
          <p:cNvSpPr txBox="1"/>
          <p:nvPr/>
        </p:nvSpPr>
        <p:spPr>
          <a:xfrm>
            <a:off x="5477933" y="767668"/>
            <a:ext cx="7145867" cy="557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void </a:t>
            </a:r>
            <a:r>
              <a:rPr lang="en-US" altLang="ko-KR" sz="2000" dirty="0" err="1"/>
              <a:t>createNode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linkedList</a:t>
            </a:r>
            <a:r>
              <a:rPr lang="en-US" altLang="ko-KR" sz="2000" dirty="0"/>
              <a:t> *L, int </a:t>
            </a:r>
            <a:r>
              <a:rPr lang="en-US" altLang="ko-KR" sz="2000" dirty="0" err="1"/>
              <a:t>tdata</a:t>
            </a:r>
            <a:r>
              <a:rPr lang="en-US" altLang="ko-KR" sz="2000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node *</a:t>
            </a:r>
            <a:r>
              <a:rPr lang="en-US" altLang="ko-KR" sz="2000" dirty="0" err="1"/>
              <a:t>newNode</a:t>
            </a:r>
            <a:r>
              <a:rPr lang="en-US" altLang="ko-KR" sz="2000" dirty="0"/>
              <a:t> = (node *)malloc(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(node));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en-US" altLang="ko-KR" sz="2000" dirty="0" err="1"/>
              <a:t>newNode</a:t>
            </a:r>
            <a:r>
              <a:rPr lang="en-US" altLang="ko-KR" sz="2000" dirty="0"/>
              <a:t> -&gt; data = </a:t>
            </a:r>
            <a:r>
              <a:rPr lang="en-US" altLang="ko-KR" sz="2000" dirty="0" err="1"/>
              <a:t>tdata</a:t>
            </a:r>
            <a:r>
              <a:rPr lang="en-US" altLang="ko-KR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en-US" altLang="ko-KR" sz="2000" dirty="0" err="1"/>
              <a:t>newNode</a:t>
            </a:r>
            <a:r>
              <a:rPr lang="en-US" altLang="ko-KR" sz="2000" dirty="0"/>
              <a:t> -&gt; next = NULL;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if(L-&gt;head == NULL &amp;&amp; L-&gt;tail==NULL){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	L-&gt;head = L-&gt;tail = </a:t>
            </a:r>
            <a:r>
              <a:rPr lang="en-US" altLang="ko-KR" sz="2000" dirty="0" err="1"/>
              <a:t>newNode</a:t>
            </a:r>
            <a:r>
              <a:rPr lang="en-US" altLang="ko-KR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else{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	L-&gt;tail-&gt;next = </a:t>
            </a:r>
            <a:r>
              <a:rPr lang="en-US" altLang="ko-KR" sz="2000" dirty="0" err="1"/>
              <a:t>newNode</a:t>
            </a:r>
            <a:r>
              <a:rPr lang="en-US" altLang="ko-KR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	L-&gt;tail = </a:t>
            </a:r>
            <a:r>
              <a:rPr lang="en-US" altLang="ko-KR" sz="2000" dirty="0" err="1"/>
              <a:t>newNode</a:t>
            </a:r>
            <a:r>
              <a:rPr lang="en-US" altLang="ko-KR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55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5E2F9-C3C6-2B4D-AD32-D2A20D3E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함수 선언 부분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C0D26-BB07-1F0F-56EA-620D499F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새로운 노드</a:t>
            </a:r>
            <a:r>
              <a:rPr lang="en-US" altLang="ko-KR" dirty="0"/>
              <a:t>(</a:t>
            </a:r>
            <a:r>
              <a:rPr lang="en-US" altLang="ko-KR" dirty="0" err="1"/>
              <a:t>newNode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node </a:t>
            </a:r>
            <a:r>
              <a:rPr lang="ko-KR" altLang="en-US" dirty="0"/>
              <a:t>구조체의 포인터 변수로 생성하고 현재 연결 리스트</a:t>
            </a:r>
            <a:r>
              <a:rPr lang="en-US" altLang="ko-KR" dirty="0"/>
              <a:t>(L)</a:t>
            </a:r>
            <a:r>
              <a:rPr lang="ko-KR" altLang="en-US" dirty="0"/>
              <a:t>에 붙이는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매개변수로는 </a:t>
            </a:r>
            <a:r>
              <a:rPr lang="en-US" altLang="ko-KR" dirty="0"/>
              <a:t>main </a:t>
            </a:r>
            <a:r>
              <a:rPr lang="ko-KR" altLang="en-US" dirty="0"/>
              <a:t>함수에서 할당한 </a:t>
            </a:r>
            <a:r>
              <a:rPr lang="en-US" altLang="ko-KR" dirty="0"/>
              <a:t>LinkedList</a:t>
            </a:r>
            <a:r>
              <a:rPr lang="ko-KR" altLang="en-US" dirty="0"/>
              <a:t>의 </a:t>
            </a:r>
            <a:r>
              <a:rPr lang="ko-KR" altLang="en-US" dirty="0" err="1"/>
              <a:t>주소값</a:t>
            </a:r>
            <a:r>
              <a:rPr lang="en-US" altLang="ko-KR" dirty="0"/>
              <a:t>(L)</a:t>
            </a:r>
            <a:r>
              <a:rPr lang="ko-KR" altLang="en-US" dirty="0"/>
              <a:t>과 삽입할 데이터</a:t>
            </a:r>
            <a:r>
              <a:rPr lang="en-US" altLang="ko-KR" dirty="0"/>
              <a:t>(</a:t>
            </a:r>
            <a:r>
              <a:rPr lang="en-US" altLang="ko-KR" dirty="0" err="1"/>
              <a:t>tdata</a:t>
            </a:r>
            <a:r>
              <a:rPr lang="en-US" altLang="ko-KR" dirty="0"/>
              <a:t>)</a:t>
            </a:r>
            <a:r>
              <a:rPr lang="ko-KR" altLang="en-US" dirty="0"/>
              <a:t>를 받음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동적할당을 위해 </a:t>
            </a:r>
            <a:r>
              <a:rPr lang="en-US" altLang="ko-KR" dirty="0"/>
              <a:t>heap </a:t>
            </a:r>
            <a:r>
              <a:rPr lang="ko-KR" altLang="en-US" dirty="0"/>
              <a:t>영역에 </a:t>
            </a:r>
            <a:r>
              <a:rPr lang="en-US" altLang="ko-KR" dirty="0" err="1"/>
              <a:t>newNode</a:t>
            </a:r>
            <a:r>
              <a:rPr lang="ko-KR" altLang="en-US" dirty="0"/>
              <a:t>가 사용할 공간을 할당 받고 이 </a:t>
            </a:r>
            <a:r>
              <a:rPr lang="ko-KR" altLang="en-US" dirty="0" err="1"/>
              <a:t>할당받은</a:t>
            </a:r>
            <a:r>
              <a:rPr lang="ko-KR" altLang="en-US" dirty="0"/>
              <a:t> 공간의 시작 주소 값은 </a:t>
            </a:r>
            <a:r>
              <a:rPr lang="en-US" altLang="ko-KR" dirty="0" err="1"/>
              <a:t>newNode</a:t>
            </a:r>
            <a:r>
              <a:rPr lang="en-US" altLang="ko-KR" dirty="0"/>
              <a:t> </a:t>
            </a:r>
            <a:r>
              <a:rPr lang="ko-KR" altLang="en-US" dirty="0"/>
              <a:t>포인터 변수에 할당했음</a:t>
            </a:r>
          </a:p>
        </p:txBody>
      </p:sp>
    </p:spTree>
    <p:extLst>
      <p:ext uri="{BB962C8B-B14F-4D97-AF65-F5344CB8AC3E}">
        <p14:creationId xmlns:p14="http://schemas.microsoft.com/office/powerpoint/2010/main" val="63581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12EC3-F7C9-2426-4B3C-AF23D2C2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함수 선언 부분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29C4-E22A-1BAD-A36F-BDF0750C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할당받은</a:t>
            </a:r>
            <a:r>
              <a:rPr lang="ko-KR" altLang="en-US" dirty="0"/>
              <a:t> 노드에 데이터를 집어넣고 </a:t>
            </a:r>
            <a:r>
              <a:rPr lang="en-US" altLang="ko-KR" dirty="0"/>
              <a:t>next </a:t>
            </a:r>
            <a:r>
              <a:rPr lang="ko-KR" altLang="en-US" dirty="0"/>
              <a:t>변수를 </a:t>
            </a:r>
            <a:r>
              <a:rPr lang="en-US" altLang="ko-KR" dirty="0"/>
              <a:t>NULL</a:t>
            </a:r>
            <a:r>
              <a:rPr lang="ko-KR" altLang="en-US" dirty="0"/>
              <a:t>로 초기화</a:t>
            </a:r>
            <a:r>
              <a:rPr lang="en-US" altLang="ko-KR" dirty="0"/>
              <a:t>(</a:t>
            </a:r>
            <a:r>
              <a:rPr lang="ko-KR" altLang="en-US" dirty="0"/>
              <a:t>여기가 끝이란 뜻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 뒤 조건문</a:t>
            </a:r>
            <a:r>
              <a:rPr lang="en-US" altLang="ko-KR" dirty="0"/>
              <a:t> = </a:t>
            </a:r>
            <a:r>
              <a:rPr lang="ko-KR" altLang="en-US" dirty="0"/>
              <a:t>최초의 </a:t>
            </a:r>
            <a:r>
              <a:rPr lang="en-US" altLang="ko-KR" dirty="0"/>
              <a:t>*L</a:t>
            </a:r>
            <a:r>
              <a:rPr lang="ko-KR" altLang="en-US" dirty="0"/>
              <a:t>이 공백일 때를 예외처리 한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지금 집어 넣는 노드가 첫 노드라면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tail</a:t>
            </a:r>
            <a:r>
              <a:rPr lang="ko-KR" altLang="en-US" dirty="0"/>
              <a:t>을 방금 할당한 노드의 </a:t>
            </a:r>
            <a:r>
              <a:rPr lang="ko-KR" altLang="en-US" dirty="0" err="1"/>
              <a:t>주소값으로</a:t>
            </a:r>
            <a:r>
              <a:rPr lang="ko-KR" altLang="en-US" dirty="0"/>
              <a:t> 넣어준다는 뜻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70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A3940-AE22-A0F8-0FD3-434A66ED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함수 선언 부분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C81E6-A000-0350-AE88-9769129E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만약 지금 집어 넣는 노드가 첫 노드가 아니면 지금 끝이라고 정의되어 있는 노드</a:t>
            </a:r>
            <a:r>
              <a:rPr lang="en-US" altLang="ko-KR" dirty="0"/>
              <a:t>(tail)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에 할당한 노드의 주소 값을 넣어주고 그 끝이라고 정의된 노드에 방금 새롭게 할당한 노드의 주소 값을 넣어주는 것</a:t>
            </a:r>
          </a:p>
        </p:txBody>
      </p:sp>
    </p:spTree>
    <p:extLst>
      <p:ext uri="{BB962C8B-B14F-4D97-AF65-F5344CB8AC3E}">
        <p14:creationId xmlns:p14="http://schemas.microsoft.com/office/powerpoint/2010/main" val="192045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ED87-8C5C-A7A4-7584-DA5B408B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함수 선언 부분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9CE40-527E-A2C6-A696-E8DE2A6BCD1E}"/>
              </a:ext>
            </a:extLst>
          </p:cNvPr>
          <p:cNvSpPr txBox="1"/>
          <p:nvPr/>
        </p:nvSpPr>
        <p:spPr>
          <a:xfrm>
            <a:off x="838200" y="1690688"/>
            <a:ext cx="7526867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void </a:t>
            </a:r>
            <a:r>
              <a:rPr lang="en-US" altLang="ko-KR" sz="2400" dirty="0" err="1"/>
              <a:t>deletedLastNode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linkedList</a:t>
            </a:r>
            <a:r>
              <a:rPr lang="en-US" altLang="ko-KR" sz="2400" dirty="0"/>
              <a:t> *L){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	node *p = L-&gt;head;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	while(p-&gt;next-&gt;next != NULL){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		p = p-&gt;next;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	p -&gt; next = p-&gt;next-&gt;next;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	L-&gt;tail = p;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25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1086</Words>
  <Application>Microsoft Office PowerPoint</Application>
  <PresentationFormat>와이드스크린</PresentationFormat>
  <Paragraphs>141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단방향 연결 리스트</vt:lpstr>
      <vt:lpstr>연결리스트의 핵심</vt:lpstr>
      <vt:lpstr>연결리스트에 사용할 구조체 선언</vt:lpstr>
      <vt:lpstr>linkedList 할당 부분</vt:lpstr>
      <vt:lpstr>insert 함수 선언 부분(1)</vt:lpstr>
      <vt:lpstr>insert 함수 선언 부분(2)</vt:lpstr>
      <vt:lpstr>insert 함수 선언 부분(3)</vt:lpstr>
      <vt:lpstr>insert 함수 선언 부분(4)</vt:lpstr>
      <vt:lpstr>delete 함수 선언 부분(1)</vt:lpstr>
      <vt:lpstr>delete 함수 선언 부분(2)</vt:lpstr>
      <vt:lpstr>print 함수 선언 부분</vt:lpstr>
      <vt:lpstr>전체 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단방향 연결 리스트</dc:title>
  <dc:creator>민 조</dc:creator>
  <cp:lastModifiedBy>민 조</cp:lastModifiedBy>
  <cp:revision>3</cp:revision>
  <dcterms:created xsi:type="dcterms:W3CDTF">2023-06-25T16:06:35Z</dcterms:created>
  <dcterms:modified xsi:type="dcterms:W3CDTF">2023-06-26T15:36:04Z</dcterms:modified>
</cp:coreProperties>
</file>