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DCE7C-AE01-A8FB-DE0F-5F7B6E5C5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6C8D9-B8F3-A646-AA80-E3AA4C02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8AECA-F42A-BCBB-70C3-43CFDEA6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633DC-806C-FC75-BFB6-7538941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2135C-5783-806C-2253-46C58996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F0B5D-E55D-00B4-615F-F474E34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EABFD-B4DE-C014-1E38-70556223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9E9E-4804-B4A3-7E74-584D870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DCE8B-EE59-B62B-B963-88C661E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93B49-CC83-C8B3-EFBB-383C00AE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6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2EF-906F-09B8-E592-59725DA63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7FD7D-263C-3F4C-EA0C-F0B2EBEC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54984-A6DC-8A0B-F59D-7532B775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D1AD2-2DB6-1F8B-1555-A70854B7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0055-C51D-CBD8-037C-56E182E4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2D3D4-1FD4-D812-C6B4-A27056FF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F2A07-C1AE-F85A-786D-381DB2B3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40F65-A9CD-54C1-BC4B-458204B3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7F8B5-27DB-3A6B-C2BC-5AE41708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5D86F-6B41-59B3-DD57-BFECBF19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5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55E7-C1B1-4BA4-D65A-E4D3B1B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983DA-A3E8-5A97-DD32-66458CB5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744C7-A9AB-36E5-E746-45E7339E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1494D-C865-68A6-3D30-F1D79489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05F5B-EA08-1D63-805A-004BEC29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4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00FE-524A-95ED-1466-10079A9E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B9609-26F7-E3AB-CF9A-9E6806452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F3927-08EE-CE50-BE75-3498665C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E854-EF95-E5F3-847B-549F0D5B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41650-C872-C0B3-DDE5-CACA2472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6ABAF-9467-E541-A70A-87610FC2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8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0873-3AF4-07A8-60C9-A4461C5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E84CD-496D-4F2B-C9AD-6788BE7F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8B33-55C9-EF9C-7FFB-D60732DA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4A0CDC-0C43-1062-9578-2389EE8BA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9E7155-5100-C8B6-B88D-8C9A3D77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A70934-8CEF-1DA8-EE21-1027B23E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C0948-FF2E-FAF9-0B40-97497BBA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506ED0-62FC-9944-67AE-A510E1DD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6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567AE-6849-B206-E642-E4EA4C53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B28C1-A446-F0F7-9C85-69C73EA7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546E94-148A-1A23-84A9-F9B481BE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E8C286-EDA5-19EC-2255-1042ADD0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4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924F87-EE6A-E5C1-D802-7EB7F429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06807-4B04-6DE5-57FE-D5D425CD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1BA3AA-A1BB-FC95-DB67-BD69280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2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BA736-F943-25A9-D6D4-EFB67290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6635-2CBF-4BD7-7451-18A34285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C9414-C02C-DED2-73C4-170F1C60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877F9-79D3-A0F5-0F24-B3299BB6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E4D4A-AF24-C99A-938A-8F11E1E3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E366A-984E-E6A1-E7BE-4BAD4E85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5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4292D-108C-9391-566A-D80FB0B6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EBE6C-B308-CB5E-CCFA-AAC3A2C91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E5085-AB63-EBD2-7F41-3FE15DD1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9F641-E8FE-6E98-48B5-A755710B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E9CB3-F880-D45E-9C31-E5FD0198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B9E6-70DC-C9A3-600B-35618BA9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F338F-6CBF-E873-650F-60DB1300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D891F-CF1D-EAA5-4CF3-C799100B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55F81-BA08-F0B1-8259-C8CFFBC56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8983-D614-41D3-9421-8367EDB4F9A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13DF9-BCCC-C0D6-89A7-7E737BD5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6AB2E-74DF-472B-34E9-B19F66414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980D-A481-405C-8DC6-20406807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7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6BC6-952B-28D5-6B57-40912C317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양방향 연결리스트</a:t>
            </a:r>
            <a:br>
              <a:rPr lang="en-US" altLang="ko-KR" dirty="0"/>
            </a:br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71906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9EA5-7C89-B1E5-D158-C43DCB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69C5-6A9B-A500-3E24-A30DB1B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도서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입력되어 있는 도서 목록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순번순으로 정렬 후 출력</a:t>
            </a:r>
          </a:p>
        </p:txBody>
      </p:sp>
    </p:spTree>
    <p:extLst>
      <p:ext uri="{BB962C8B-B14F-4D97-AF65-F5344CB8AC3E}">
        <p14:creationId xmlns:p14="http://schemas.microsoft.com/office/powerpoint/2010/main" val="309217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9EA5-7C89-B1E5-D158-C43DCB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69C5-6A9B-A500-3E24-A30DB1B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프로그램 종료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8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3DC7-0EDC-3441-5081-03712A0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성적 관리 프로그램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1A5BD-4AEB-6AE0-A6D1-CF74BC98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양방향 연결 리스트 사용할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초기 학생 자료는 </a:t>
            </a:r>
            <a:r>
              <a:rPr lang="en-US" altLang="ko-KR" dirty="0"/>
              <a:t>data.txt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data.txt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 </a:t>
            </a:r>
            <a:r>
              <a:rPr lang="ko-KR" altLang="en-US" sz="2400" dirty="0"/>
              <a:t>이대호 </a:t>
            </a:r>
            <a:r>
              <a:rPr lang="en-US" altLang="ko-KR" sz="2400" dirty="0"/>
              <a:t>80 75 90 75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 </a:t>
            </a:r>
            <a:r>
              <a:rPr lang="ko-KR" altLang="en-US" sz="2400" dirty="0"/>
              <a:t>박찬호 </a:t>
            </a:r>
            <a:r>
              <a:rPr lang="en-US" altLang="ko-KR" sz="2400" dirty="0"/>
              <a:t>80 100 75 60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 </a:t>
            </a:r>
            <a:r>
              <a:rPr lang="ko-KR" altLang="en-US" sz="2400" dirty="0"/>
              <a:t>박세리 </a:t>
            </a:r>
            <a:r>
              <a:rPr lang="en-US" altLang="ko-KR" sz="2400" dirty="0"/>
              <a:t>100 50 100 45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데이터 입력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 보기 구현</a:t>
            </a:r>
          </a:p>
        </p:txBody>
      </p:sp>
    </p:spTree>
    <p:extLst>
      <p:ext uri="{BB962C8B-B14F-4D97-AF65-F5344CB8AC3E}">
        <p14:creationId xmlns:p14="http://schemas.microsoft.com/office/powerpoint/2010/main" val="4259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3DC7-0EDC-3441-5081-03712A0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성적 관리 프로그램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1A5BD-4AEB-6AE0-A6D1-CF74BC98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학생 구조체 정의는 </a:t>
            </a:r>
            <a:r>
              <a:rPr lang="en-US" altLang="ko-KR" dirty="0"/>
              <a:t>student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 해제는 가능하면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출력 양식은 다음 슬라이드에서 참고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이름은 </a:t>
            </a:r>
            <a:r>
              <a:rPr lang="en-US" altLang="ko-KR" dirty="0"/>
              <a:t>4</a:t>
            </a:r>
            <a:r>
              <a:rPr lang="ko-KR" altLang="en-US" dirty="0"/>
              <a:t>글자까지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이중 연결 리스트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목록 보기의 </a:t>
            </a:r>
            <a:r>
              <a:rPr lang="en-US" altLang="ko-KR" dirty="0"/>
              <a:t>data</a:t>
            </a:r>
            <a:r>
              <a:rPr lang="ko-KR" altLang="en-US" dirty="0"/>
              <a:t>들은 번호 순으로 정렬</a:t>
            </a:r>
          </a:p>
        </p:txBody>
      </p:sp>
    </p:spTree>
    <p:extLst>
      <p:ext uri="{BB962C8B-B14F-4D97-AF65-F5344CB8AC3E}">
        <p14:creationId xmlns:p14="http://schemas.microsoft.com/office/powerpoint/2010/main" val="3773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CCE10-0ED5-7C9A-A7A3-702C7408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출력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2891D-5C2B-3185-13A3-D0150DE9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83" y="0"/>
            <a:ext cx="431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9EA5-7C89-B1E5-D158-C43DCB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69C5-6A9B-A500-3E24-A30DB1B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도서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도서 삭제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도서 정렬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도서 검색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도서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종료</a:t>
            </a:r>
          </a:p>
        </p:txBody>
      </p:sp>
      <p:pic>
        <p:nvPicPr>
          <p:cNvPr id="5" name="그림 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CD803D56-7257-CC24-3551-323DD9B5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72" y="1795235"/>
            <a:ext cx="7630369" cy="42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9EA5-7C89-B1E5-D158-C43DCB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69C5-6A9B-A500-3E24-A30DB1B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도서 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옆의 데이터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페이지</a:t>
            </a:r>
            <a:r>
              <a:rPr lang="en-US" altLang="ko-KR" dirty="0"/>
              <a:t>, </a:t>
            </a:r>
            <a:r>
              <a:rPr lang="ko-KR" altLang="en-US" dirty="0"/>
              <a:t>발행연도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21FEDBD-B644-4A4C-D0B4-C96E2147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13" y="1690688"/>
            <a:ext cx="6535287" cy="47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9EA5-7C89-B1E5-D158-C43DCB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69C5-6A9B-A500-3E24-A30DB1B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도서 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삭제할 도서의 제목을 입력해주세요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모두의 딥러닝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목록에서 찾은 뒤 데이터 표시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모두의 딥러닝 </a:t>
            </a:r>
            <a:r>
              <a:rPr lang="en-US" altLang="ko-KR" dirty="0"/>
              <a:t>/ </a:t>
            </a:r>
            <a:r>
              <a:rPr lang="ko-KR" altLang="en-US" dirty="0"/>
              <a:t>조태호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삭제하시겠습니까</a:t>
            </a:r>
            <a:r>
              <a:rPr lang="en-US" altLang="ko-KR" dirty="0"/>
              <a:t>?(Y/N)</a:t>
            </a:r>
          </a:p>
          <a:p>
            <a:pPr marL="0" indent="0">
              <a:buNone/>
            </a:pPr>
            <a:r>
              <a:rPr lang="en-US" altLang="ko-KR" dirty="0"/>
              <a:t>N -&gt; </a:t>
            </a:r>
            <a:r>
              <a:rPr lang="ko-KR" altLang="en-US" dirty="0"/>
              <a:t>메인 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 -&gt; </a:t>
            </a:r>
            <a:r>
              <a:rPr lang="ko-KR" altLang="en-US" dirty="0"/>
              <a:t>삭제 후 </a:t>
            </a:r>
            <a:r>
              <a:rPr lang="en-US" altLang="ko-KR" dirty="0"/>
              <a:t>“</a:t>
            </a:r>
            <a:r>
              <a:rPr lang="ko-KR" altLang="en-US" dirty="0"/>
              <a:t>삭제가 완료되었습니다</a:t>
            </a:r>
            <a:r>
              <a:rPr lang="en-US" altLang="ko-KR" dirty="0"/>
              <a:t>.” </a:t>
            </a:r>
            <a:r>
              <a:rPr lang="ko-KR" altLang="en-US" dirty="0"/>
              <a:t>표시 후 메인 화면으로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9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9EA5-7C89-B1E5-D158-C43DCB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69C5-6A9B-A500-3E24-A30DB1B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도서 정렬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메뉴 띄우기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ko-KR" altLang="en-US" dirty="0" err="1"/>
              <a:t>가격순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ko-KR" altLang="en-US" dirty="0"/>
              <a:t>페이지순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ko-KR" altLang="en-US" dirty="0"/>
              <a:t>발행연도순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전부 오름차순으로 정렬할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2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9EA5-7C89-B1E5-D158-C43DCB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69C5-6A9B-A500-3E24-A30DB1B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도서 검색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저자로 검색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검색 후엔 제목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페이지</a:t>
            </a:r>
            <a:r>
              <a:rPr lang="en-US" altLang="ko-KR" dirty="0"/>
              <a:t>, </a:t>
            </a:r>
            <a:r>
              <a:rPr lang="ko-KR" altLang="en-US" dirty="0"/>
              <a:t>발행연도 모두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1"/>
                </a:solidFill>
              </a:rPr>
              <a:t>3] </a:t>
            </a:r>
            <a:r>
              <a:rPr lang="ko-KR" altLang="en-US" sz="2000" dirty="0">
                <a:solidFill>
                  <a:schemeClr val="accent1"/>
                </a:solidFill>
              </a:rPr>
              <a:t>윈도우 </a:t>
            </a:r>
            <a:r>
              <a:rPr lang="en-US" altLang="ko-KR" sz="2000" dirty="0">
                <a:solidFill>
                  <a:schemeClr val="accent1"/>
                </a:solidFill>
              </a:rPr>
              <a:t>11 </a:t>
            </a:r>
            <a:r>
              <a:rPr lang="ko-KR" altLang="en-US" sz="2000" dirty="0">
                <a:solidFill>
                  <a:schemeClr val="accent1"/>
                </a:solidFill>
              </a:rPr>
              <a:t>가이드북</a:t>
            </a:r>
            <a:r>
              <a:rPr lang="en-US" altLang="ko-KR" sz="2000" dirty="0">
                <a:solidFill>
                  <a:schemeClr val="accent1"/>
                </a:solidFill>
              </a:rPr>
              <a:t>		17100 	</a:t>
            </a:r>
            <a:r>
              <a:rPr lang="ko-KR" altLang="en-US" sz="2000" dirty="0" err="1">
                <a:solidFill>
                  <a:schemeClr val="accent1"/>
                </a:solidFill>
              </a:rPr>
              <a:t>권순만</a:t>
            </a:r>
            <a:r>
              <a:rPr lang="en-US" altLang="ko-KR" sz="2000" dirty="0">
                <a:solidFill>
                  <a:schemeClr val="accent1"/>
                </a:solidFill>
              </a:rPr>
              <a:t>		432 	22.03.25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3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283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양방향 연결리스트 연습 문제</vt:lpstr>
      <vt:lpstr>학생 성적 관리 프로그램(1)</vt:lpstr>
      <vt:lpstr>학생 성적 관리 프로그램(2)</vt:lpstr>
      <vt:lpstr>출력 예시</vt:lpstr>
      <vt:lpstr>도서 관리 프로그램(1)</vt:lpstr>
      <vt:lpstr>도서 관리 프로그램(2)</vt:lpstr>
      <vt:lpstr>도서 관리 프로그램(3)</vt:lpstr>
      <vt:lpstr>도서 관리 프로그램(4)</vt:lpstr>
      <vt:lpstr>도서 관리 프로그램(5)</vt:lpstr>
      <vt:lpstr>도서 관리 프로그램(6)</vt:lpstr>
      <vt:lpstr>도서 관리 프로그램(7)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양방향 연결리스트 연습 문제</dc:title>
  <dc:creator>민 조</dc:creator>
  <cp:lastModifiedBy>박 인선</cp:lastModifiedBy>
  <cp:revision>2</cp:revision>
  <dcterms:created xsi:type="dcterms:W3CDTF">2023-07-13T04:47:41Z</dcterms:created>
  <dcterms:modified xsi:type="dcterms:W3CDTF">2023-07-17T05:07:33Z</dcterms:modified>
</cp:coreProperties>
</file>