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1BA1B-8728-7554-5C30-7EE882B2C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51208-C98E-F305-73C7-FC29E1E62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E6068-3823-B88E-8578-909C2D61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6F5A-6DAD-97BA-12B8-41C7E12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C9550-73B5-7C1D-74FA-E8C081D4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5FE8-D1C8-62DA-C087-BE9FE4E0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D6426-D762-3759-58E1-65B99C42D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48C9-F309-5775-B3F2-98E17B4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E11BD-39E7-7A5B-9E02-87C15CC3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691FB-41FD-B923-6F52-46E6242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4CF281-E970-9F5B-459D-DFD3DD8DF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6F93D-202B-2EB6-85E6-E23137B3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1184A-A9B7-9F2B-C340-2BCF0BF4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0DE8-0242-F931-ABD6-C75349E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AB196-1E92-961D-F630-CB65176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D2A3F-0DFC-2B81-F4AF-44069A4F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D886-69FA-D5A9-5BAF-C3021780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40614-6F53-93D8-0DFA-020CF71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5C53F-A8F2-C639-762F-E21794CD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C6B8C-75A2-6EF8-C724-52E9C881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08DB-C67A-B0E4-6291-3E6F46D3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525C2-C7C7-CF80-4DF8-F775EE0B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2C6E4-850C-FAC7-7AB4-5367471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9D2A9-E02F-84D7-1765-9DE4A206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EC322-335D-B4EE-5E7E-2E09433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783C-B34B-8F6A-E20A-EA5C0852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9418-E825-7E81-439E-0589A3342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E13A3-4568-950E-8A4A-44D8B02A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13902-E697-CD6A-34D6-358588F3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40438-ACDF-A230-5A56-78F38AA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1858D-27E1-D648-C102-D1125C9F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A5F2-F0E3-E6F0-0485-EEB61A37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4990-94E2-D659-E6A1-F43D505A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9A2AE-11AC-7CFF-BF87-A30DB7DC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2DDF5-18FE-C7FA-DEF7-1E7D8946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95FB7-1A88-7DD4-E338-E45F6CCF2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E887A7-71AE-021D-F0A5-62119FBD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39CBB-AB34-C833-919C-5EA7297A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C09BA-3753-B0D2-A717-03D5495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98F6-6FDB-FAB3-5B4E-D79DC428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AC989-A7B2-6D39-4458-6FB5540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E8580-3EF2-DB47-3B61-F71EA06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C8B93-CCBF-341A-D9E0-9D6F78D4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6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F6C57-7306-61E3-DE37-E0E645A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34C4D-EBA9-286E-595E-FC11E047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6BC19-965B-ADD5-A4BE-7C0D93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773C-A496-8BCF-CD1A-6FCC9928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7975E-E8FD-4CA3-78C4-6F5E0EEF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1DEF4-3D19-9F97-D4BC-D6B0D7D3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A7E2D-33DA-2BE2-D534-1DAE7F51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631F1-AE27-696A-75E8-0648B2DC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2A9A-AB7C-3221-EB9B-237A5858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5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4C427-46A6-DF15-F630-D9F7B2B6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FC8561-3054-18C4-E84B-52AEF9559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D07B1-4FEE-6FEF-353C-9CE3D051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B863-6BD4-ADA1-B3D3-915CF49A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D6F8A-F776-92F4-12FE-047750B5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50A1F-D33E-DAED-B777-94877512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EF620-7F6C-DC8C-F611-6B87170D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60516-6712-074E-637F-277BBB00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E8D9-EC0D-DE92-86D8-B23202EF6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B635-EE78-4D53-ADD5-357421996E1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2B66F-F476-537A-A5D3-60E73B8D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008E-8711-3DD6-A40E-235065819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B196-8FF9-46BC-94A0-8B40558FA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8848-EC1E-A9A1-20C4-DDC56B6A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68233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8675-445C-1B99-560D-D961C538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최종 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DAC87C-C7E0-4144-ACEA-1162AEEE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12" y="428625"/>
            <a:ext cx="53625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8675-445C-1B99-560D-D961C538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최종 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2847A8-04FF-4C72-BE2B-BFB4BA75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733" y="754724"/>
            <a:ext cx="8430768" cy="53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BFADD-F03C-51BB-8204-D995E2D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14B4F-DF9E-E8F2-9FAC-6141E4AD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각 노드가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을 모두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양방향 연결 리스트의 각 노드는 앞 노드와 뒤 노드의 정보를 모두 저장하고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양방향 연결 리스트 사용 시 단방향과 달리 리스트의 앞 </a:t>
            </a:r>
            <a:r>
              <a:rPr lang="en-US" altLang="ko-KR" dirty="0"/>
              <a:t>or </a:t>
            </a:r>
            <a:r>
              <a:rPr lang="ko-KR" altLang="en-US" dirty="0"/>
              <a:t>뒤에서부터 모두 접근할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DC4DE-D519-8513-9EE0-56D329D2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1" y="5378294"/>
            <a:ext cx="859274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54B58-4CD8-A417-C114-142D469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구조체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C067-7CE5-1046-CDD3-07CAC7D8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typedef struct Node{</a:t>
            </a:r>
          </a:p>
          <a:p>
            <a:pPr marL="0" indent="0">
              <a:buNone/>
            </a:pPr>
            <a:r>
              <a:rPr lang="en-US" altLang="ko-KR" dirty="0"/>
              <a:t>	int data;</a:t>
            </a:r>
          </a:p>
          <a:p>
            <a:pPr marL="0" indent="0">
              <a:buNone/>
            </a:pPr>
            <a:r>
              <a:rPr lang="en-US" altLang="ko-KR" dirty="0"/>
              <a:t>	struct Node *</a:t>
            </a:r>
            <a:r>
              <a:rPr lang="en-US" altLang="ko-KR" dirty="0" err="1"/>
              <a:t>prev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struct Node *next;</a:t>
            </a:r>
          </a:p>
          <a:p>
            <a:pPr marL="0" indent="0">
              <a:buNone/>
            </a:pPr>
            <a:r>
              <a:rPr lang="en-US" altLang="ko-KR" dirty="0"/>
              <a:t>} Node;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 head*, *tail;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2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0798-DD66-88C4-DA9A-30E06237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 노드 삽입 과정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E409-A415-1965-F46A-97BD8816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노드 삽입 시 앞쪽 노드의 </a:t>
            </a:r>
            <a:r>
              <a:rPr lang="en-US" altLang="ko-KR" dirty="0"/>
              <a:t>next</a:t>
            </a:r>
            <a:r>
              <a:rPr lang="ko-KR" altLang="en-US" dirty="0"/>
              <a:t>가 삽입할 노드를 가리키도록 만들고</a:t>
            </a:r>
            <a:r>
              <a:rPr lang="en-US" altLang="ko-KR" dirty="0"/>
              <a:t>, </a:t>
            </a:r>
            <a:r>
              <a:rPr lang="ko-KR" altLang="en-US" dirty="0"/>
              <a:t>반대로 삽입할 노드의 </a:t>
            </a:r>
            <a:r>
              <a:rPr lang="en-US" altLang="ko-KR" dirty="0" err="1"/>
              <a:t>prev</a:t>
            </a:r>
            <a:r>
              <a:rPr lang="ko-KR" altLang="en-US" dirty="0"/>
              <a:t>도 앞쪽 노드를 가리키도록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마찬가지로 뒤쪽 노드의 </a:t>
            </a:r>
            <a:r>
              <a:rPr lang="en-US" altLang="ko-KR" dirty="0" err="1"/>
              <a:t>prev</a:t>
            </a:r>
            <a:r>
              <a:rPr lang="ko-KR" altLang="en-US" dirty="0"/>
              <a:t>가 삽입할 노드를 가리키도록 하고</a:t>
            </a:r>
            <a:r>
              <a:rPr lang="en-US" altLang="ko-KR" dirty="0"/>
              <a:t>, </a:t>
            </a:r>
            <a:r>
              <a:rPr lang="ko-KR" altLang="en-US" dirty="0"/>
              <a:t>삽입할 노드의 </a:t>
            </a:r>
            <a:r>
              <a:rPr lang="en-US" altLang="ko-KR" dirty="0"/>
              <a:t>next</a:t>
            </a:r>
            <a:r>
              <a:rPr lang="ko-KR" altLang="en-US" dirty="0"/>
              <a:t>가 뒤쪽 노드를 가리키도록 만들면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 순서를 반드시 지켜야 오류 없이 안정적으로 끊김 없이 노드 삽입이 가능</a:t>
            </a:r>
          </a:p>
        </p:txBody>
      </p:sp>
    </p:spTree>
    <p:extLst>
      <p:ext uri="{BB962C8B-B14F-4D97-AF65-F5344CB8AC3E}">
        <p14:creationId xmlns:p14="http://schemas.microsoft.com/office/powerpoint/2010/main" val="64991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849D4-955B-E7D4-A6B6-21DC791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노드 삽입 과정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8E1E7-7E6D-5BCD-C3B7-04CC3135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82" y="1847168"/>
            <a:ext cx="8478433" cy="218152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183DC-5FC7-3F9C-73DD-38C13600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6" y="2793999"/>
            <a:ext cx="10515600" cy="34787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순서 정리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앞쪽 노드가 삽입할 노드 가리키기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삽입할 노드가 앞쪽의 노드 가리키기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뒤쪽의 노드가 삽입할 노드 가리키기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삽입할 노드가 뒤쪽의 노드 가리키기</a:t>
            </a:r>
          </a:p>
        </p:txBody>
      </p:sp>
    </p:spTree>
    <p:extLst>
      <p:ext uri="{BB962C8B-B14F-4D97-AF65-F5344CB8AC3E}">
        <p14:creationId xmlns:p14="http://schemas.microsoft.com/office/powerpoint/2010/main" val="324710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C3875-1CAE-ABF0-1A3B-676F79C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노드 삽입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AE735-D746-D1E8-2BF6-87023C6D944B}"/>
              </a:ext>
            </a:extLst>
          </p:cNvPr>
          <p:cNvSpPr txBox="1"/>
          <p:nvPr/>
        </p:nvSpPr>
        <p:spPr>
          <a:xfrm>
            <a:off x="211667" y="1691561"/>
            <a:ext cx="601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insetNode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data){</a:t>
            </a:r>
          </a:p>
          <a:p>
            <a:r>
              <a:rPr lang="en-US" altLang="ko-KR" dirty="0"/>
              <a:t>	Node *node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r>
              <a:rPr lang="en-US" altLang="ko-KR" dirty="0"/>
              <a:t>	node -&gt; data = data;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Node* cur;</a:t>
            </a:r>
          </a:p>
          <a:p>
            <a:r>
              <a:rPr lang="en-US" altLang="ko-KR" dirty="0"/>
              <a:t>	cur = head -&gt; next;</a:t>
            </a:r>
          </a:p>
          <a:p>
            <a:r>
              <a:rPr lang="en-US" altLang="ko-KR" dirty="0"/>
              <a:t>	while(cur-&gt;data &lt; data &amp;&amp; cur != tail)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cur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cur</a:t>
            </a:r>
            <a:r>
              <a:rPr lang="ko-KR" altLang="en-US" dirty="0"/>
              <a:t> </a:t>
            </a:r>
            <a:r>
              <a:rPr lang="en-US" altLang="ko-KR" dirty="0"/>
              <a:t>-&gt; next;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Node * </a:t>
            </a:r>
            <a:r>
              <a:rPr lang="en-US" altLang="ko-KR" dirty="0" err="1"/>
              <a:t>prev</a:t>
            </a:r>
            <a:r>
              <a:rPr lang="en-US" altLang="ko-KR" dirty="0"/>
              <a:t> = cur -&gt; </a:t>
            </a:r>
            <a:r>
              <a:rPr lang="en-US" altLang="ko-KR" dirty="0" err="1"/>
              <a:t>prev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prev</a:t>
            </a:r>
            <a:r>
              <a:rPr lang="en-US" altLang="ko-KR" dirty="0"/>
              <a:t> -&gt; next = node;</a:t>
            </a:r>
          </a:p>
          <a:p>
            <a:r>
              <a:rPr lang="en-US" altLang="ko-KR" dirty="0"/>
              <a:t>	node -&gt; </a:t>
            </a:r>
            <a:r>
              <a:rPr lang="en-US" altLang="ko-KR" dirty="0" err="1"/>
              <a:t>prev</a:t>
            </a:r>
            <a:r>
              <a:rPr lang="en-US" altLang="ko-KR" dirty="0"/>
              <a:t> = </a:t>
            </a:r>
            <a:r>
              <a:rPr lang="en-US" altLang="ko-KR" dirty="0" err="1"/>
              <a:t>prev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cur -&gt; </a:t>
            </a:r>
            <a:r>
              <a:rPr lang="en-US" altLang="ko-KR" dirty="0" err="1"/>
              <a:t>prev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	node -&gt; next = cur;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6E07-438F-126D-5FF8-0B137351E667}"/>
              </a:ext>
            </a:extLst>
          </p:cNvPr>
          <p:cNvSpPr txBox="1"/>
          <p:nvPr/>
        </p:nvSpPr>
        <p:spPr>
          <a:xfrm>
            <a:off x="5960534" y="2734246"/>
            <a:ext cx="6019799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while</a:t>
            </a:r>
            <a:r>
              <a:rPr lang="ko-KR" altLang="en-US" sz="1600" dirty="0"/>
              <a:t>문을 돌면서 현재 노드인 </a:t>
            </a:r>
            <a:r>
              <a:rPr lang="en-US" altLang="ko-KR" sz="1600" dirty="0"/>
              <a:t>cur</a:t>
            </a:r>
            <a:r>
              <a:rPr lang="ko-KR" altLang="en-US" sz="1600" dirty="0"/>
              <a:t>을 </a:t>
            </a:r>
            <a:r>
              <a:rPr lang="en-US" altLang="ko-KR" sz="1600" dirty="0"/>
              <a:t>head</a:t>
            </a:r>
            <a:r>
              <a:rPr lang="ko-KR" altLang="en-US" sz="1600" dirty="0"/>
              <a:t>부터 차근차근 오른쪽으로 이동시키면서</a:t>
            </a:r>
            <a:r>
              <a:rPr lang="en-US" altLang="ko-KR" sz="1600" dirty="0"/>
              <a:t>, </a:t>
            </a:r>
            <a:r>
              <a:rPr lang="ko-KR" altLang="en-US" sz="1600" dirty="0"/>
              <a:t>삽입하고자 하는 노드의 값보다 작을 때에 한해서 </a:t>
            </a:r>
            <a:r>
              <a:rPr lang="en-US" altLang="ko-KR" sz="1600" dirty="0"/>
              <a:t>cur</a:t>
            </a:r>
            <a:r>
              <a:rPr lang="ko-KR" altLang="en-US" sz="1600" dirty="0"/>
              <a:t>을 살펴봄</a:t>
            </a:r>
            <a:r>
              <a:rPr lang="en-US" altLang="ko-KR" sz="1600" dirty="0"/>
              <a:t>(</a:t>
            </a:r>
            <a:r>
              <a:rPr lang="ko-KR" altLang="en-US" sz="1600" dirty="0"/>
              <a:t>오름차순 정렬을 위해</a:t>
            </a:r>
            <a:r>
              <a:rPr lang="en-US" altLang="ko-KR" sz="1600" dirty="0"/>
              <a:t>)</a:t>
            </a:r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while</a:t>
            </a:r>
            <a:r>
              <a:rPr lang="ko-KR" altLang="en-US" sz="1600" dirty="0"/>
              <a:t>문이 끝나면 앞쪽이 될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 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cur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prev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 err="1"/>
              <a:t>prev</a:t>
            </a:r>
            <a:r>
              <a:rPr lang="ko-KR" altLang="en-US" sz="1600" dirty="0"/>
              <a:t>와 </a:t>
            </a:r>
            <a:r>
              <a:rPr lang="en-US" altLang="ko-KR" sz="1600" dirty="0"/>
              <a:t>cur </a:t>
            </a:r>
            <a:r>
              <a:rPr lang="ko-KR" altLang="en-US" sz="1600" dirty="0"/>
              <a:t>사이에 삽입할 노드를 위치시키는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19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AB040-4AD4-8CE1-5E1A-618323A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노드 삭제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C0AFD-A229-383E-9419-B052B4C5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를 삭제할 노드의 다음 노드를 가리키게 하고</a:t>
            </a:r>
            <a:r>
              <a:rPr lang="en-US" altLang="ko-KR" dirty="0"/>
              <a:t>, </a:t>
            </a:r>
            <a:r>
              <a:rPr lang="ko-KR" altLang="en-US" dirty="0"/>
              <a:t>다음 노드의 </a:t>
            </a:r>
            <a:r>
              <a:rPr lang="en-US" altLang="ko-KR" dirty="0" err="1"/>
              <a:t>prev</a:t>
            </a:r>
            <a:r>
              <a:rPr lang="ko-KR" altLang="en-US" dirty="0"/>
              <a:t>가 </a:t>
            </a:r>
            <a:r>
              <a:rPr lang="en-US" altLang="ko-KR" dirty="0"/>
              <a:t>head</a:t>
            </a:r>
            <a:r>
              <a:rPr lang="ko-KR" altLang="en-US" dirty="0"/>
              <a:t>를 가리키게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마지막으로 삭제할 노드의 메모리를 해제해주면 성공적으로 삭제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0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334-7B83-4E20-B63E-E66F4A54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노드 삭제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CD256-251E-93AE-2F76-B7F2B655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정리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를 삭제할 다음 노드를 가리키게 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삭제할 노드의 다음 노드의 </a:t>
            </a:r>
            <a:r>
              <a:rPr lang="en-US" altLang="ko-KR" dirty="0" err="1"/>
              <a:t>prev</a:t>
            </a:r>
            <a:r>
              <a:rPr lang="ko-KR" altLang="en-US" dirty="0"/>
              <a:t>가 </a:t>
            </a:r>
            <a:r>
              <a:rPr lang="en-US" altLang="ko-KR" dirty="0"/>
              <a:t>head</a:t>
            </a:r>
            <a:r>
              <a:rPr lang="ko-KR" altLang="en-US" dirty="0"/>
              <a:t>를 가리키게 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삭제할 노드를 메모리 해제해줌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3BB23-F018-4790-5D69-F3288A1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3" y="4287782"/>
            <a:ext cx="11397254" cy="22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C0F3-617B-90BB-A7F8-688BC96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노드 삭제 코드</a:t>
            </a:r>
            <a:r>
              <a:rPr lang="en-US" altLang="ko-KR" dirty="0"/>
              <a:t>(</a:t>
            </a:r>
            <a:r>
              <a:rPr lang="ko-KR" altLang="en-US" dirty="0"/>
              <a:t>첫 노드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C65F5-A243-4A99-2300-1F315EF525B1}"/>
              </a:ext>
            </a:extLst>
          </p:cNvPr>
          <p:cNvSpPr txBox="1"/>
          <p:nvPr/>
        </p:nvSpPr>
        <p:spPr>
          <a:xfrm>
            <a:off x="359834" y="2076434"/>
            <a:ext cx="6214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void </a:t>
            </a:r>
            <a:r>
              <a:rPr lang="en-US" altLang="ko-KR" sz="2400" dirty="0" err="1"/>
              <a:t>removeFront</a:t>
            </a:r>
            <a:r>
              <a:rPr lang="en-US" altLang="ko-KR" sz="2400" dirty="0"/>
              <a:t>(){</a:t>
            </a:r>
          </a:p>
          <a:p>
            <a:r>
              <a:rPr lang="en-US" altLang="ko-KR" sz="2400" dirty="0"/>
              <a:t>	Node</a:t>
            </a:r>
            <a:r>
              <a:rPr lang="ko-KR" altLang="en-US" sz="2400" dirty="0"/>
              <a:t> </a:t>
            </a:r>
            <a:r>
              <a:rPr lang="en-US" altLang="ko-KR" sz="2400" dirty="0"/>
              <a:t>*node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 err="1"/>
              <a:t>haed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next;</a:t>
            </a:r>
          </a:p>
          <a:p>
            <a:r>
              <a:rPr lang="en-US" altLang="ko-KR" sz="2400" dirty="0"/>
              <a:t>	head -&gt; next = node -&gt; next;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Node *next = node -&gt;next;</a:t>
            </a:r>
          </a:p>
          <a:p>
            <a:r>
              <a:rPr lang="en-US" altLang="ko-KR" sz="2400" dirty="0"/>
              <a:t>	next -&gt; </a:t>
            </a:r>
            <a:r>
              <a:rPr lang="en-US" altLang="ko-KR" sz="2400" dirty="0" err="1"/>
              <a:t>prev</a:t>
            </a:r>
            <a:r>
              <a:rPr lang="en-US" altLang="ko-KR" sz="2400" dirty="0"/>
              <a:t> = head;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free(node);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A1443-AF3D-4D8F-1784-B7857B60A8F1}"/>
              </a:ext>
            </a:extLst>
          </p:cNvPr>
          <p:cNvSpPr txBox="1"/>
          <p:nvPr/>
        </p:nvSpPr>
        <p:spPr>
          <a:xfrm>
            <a:off x="6096000" y="1690688"/>
            <a:ext cx="5774266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첫 노드를 삭제한다고 가정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node</a:t>
            </a:r>
            <a:r>
              <a:rPr lang="ko-KR" altLang="en-US" sz="2000" dirty="0"/>
              <a:t>를 </a:t>
            </a:r>
            <a:r>
              <a:rPr lang="en-US" altLang="ko-KR" sz="2000" dirty="0"/>
              <a:t>head</a:t>
            </a:r>
            <a:r>
              <a:rPr lang="ko-KR" altLang="en-US" sz="2000" dirty="0"/>
              <a:t>의 </a:t>
            </a:r>
            <a:r>
              <a:rPr lang="en-US" altLang="ko-KR" sz="2000" dirty="0"/>
              <a:t>next</a:t>
            </a:r>
            <a:r>
              <a:rPr lang="ko-KR" altLang="en-US" sz="2000" dirty="0"/>
              <a:t>가 가리키는 노드</a:t>
            </a:r>
            <a:r>
              <a:rPr lang="en-US" altLang="ko-KR" sz="2000" dirty="0"/>
              <a:t>, </a:t>
            </a:r>
            <a:r>
              <a:rPr lang="ko-KR" altLang="en-US" sz="2000" dirty="0"/>
              <a:t>즉 삭제할 첫 노드로 설정하고</a:t>
            </a:r>
            <a:r>
              <a:rPr lang="en-US" altLang="ko-KR" sz="2000" dirty="0"/>
              <a:t>, head</a:t>
            </a:r>
            <a:r>
              <a:rPr lang="ko-KR" altLang="en-US" sz="2000" dirty="0"/>
              <a:t>의 </a:t>
            </a:r>
            <a:r>
              <a:rPr lang="en-US" altLang="ko-KR" sz="2000" dirty="0"/>
              <a:t>next</a:t>
            </a:r>
            <a:r>
              <a:rPr lang="ko-KR" altLang="en-US" sz="2000" dirty="0"/>
              <a:t>를 그 첫 </a:t>
            </a:r>
            <a:r>
              <a:rPr lang="en-US" altLang="ko-KR" sz="2000" dirty="0"/>
              <a:t>node</a:t>
            </a:r>
            <a:r>
              <a:rPr lang="ko-KR" altLang="en-US" sz="2000" dirty="0"/>
              <a:t>가 아닌 그 다음 노드를 가리키도록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다시 반대로 그 다음 노드 </a:t>
            </a:r>
            <a:r>
              <a:rPr lang="en-US" altLang="ko-KR" sz="2000" dirty="0"/>
              <a:t>next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prev</a:t>
            </a:r>
            <a:r>
              <a:rPr lang="ko-KR" altLang="en-US" sz="2000" dirty="0"/>
              <a:t>를 </a:t>
            </a:r>
            <a:r>
              <a:rPr lang="en-US" altLang="ko-KR" sz="2000" dirty="0"/>
              <a:t>head</a:t>
            </a:r>
            <a:r>
              <a:rPr lang="ko-KR" altLang="en-US" sz="2000" dirty="0"/>
              <a:t>를 가리키도록 하고나서</a:t>
            </a:r>
            <a:r>
              <a:rPr lang="en-US" altLang="ko-KR" sz="2000" dirty="0"/>
              <a:t>, </a:t>
            </a:r>
            <a:r>
              <a:rPr lang="ko-KR" altLang="en-US" sz="2000" dirty="0"/>
              <a:t>삭제할 첫 노드의 메모리를 해제해줌</a:t>
            </a:r>
          </a:p>
        </p:txBody>
      </p:sp>
    </p:spTree>
    <p:extLst>
      <p:ext uri="{BB962C8B-B14F-4D97-AF65-F5344CB8AC3E}">
        <p14:creationId xmlns:p14="http://schemas.microsoft.com/office/powerpoint/2010/main" val="412382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503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양방향 연결 리스트</vt:lpstr>
      <vt:lpstr>양방향 연결 리스트</vt:lpstr>
      <vt:lpstr>노드 구조체 정의</vt:lpstr>
      <vt:lpstr>연결 리스트 노드 삽입 과정(1)</vt:lpstr>
      <vt:lpstr>연결리스트 노드 삽입 과정(2)</vt:lpstr>
      <vt:lpstr>연결리스트 노드 삽입 코드(오름차순)</vt:lpstr>
      <vt:lpstr>연결리스트 노드 삭제(1)</vt:lpstr>
      <vt:lpstr>연결리스트 노드 삭제(2)</vt:lpstr>
      <vt:lpstr>연결리스트 노드 삭제 코드(첫 노드 삭제)</vt:lpstr>
      <vt:lpstr>최종 코드(1)</vt:lpstr>
      <vt:lpstr>최종 코드(2)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양방향 연결 리스트</dc:title>
  <dc:creator>민 조</dc:creator>
  <cp:lastModifiedBy>Administrator</cp:lastModifiedBy>
  <cp:revision>2</cp:revision>
  <dcterms:created xsi:type="dcterms:W3CDTF">2023-07-09T10:08:11Z</dcterms:created>
  <dcterms:modified xsi:type="dcterms:W3CDTF">2023-08-22T06:43:12Z</dcterms:modified>
</cp:coreProperties>
</file>