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0E9A-A40C-6B67-D1D0-9997CB5CC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3AFEAB-2185-6146-9582-9161C4D03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5E0CF-2592-5C4B-D009-5EBD1AA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0C121-B4D4-9B9C-C3D6-9137EF8E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B24DC-02D0-0B6E-88B6-91D2EBEF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9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5AEE4-5245-BF3C-1B6C-B7BABA92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6107A-3358-CE69-22B5-CE5CE3DA0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DBDA8-4D74-430B-1F52-1B9EFC62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41A5A-CF54-1B24-8CC9-C750BEF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21B0E-7A55-7F17-4A04-8396F7B4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5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57A1-FA76-F18E-4205-D51353DC4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90E8-32C7-54FA-02FA-0A022F112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C5396-F806-45AB-84CB-9A8E3126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AAD7C-90ED-1AA5-F1E5-F597762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713E7-8E20-3CE9-F084-19211EC9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8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2676-ED51-9C73-AC44-805F8D1D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270D7-A30E-4AEE-DCAA-7D30A0AF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C585E-051E-CF9B-6286-48E4E30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2E54A-6556-549E-1CB2-1C2F3BE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44721-F91D-6C7F-29E2-ACAAFDD9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3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0853-3D60-FBAF-8232-CFCC7E70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0996E-E168-2E47-6B15-1771DC4D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A3985-12D5-DA1A-0113-B3330A08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91D50-738C-62D3-CBD9-B9FFEE8D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57DA1-68B5-DE7B-179D-23E9B5FF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6882F-FE6B-724C-7DFF-B7BC2FCE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53E04-851E-3CB8-B822-5B8123BFC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06FAD-DD6A-5063-14DE-D423452E2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21FB4-6A38-15B2-3912-6FCB068E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23A5B-BB22-2173-994E-CC7FA477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9F31BF-9728-5DF1-A41F-3AFE26D0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3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F2C35-70B0-B0EE-8FEE-0BBA74E5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FA392-59C1-7299-A977-3F012DD0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48D81-466A-8C4C-3716-25803B52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49D6AB-D92B-E8BA-FA7B-FE5C3CC69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0AF952-58A2-69C5-9DA7-90BE0475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28BE5A-BF07-6FA7-0B29-BA426DE7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E60C62-DEF6-89AD-46F5-E7E272BC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205DD-4CCA-4962-2D79-F563AE9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4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25483-96DA-ACFA-61B7-9BF17BF0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5FB669-40D2-7C00-2CDB-3FCB5661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541AA-1DED-3B2E-3C0A-A1CF3409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E506F-7C57-636D-53B5-E2EF2DF4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72857D-D22E-A794-2878-D6BDC790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3034E9-9222-0A6E-B117-152D4799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DC753-A215-89D7-5825-00BFDD2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D3268-9FE2-8D25-06B7-CE0F78DA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96EB3-4E1D-42DA-D33E-145FA817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2F220-8D7F-7368-8748-5BD33625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A603A-77FF-D9C4-98AD-FAB64FBD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C20D6-470C-527E-758C-F4467941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D767F-733A-AF05-D72B-7E970F5D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6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83AF-77D2-151C-A2C8-8CA681DD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A66649-148B-EE13-82B7-B4B1E3B9F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6F5D3-307C-DC90-BA39-9B8CF541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EACB6-8CEA-20E1-9D15-DE877EB1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1B049-FFFD-35BE-0132-C8121834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E871B-E19C-34DA-B86F-3F523CBB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2BD161-17F1-0CA1-1B02-AC357525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2C95-6DDA-F436-682E-884387FF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5AF0D-DF5F-2D20-A4F2-CB2D9DE0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7AEB-1B49-4540-A46F-45C3B7A6B857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E15FA-DAD6-C429-FEA2-AB6149A49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DE08A-2487-CAD8-78AE-D5F7FE559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A21E-D66A-4934-BFCE-026E21855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9F8BE-27F3-4684-A1DD-B0D28010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연결리스트</a:t>
            </a:r>
            <a:br>
              <a:rPr lang="en-US" altLang="ko-KR" dirty="0"/>
            </a:br>
            <a:r>
              <a:rPr lang="en-US" altLang="ko-KR" dirty="0"/>
              <a:t>(Linked</a:t>
            </a:r>
            <a:r>
              <a:rPr lang="ko-KR" altLang="en-US" dirty="0"/>
              <a:t> </a:t>
            </a:r>
            <a:r>
              <a:rPr lang="en-US" altLang="ko-KR" dirty="0"/>
              <a:t>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49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0EE3-92F9-2F21-ECB7-979282E9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05400"/>
            <a:ext cx="10515600" cy="1325563"/>
          </a:xfrm>
        </p:spPr>
        <p:txBody>
          <a:bodyPr/>
          <a:lstStyle/>
          <a:p>
            <a:r>
              <a:rPr lang="ko-KR" altLang="en-US" dirty="0"/>
              <a:t>노드 생성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A1552-6AE4-B099-9E43-4834FDD5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node* node1 = (node*)malloc(</a:t>
            </a:r>
            <a:r>
              <a:rPr lang="en-US" altLang="ko-KR" dirty="0" err="1"/>
              <a:t>sizeof</a:t>
            </a:r>
            <a:r>
              <a:rPr lang="en-US" altLang="ko-KR" dirty="0"/>
              <a:t>(node));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node1</a:t>
            </a:r>
            <a:r>
              <a:rPr lang="ko-KR" altLang="en-US" dirty="0"/>
              <a:t>이라는 새로운 노드 새로 할당</a:t>
            </a:r>
            <a:endParaRPr lang="en-US" altLang="ko-KR" dirty="0"/>
          </a:p>
          <a:p>
            <a:r>
              <a:rPr lang="ko-KR" altLang="en-US" dirty="0"/>
              <a:t>동적할당 하는 방법은 머리 노드와 동일</a:t>
            </a:r>
            <a:endParaRPr lang="en-US" altLang="ko-KR" dirty="0"/>
          </a:p>
          <a:p>
            <a:r>
              <a:rPr lang="ko-KR" altLang="en-US" dirty="0"/>
              <a:t>노드를 생성만하고 연결하지 않으면 아무런 동작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node1 -&gt; next = head -&gt; next;</a:t>
            </a:r>
          </a:p>
          <a:p>
            <a:pPr marL="0" indent="0">
              <a:buNone/>
            </a:pPr>
            <a:r>
              <a:rPr lang="en-US" altLang="ko-KR" dirty="0"/>
              <a:t>node1 -&gt; data = 10;</a:t>
            </a:r>
          </a:p>
          <a:p>
            <a:pPr marL="0" indent="0">
              <a:buNone/>
            </a:pPr>
            <a:r>
              <a:rPr lang="en-US" altLang="ko-KR" dirty="0"/>
              <a:t>head -&gt; next = node1;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6C744-D0A2-71F0-FD82-4A0F1738C1C5}"/>
              </a:ext>
            </a:extLst>
          </p:cNvPr>
          <p:cNvSpPr txBox="1"/>
          <p:nvPr/>
        </p:nvSpPr>
        <p:spPr>
          <a:xfrm>
            <a:off x="4978401" y="5167312"/>
            <a:ext cx="707813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node1</a:t>
            </a:r>
            <a:r>
              <a:rPr lang="ko-KR" altLang="en-US" dirty="0"/>
              <a:t>의 다음 주소는 </a:t>
            </a:r>
            <a:r>
              <a:rPr lang="ko-KR" altLang="en-US" dirty="0" err="1"/>
              <a:t>머리노드가</a:t>
            </a:r>
            <a:r>
              <a:rPr lang="ko-KR" altLang="en-US" dirty="0"/>
              <a:t> </a:t>
            </a:r>
            <a:r>
              <a:rPr lang="ko-KR" altLang="en-US" dirty="0" err="1"/>
              <a:t>가르키던</a:t>
            </a:r>
            <a:r>
              <a:rPr lang="ko-KR" altLang="en-US" dirty="0"/>
              <a:t> 다음 주소</a:t>
            </a:r>
            <a:r>
              <a:rPr lang="en-US" altLang="ko-KR" dirty="0"/>
              <a:t>(NULL) </a:t>
            </a:r>
            <a:r>
              <a:rPr lang="ko-KR" altLang="en-US" dirty="0"/>
              <a:t>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node1</a:t>
            </a:r>
            <a:r>
              <a:rPr lang="ko-KR" altLang="en-US" dirty="0"/>
              <a:t>의 데이터에는 </a:t>
            </a:r>
            <a:r>
              <a:rPr lang="en-US" altLang="ko-KR" dirty="0"/>
              <a:t>10</a:t>
            </a:r>
            <a:r>
              <a:rPr lang="ko-KR" altLang="en-US" dirty="0"/>
              <a:t>을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머리노드의</a:t>
            </a:r>
            <a:r>
              <a:rPr lang="ko-KR" altLang="en-US" dirty="0"/>
              <a:t> </a:t>
            </a:r>
            <a:r>
              <a:rPr lang="ko-KR" altLang="en-US" dirty="0" err="1"/>
              <a:t>다음노드는</a:t>
            </a:r>
            <a:r>
              <a:rPr lang="ko-KR" altLang="en-US" dirty="0"/>
              <a:t> </a:t>
            </a:r>
            <a:r>
              <a:rPr lang="en-US" altLang="ko-KR" dirty="0"/>
              <a:t>node1</a:t>
            </a:r>
            <a:r>
              <a:rPr lang="ko-KR" altLang="en-US" dirty="0"/>
              <a:t>의 주소 저장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D2761-DC5C-BE73-8418-FA36FDFD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08" y="130763"/>
            <a:ext cx="42862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39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998E5-D70F-F0D4-ADF2-F9657564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생성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ADB0C-B91F-2B85-187D-9196B9CD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" y="199495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node* head = (node*)malloc(</a:t>
            </a:r>
            <a:r>
              <a:rPr lang="en-US" altLang="ko-KR" dirty="0" err="1"/>
              <a:t>sizeof</a:t>
            </a:r>
            <a:r>
              <a:rPr lang="en-US" altLang="ko-KR" dirty="0"/>
              <a:t>(node));</a:t>
            </a:r>
          </a:p>
          <a:p>
            <a:pPr marL="0" indent="0">
              <a:buNone/>
            </a:pPr>
            <a:r>
              <a:rPr lang="en-US" altLang="ko-KR" dirty="0"/>
              <a:t>head -&gt; next = NULL;</a:t>
            </a:r>
          </a:p>
          <a:p>
            <a:pPr marL="0" indent="0">
              <a:buNone/>
            </a:pPr>
            <a:r>
              <a:rPr lang="en-US" altLang="ko-KR" dirty="0"/>
              <a:t>node* node1 = (node*)malloc(</a:t>
            </a:r>
            <a:r>
              <a:rPr lang="en-US" altLang="ko-KR" dirty="0" err="1"/>
              <a:t>sizeof</a:t>
            </a:r>
            <a:r>
              <a:rPr lang="en-US" altLang="ko-KR" dirty="0"/>
              <a:t>(node));</a:t>
            </a:r>
          </a:p>
          <a:p>
            <a:pPr marL="0" indent="0">
              <a:buNone/>
            </a:pPr>
            <a:r>
              <a:rPr lang="en-US" altLang="ko-KR" dirty="0"/>
              <a:t>node1 -&gt; next = head -&gt; next;</a:t>
            </a:r>
          </a:p>
          <a:p>
            <a:pPr marL="0" indent="0">
              <a:buNone/>
            </a:pPr>
            <a:r>
              <a:rPr lang="en-US" altLang="ko-KR" dirty="0"/>
              <a:t>node1 -&gt; data = 10;</a:t>
            </a:r>
          </a:p>
          <a:p>
            <a:pPr marL="0" indent="0">
              <a:buNone/>
            </a:pPr>
            <a:r>
              <a:rPr lang="en-US" altLang="ko-KR" dirty="0"/>
              <a:t>head -&gt; next = node1;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node* node2 = (node*)malloc(</a:t>
            </a:r>
            <a:r>
              <a:rPr lang="en-US" altLang="ko-KR" dirty="0" err="1"/>
              <a:t>sizeof</a:t>
            </a:r>
            <a:r>
              <a:rPr lang="en-US" altLang="ko-KR" dirty="0"/>
              <a:t>(node));</a:t>
            </a:r>
          </a:p>
          <a:p>
            <a:pPr marL="0" indent="0">
              <a:buNone/>
            </a:pPr>
            <a:r>
              <a:rPr lang="en-US" altLang="ko-KR" dirty="0"/>
              <a:t>node2 -&gt; next = node1 -&gt; next;</a:t>
            </a:r>
          </a:p>
          <a:p>
            <a:pPr marL="0" indent="0">
              <a:buNone/>
            </a:pPr>
            <a:r>
              <a:rPr lang="en-US" altLang="ko-KR" dirty="0"/>
              <a:t>node2 -&gt; data = 20;</a:t>
            </a:r>
          </a:p>
          <a:p>
            <a:pPr marL="0" indent="0">
              <a:buNone/>
            </a:pPr>
            <a:r>
              <a:rPr lang="en-US" altLang="ko-KR" dirty="0"/>
              <a:t>node1 -&gt; next = node2;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11C31-C6D2-DE0B-0813-6FF6A384357A}"/>
              </a:ext>
            </a:extLst>
          </p:cNvPr>
          <p:cNvSpPr txBox="1"/>
          <p:nvPr/>
        </p:nvSpPr>
        <p:spPr>
          <a:xfrm>
            <a:off x="7018867" y="557535"/>
            <a:ext cx="501226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node2</a:t>
            </a:r>
            <a:r>
              <a:rPr lang="ko-KR" altLang="en-US" dirty="0"/>
              <a:t>의 다음 주소는 </a:t>
            </a:r>
            <a:r>
              <a:rPr lang="en-US" altLang="ko-KR" dirty="0"/>
              <a:t>node1</a:t>
            </a:r>
            <a:r>
              <a:rPr lang="ko-KR" altLang="en-US" dirty="0"/>
              <a:t>이 </a:t>
            </a:r>
            <a:r>
              <a:rPr lang="ko-KR" altLang="en-US" dirty="0" err="1"/>
              <a:t>가르키던</a:t>
            </a:r>
            <a:r>
              <a:rPr lang="ko-KR" altLang="en-US" dirty="0"/>
              <a:t> 주소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node2</a:t>
            </a:r>
            <a:r>
              <a:rPr lang="ko-KR" altLang="en-US" dirty="0"/>
              <a:t>에는 </a:t>
            </a:r>
            <a:r>
              <a:rPr lang="en-US" altLang="ko-KR" dirty="0"/>
              <a:t>20</a:t>
            </a:r>
            <a:r>
              <a:rPr lang="ko-KR" altLang="en-US" dirty="0"/>
              <a:t>이라는 데이터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node1</a:t>
            </a:r>
            <a:r>
              <a:rPr lang="ko-KR" altLang="en-US" dirty="0"/>
              <a:t>의 다음 주소는 </a:t>
            </a:r>
            <a:r>
              <a:rPr lang="en-US" altLang="ko-KR" dirty="0"/>
              <a:t>node2</a:t>
            </a:r>
            <a:r>
              <a:rPr lang="ko-KR" altLang="en-US" dirty="0"/>
              <a:t>로 저장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1EC6AE-1E61-2B64-26B7-96B6B8E7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47" y="3150614"/>
            <a:ext cx="5750853" cy="14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3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7DEB6-B0AB-25FE-38C5-9A98CC73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생성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8DAB2-707A-7D87-810F-59E0C872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1" y="1801928"/>
            <a:ext cx="7645399" cy="45966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잘 할당되고 이어졌는지 확인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node* </a:t>
            </a:r>
            <a:r>
              <a:rPr lang="en-US" altLang="ko-KR" sz="2400" dirty="0" err="1"/>
              <a:t>curr</a:t>
            </a:r>
            <a:r>
              <a:rPr lang="en-US" altLang="ko-KR" sz="2400" dirty="0"/>
              <a:t> = head-&gt;next; </a:t>
            </a:r>
            <a:r>
              <a:rPr lang="en-US" altLang="ko-KR" sz="1600" dirty="0"/>
              <a:t>//</a:t>
            </a:r>
            <a:r>
              <a:rPr lang="ko-KR" altLang="en-US" sz="1600" dirty="0"/>
              <a:t>순회용 노드 생성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while(</a:t>
            </a:r>
            <a:r>
              <a:rPr lang="en-US" altLang="ko-KR" sz="2400" dirty="0" err="1"/>
              <a:t>curr</a:t>
            </a:r>
            <a:r>
              <a:rPr lang="en-US" altLang="ko-KR" sz="2400" dirty="0"/>
              <a:t> != NULL){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(“%d \n”, </a:t>
            </a:r>
            <a:r>
              <a:rPr lang="en-US" altLang="ko-KR" sz="2400" dirty="0" err="1"/>
              <a:t>curr</a:t>
            </a:r>
            <a:r>
              <a:rPr lang="en-US" altLang="ko-KR" sz="2400" dirty="0"/>
              <a:t>-&gt;data);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curr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curr</a:t>
            </a:r>
            <a:r>
              <a:rPr lang="en-US" altLang="ko-KR" sz="2400" dirty="0"/>
              <a:t>-&gt;next;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free(</a:t>
            </a:r>
            <a:r>
              <a:rPr lang="en-US" altLang="ko-KR" sz="2400" dirty="0" err="1"/>
              <a:t>haed</a:t>
            </a:r>
            <a:r>
              <a:rPr lang="en-US" altLang="ko-KR" sz="24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free(node1);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free(node2);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return 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8FFE1-28AB-3982-FBB4-2336C767A644}"/>
              </a:ext>
            </a:extLst>
          </p:cNvPr>
          <p:cNvSpPr txBox="1"/>
          <p:nvPr/>
        </p:nvSpPr>
        <p:spPr>
          <a:xfrm>
            <a:off x="6096000" y="365125"/>
            <a:ext cx="6096000" cy="5204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노드를 쭉 스캔할 </a:t>
            </a:r>
            <a:r>
              <a:rPr lang="en-US" altLang="ko-KR" dirty="0" err="1"/>
              <a:t>curr</a:t>
            </a:r>
            <a:r>
              <a:rPr lang="en-US" altLang="ko-KR" dirty="0"/>
              <a:t> </a:t>
            </a:r>
            <a:r>
              <a:rPr lang="ko-KR" altLang="en-US" dirty="0" err="1"/>
              <a:t>구조체포인터</a:t>
            </a:r>
            <a:r>
              <a:rPr lang="ko-KR" altLang="en-US" dirty="0"/>
              <a:t> 생성해 </a:t>
            </a:r>
            <a:r>
              <a:rPr lang="ko-KR" altLang="en-US" dirty="0" err="1"/>
              <a:t>머리노드가</a:t>
            </a:r>
            <a:r>
              <a:rPr lang="ko-KR" altLang="en-US" dirty="0"/>
              <a:t> </a:t>
            </a:r>
            <a:r>
              <a:rPr lang="ko-KR" altLang="en-US" dirty="0" err="1"/>
              <a:t>가르키는</a:t>
            </a:r>
            <a:r>
              <a:rPr lang="ko-KR" altLang="en-US" dirty="0"/>
              <a:t> 노드의 주소를 넣음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curr</a:t>
            </a:r>
            <a:r>
              <a:rPr lang="ko-KR" altLang="en-US" dirty="0"/>
              <a:t>은 </a:t>
            </a:r>
            <a:r>
              <a:rPr lang="en-US" altLang="ko-KR" dirty="0"/>
              <a:t>node1</a:t>
            </a:r>
            <a:r>
              <a:rPr lang="ko-KR" altLang="en-US" dirty="0"/>
              <a:t>의 주소를 </a:t>
            </a:r>
            <a:r>
              <a:rPr lang="ko-KR" altLang="en-US" dirty="0" err="1"/>
              <a:t>대입받은</a:t>
            </a:r>
            <a:r>
              <a:rPr lang="ko-KR" altLang="en-US" dirty="0"/>
              <a:t> 상태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curr</a:t>
            </a:r>
            <a:r>
              <a:rPr lang="en-US" altLang="ko-KR" dirty="0"/>
              <a:t> -&gt; data</a:t>
            </a:r>
            <a:r>
              <a:rPr lang="ko-KR" altLang="en-US" dirty="0"/>
              <a:t>를 하면 </a:t>
            </a:r>
            <a:r>
              <a:rPr lang="en-US" altLang="ko-KR" dirty="0"/>
              <a:t>node1 -&gt; data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curr</a:t>
            </a:r>
            <a:r>
              <a:rPr lang="ko-KR" altLang="en-US" dirty="0"/>
              <a:t>에 저장된 값이 </a:t>
            </a:r>
            <a:r>
              <a:rPr lang="en-US" altLang="ko-KR" dirty="0"/>
              <a:t>NULL</a:t>
            </a:r>
            <a:r>
              <a:rPr lang="ko-KR" altLang="en-US" dirty="0"/>
              <a:t>이 아닐 때 반복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node1</a:t>
            </a:r>
            <a:r>
              <a:rPr lang="ko-KR" altLang="en-US" dirty="0"/>
              <a:t>의 데이터를 출력한 뒤 </a:t>
            </a:r>
            <a:r>
              <a:rPr lang="en-US" altLang="ko-KR" dirty="0" err="1"/>
              <a:t>curr</a:t>
            </a:r>
            <a:r>
              <a:rPr lang="ko-KR" altLang="en-US" dirty="0"/>
              <a:t>에 지금 </a:t>
            </a:r>
            <a:r>
              <a:rPr lang="en-US" altLang="ko-KR" dirty="0" err="1"/>
              <a:t>curr</a:t>
            </a:r>
            <a:r>
              <a:rPr lang="ko-KR" altLang="en-US" dirty="0"/>
              <a:t>에 저장되어 있는 노드의 </a:t>
            </a:r>
            <a:r>
              <a:rPr lang="en-US" altLang="ko-KR" dirty="0"/>
              <a:t>next</a:t>
            </a:r>
            <a:r>
              <a:rPr lang="ko-KR" altLang="en-US" dirty="0"/>
              <a:t>값 대입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curr</a:t>
            </a:r>
            <a:r>
              <a:rPr lang="ko-KR" altLang="en-US" dirty="0"/>
              <a:t>에 </a:t>
            </a:r>
            <a:r>
              <a:rPr lang="en-US" altLang="ko-KR" dirty="0"/>
              <a:t>node2</a:t>
            </a:r>
            <a:r>
              <a:rPr lang="ko-KR" altLang="en-US" dirty="0"/>
              <a:t>의 주소가 대입됨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과정 반복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마지막 </a:t>
            </a:r>
            <a:r>
              <a:rPr lang="en-US" altLang="ko-KR" dirty="0"/>
              <a:t>tail</a:t>
            </a:r>
            <a:r>
              <a:rPr lang="ko-KR" altLang="en-US" dirty="0"/>
              <a:t>의 </a:t>
            </a:r>
            <a:r>
              <a:rPr lang="en-US" altLang="ko-KR" dirty="0"/>
              <a:t>next </a:t>
            </a:r>
            <a:r>
              <a:rPr lang="ko-KR" altLang="en-US" dirty="0"/>
              <a:t>값은 </a:t>
            </a:r>
            <a:r>
              <a:rPr lang="en-US" altLang="ko-KR" dirty="0"/>
              <a:t>NULL</a:t>
            </a:r>
            <a:r>
              <a:rPr lang="ko-KR" altLang="en-US" dirty="0"/>
              <a:t>이기 때문에 반복 종료</a:t>
            </a:r>
            <a:endParaRPr lang="en-US" altLang="ko-KR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</a:t>
            </a:r>
            <a:r>
              <a:rPr lang="en-US" altLang="ko-KR" dirty="0"/>
              <a:t> </a:t>
            </a:r>
            <a:r>
              <a:rPr lang="ko-KR" altLang="en-US" dirty="0"/>
              <a:t>할당된 메모리 공간 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50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1C14-5D88-DF7F-6DC9-9035D8D7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삭제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6C9A5-FDF9-8AE9-8975-1AC2A822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노드 추가의 반대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노드 삭제 전에 그 노드가 가지고 있던 다음 주소를 삭제할 이전 노드의 </a:t>
            </a:r>
            <a:r>
              <a:rPr lang="en-US" altLang="ko-KR" dirty="0"/>
              <a:t>next</a:t>
            </a:r>
            <a:r>
              <a:rPr lang="ko-KR" altLang="en-US" dirty="0"/>
              <a:t>에 집어넣어주면 삭제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193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E5090-0D27-6DA0-FB6A-52E93677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삭제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EE8AA-3B36-CB94-D599-10AA8D359C90}"/>
              </a:ext>
            </a:extLst>
          </p:cNvPr>
          <p:cNvSpPr txBox="1"/>
          <p:nvPr/>
        </p:nvSpPr>
        <p:spPr>
          <a:xfrm>
            <a:off x="7112000" y="283825"/>
            <a:ext cx="7035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0" i="0" dirty="0">
                <a:effectLst/>
              </a:rPr>
              <a:t>typedef struct node {</a:t>
            </a:r>
          </a:p>
          <a:p>
            <a:pPr algn="l"/>
            <a:r>
              <a:rPr lang="en-US" altLang="ko-KR" sz="2400" b="0" i="0" dirty="0">
                <a:effectLst/>
              </a:rPr>
              <a:t>    char data;</a:t>
            </a:r>
          </a:p>
          <a:p>
            <a:pPr algn="l"/>
            <a:r>
              <a:rPr lang="en-US" altLang="ko-KR" sz="2400" b="0" i="0" dirty="0">
                <a:effectLst/>
              </a:rPr>
              <a:t>    struct node* next;</a:t>
            </a:r>
          </a:p>
          <a:p>
            <a:pPr algn="l"/>
            <a:r>
              <a:rPr lang="en-US" altLang="ko-KR" sz="2400" b="0" i="0" dirty="0">
                <a:effectLst/>
              </a:rPr>
              <a:t>} Node;</a:t>
            </a:r>
          </a:p>
          <a:p>
            <a:pPr algn="l"/>
            <a:r>
              <a:rPr lang="en-US" altLang="ko-KR" sz="2400" b="0" i="0" dirty="0">
                <a:effectLst/>
              </a:rPr>
              <a:t> </a:t>
            </a:r>
          </a:p>
          <a:p>
            <a:pPr algn="l"/>
            <a:r>
              <a:rPr lang="en-US" altLang="ko-KR" sz="2400" b="0" i="0" dirty="0">
                <a:effectLst/>
              </a:rPr>
              <a:t>Node* head;</a:t>
            </a:r>
          </a:p>
          <a:p>
            <a:pPr algn="l"/>
            <a:r>
              <a:rPr lang="en-US" altLang="ko-KR" sz="2400" b="0" i="0" dirty="0">
                <a:effectLst/>
              </a:rPr>
              <a:t> </a:t>
            </a:r>
          </a:p>
          <a:p>
            <a:pPr algn="l"/>
            <a:r>
              <a:rPr lang="en-US" altLang="ko-KR" sz="2400" b="0" i="0" dirty="0">
                <a:effectLst/>
              </a:rPr>
              <a:t>void delete(Node *pre) {</a:t>
            </a:r>
          </a:p>
          <a:p>
            <a:pPr algn="l"/>
            <a:r>
              <a:rPr lang="en-US" altLang="ko-KR" sz="2400" b="0" i="0" dirty="0">
                <a:effectLst/>
              </a:rPr>
              <a:t>    Node* old;</a:t>
            </a:r>
          </a:p>
          <a:p>
            <a:pPr algn="l"/>
            <a:r>
              <a:rPr lang="en-US" altLang="ko-KR" sz="2400" b="0" i="0" dirty="0">
                <a:effectLst/>
              </a:rPr>
              <a:t>    if (head == NULL) {</a:t>
            </a:r>
          </a:p>
          <a:p>
            <a:pPr algn="l"/>
            <a:r>
              <a:rPr lang="en-US" altLang="ko-KR" sz="2400" b="0" i="0" dirty="0">
                <a:effectLst/>
              </a:rPr>
              <a:t>        </a:t>
            </a:r>
            <a:r>
              <a:rPr lang="en-US" altLang="ko-KR" sz="2400" b="0" i="0" dirty="0" err="1">
                <a:effectLst/>
              </a:rPr>
              <a:t>printf</a:t>
            </a:r>
            <a:r>
              <a:rPr lang="en-US" altLang="ko-KR" sz="2400" b="0" i="0" dirty="0">
                <a:effectLst/>
              </a:rPr>
              <a:t>("ERROR!!");</a:t>
            </a:r>
          </a:p>
          <a:p>
            <a:pPr algn="l"/>
            <a:r>
              <a:rPr lang="en-US" altLang="ko-KR" sz="2400" b="0" i="0" dirty="0">
                <a:effectLst/>
              </a:rPr>
              <a:t>        return;</a:t>
            </a:r>
          </a:p>
          <a:p>
            <a:pPr algn="l"/>
            <a:r>
              <a:rPr lang="en-US" altLang="ko-KR" sz="2400" b="0" i="0" dirty="0">
                <a:effectLst/>
              </a:rPr>
              <a:t>    }</a:t>
            </a:r>
          </a:p>
          <a:p>
            <a:pPr algn="l"/>
            <a:r>
              <a:rPr lang="en-US" altLang="ko-KR" sz="2400" b="0" i="0" dirty="0">
                <a:effectLst/>
              </a:rPr>
              <a:t>    old = pre-&gt;next;</a:t>
            </a:r>
          </a:p>
          <a:p>
            <a:pPr algn="l"/>
            <a:r>
              <a:rPr lang="en-US" altLang="ko-KR" sz="2400" b="0" i="0" dirty="0">
                <a:effectLst/>
              </a:rPr>
              <a:t>    if (old == NULL) return;</a:t>
            </a:r>
          </a:p>
          <a:p>
            <a:pPr algn="l"/>
            <a:r>
              <a:rPr lang="en-US" altLang="ko-KR" sz="2400" b="0" i="0" dirty="0">
                <a:effectLst/>
              </a:rPr>
              <a:t>    pre-&gt;next = old-&gt;next;</a:t>
            </a:r>
          </a:p>
          <a:p>
            <a:pPr algn="l"/>
            <a:r>
              <a:rPr lang="en-US" altLang="ko-KR" sz="2400" b="0" i="0" dirty="0"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F0542-C608-72F2-81D6-5F8E39928E03}"/>
              </a:ext>
            </a:extLst>
          </p:cNvPr>
          <p:cNvSpPr txBox="1"/>
          <p:nvPr/>
        </p:nvSpPr>
        <p:spPr>
          <a:xfrm>
            <a:off x="838200" y="1439462"/>
            <a:ext cx="5109634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두가지를 </a:t>
            </a:r>
            <a:r>
              <a:rPr lang="ko-KR" altLang="en-US" sz="1600" dirty="0" err="1"/>
              <a:t>살펴야함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head</a:t>
            </a:r>
            <a:r>
              <a:rPr lang="ko-KR" altLang="en-US" sz="1600" dirty="0"/>
              <a:t>의 </a:t>
            </a:r>
            <a:r>
              <a:rPr lang="en-US" altLang="ko-KR" sz="1600" dirty="0"/>
              <a:t>next</a:t>
            </a:r>
            <a:r>
              <a:rPr lang="ko-KR" altLang="en-US" sz="1600" dirty="0"/>
              <a:t>가 </a:t>
            </a:r>
            <a:r>
              <a:rPr lang="en-US" altLang="ko-KR" sz="1600" dirty="0"/>
              <a:t>null</a:t>
            </a:r>
            <a:r>
              <a:rPr lang="ko-KR" altLang="en-US" sz="1600" dirty="0"/>
              <a:t>인 경우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 pre</a:t>
            </a:r>
            <a:r>
              <a:rPr lang="ko-KR" altLang="en-US" sz="1600" dirty="0"/>
              <a:t>의 다음 노드가 없을 경우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if</a:t>
            </a:r>
            <a:r>
              <a:rPr lang="ko-KR" altLang="en-US" sz="1600" dirty="0"/>
              <a:t>문을 통해 </a:t>
            </a:r>
            <a:r>
              <a:rPr lang="en-US" altLang="ko-KR" sz="1600" dirty="0"/>
              <a:t>head</a:t>
            </a:r>
            <a:r>
              <a:rPr lang="ko-KR" altLang="en-US" sz="1600" dirty="0"/>
              <a:t>가 </a:t>
            </a:r>
            <a:r>
              <a:rPr lang="en-US" altLang="ko-KR" sz="1600" dirty="0"/>
              <a:t>null</a:t>
            </a:r>
            <a:r>
              <a:rPr lang="ko-KR" altLang="en-US" sz="1600" dirty="0"/>
              <a:t>이면 에러 메시지와 함께 리턴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그렇지 않다면 구조체 포인터 변수 </a:t>
            </a:r>
            <a:r>
              <a:rPr lang="en-US" altLang="ko-KR" sz="1600" dirty="0"/>
              <a:t>old</a:t>
            </a:r>
            <a:r>
              <a:rPr lang="ko-KR" altLang="en-US" sz="1600" dirty="0"/>
              <a:t>를 생성해 </a:t>
            </a:r>
            <a:r>
              <a:rPr lang="en-US" altLang="ko-KR" sz="1600" dirty="0"/>
              <a:t>pre </a:t>
            </a:r>
            <a:r>
              <a:rPr lang="ko-KR" altLang="en-US" sz="1600" dirty="0"/>
              <a:t>노드의 다음 노드를 </a:t>
            </a:r>
            <a:r>
              <a:rPr lang="ko-KR" altLang="en-US" sz="1600" dirty="0" err="1"/>
              <a:t>가르키도록</a:t>
            </a:r>
            <a:r>
              <a:rPr lang="ko-KR" altLang="en-US" sz="1600" dirty="0"/>
              <a:t>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만약 </a:t>
            </a:r>
            <a:r>
              <a:rPr lang="en-US" altLang="ko-KR" sz="1600" dirty="0"/>
              <a:t>old</a:t>
            </a:r>
            <a:r>
              <a:rPr lang="ko-KR" altLang="en-US" sz="1600" dirty="0"/>
              <a:t>가 </a:t>
            </a:r>
            <a:r>
              <a:rPr lang="en-US" altLang="ko-KR" sz="1600" dirty="0"/>
              <a:t>null</a:t>
            </a:r>
            <a:r>
              <a:rPr lang="ko-KR" altLang="en-US" sz="1600" dirty="0"/>
              <a:t>이라면</a:t>
            </a:r>
            <a:r>
              <a:rPr lang="en-US" altLang="ko-KR" sz="1600" dirty="0"/>
              <a:t>(pre</a:t>
            </a:r>
            <a:r>
              <a:rPr lang="ko-KR" altLang="en-US" sz="1600" dirty="0"/>
              <a:t>가 마지막 노드였다면</a:t>
            </a:r>
            <a:r>
              <a:rPr lang="en-US" altLang="ko-KR" sz="1600" dirty="0"/>
              <a:t>) </a:t>
            </a:r>
            <a:r>
              <a:rPr lang="ko-KR" altLang="en-US" sz="1600" dirty="0"/>
              <a:t>삭제할 노드가 없으므로 리턴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그렇지 않고 </a:t>
            </a:r>
            <a:r>
              <a:rPr lang="en-US" altLang="ko-KR" sz="1600" dirty="0"/>
              <a:t>pre </a:t>
            </a:r>
            <a:r>
              <a:rPr lang="ko-KR" altLang="en-US" sz="1600" dirty="0"/>
              <a:t>뒤로 노드가 더 있다면 </a:t>
            </a:r>
            <a:r>
              <a:rPr lang="en-US" altLang="ko-KR" sz="1600" dirty="0"/>
              <a:t>pre-&gt; next = old -&gt; next</a:t>
            </a:r>
            <a:r>
              <a:rPr lang="ko-KR" altLang="en-US" sz="1600" dirty="0"/>
              <a:t>를 함</a:t>
            </a:r>
          </a:p>
        </p:txBody>
      </p:sp>
    </p:spTree>
    <p:extLst>
      <p:ext uri="{BB962C8B-B14F-4D97-AF65-F5344CB8AC3E}">
        <p14:creationId xmlns:p14="http://schemas.microsoft.com/office/powerpoint/2010/main" val="37419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F3F47-F5E1-5B31-0644-5C48F2C8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연결 리스트의 차이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20D5C-C4F4-DE5E-895D-AD62FD5A8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47222-CD30-C4B9-F071-DDD869A9C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미리 크기를 </a:t>
            </a:r>
            <a:r>
              <a:rPr lang="ko-KR" altLang="en-US" dirty="0" err="1"/>
              <a:t>정해놓음</a:t>
            </a:r>
            <a:endParaRPr lang="en-US" altLang="ko-KR" dirty="0"/>
          </a:p>
          <a:p>
            <a:r>
              <a:rPr lang="ko-KR" altLang="en-US" dirty="0"/>
              <a:t>연속된 메모리 주소를 할당 받음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가 있어서 쉽게 접근이 가능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32CFB7-FCC5-884C-2A65-CD8BDC21F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7CE8D6-647A-10A9-4EA9-38E9A99AB8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크기를 정할 필요가 없음</a:t>
            </a:r>
            <a:endParaRPr lang="en-US" altLang="ko-KR" dirty="0"/>
          </a:p>
          <a:p>
            <a:r>
              <a:rPr lang="ko-KR" altLang="en-US" dirty="0"/>
              <a:t>각각의 데이터가 메모리 공간 상의 고유한 노드로 존재</a:t>
            </a:r>
            <a:endParaRPr lang="en-US" altLang="ko-KR" dirty="0"/>
          </a:p>
          <a:p>
            <a:r>
              <a:rPr lang="ko-KR" altLang="en-US" dirty="0"/>
              <a:t>노드는 자신의 앞과 뒤에 있는 데이터에 대한 주소를 기억하고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8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ABA5B22-5891-EC53-2BC0-DA4DAC51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E08FB2A-97B0-75A2-6057-3D3B4277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dirty="0"/>
              <a:t>각 노드가 데이터와 포인터를 가지고 한 줄로 연결되어 있는 방식으로 데이터를 저장하는 자료구조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데이터를 담고 있는 노드들이 연결되어 있는데</a:t>
            </a:r>
            <a:r>
              <a:rPr lang="en-US" altLang="ko-KR" dirty="0"/>
              <a:t>, </a:t>
            </a:r>
            <a:r>
              <a:rPr lang="ko-KR" altLang="en-US" dirty="0"/>
              <a:t>노드의 포인터가 다음이나 이전의 노드와의 연결을 담당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간단히 말하면 하나의 노드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)</a:t>
            </a:r>
            <a:r>
              <a:rPr lang="ko-KR" altLang="en-US" dirty="0"/>
              <a:t>가 다른 노드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)</a:t>
            </a:r>
            <a:r>
              <a:rPr lang="ko-KR" altLang="en-US" dirty="0"/>
              <a:t>의 주소를 </a:t>
            </a:r>
            <a:r>
              <a:rPr lang="ko-KR" altLang="en-US" dirty="0" err="1"/>
              <a:t>가르키며</a:t>
            </a:r>
            <a:r>
              <a:rPr lang="ko-KR" altLang="en-US" dirty="0"/>
              <a:t> 이어져 나가는 형태로 데이터</a:t>
            </a:r>
            <a:r>
              <a:rPr lang="en-US" altLang="ko-KR" dirty="0"/>
              <a:t>(</a:t>
            </a:r>
            <a:r>
              <a:rPr lang="ko-KR" altLang="en-US" dirty="0"/>
              <a:t>사람</a:t>
            </a:r>
            <a:r>
              <a:rPr lang="en-US" altLang="ko-KR" dirty="0"/>
              <a:t>)</a:t>
            </a:r>
            <a:r>
              <a:rPr lang="ko-KR" altLang="en-US" dirty="0"/>
              <a:t>을 저장하는 자료구조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479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ADB4-77E2-E849-9EE1-3562D545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53E262-EB0C-E260-D487-3A8562936B16}"/>
              </a:ext>
            </a:extLst>
          </p:cNvPr>
          <p:cNvGrpSpPr/>
          <p:nvPr/>
        </p:nvGrpSpPr>
        <p:grpSpPr>
          <a:xfrm>
            <a:off x="1744133" y="1690688"/>
            <a:ext cx="8703733" cy="2404534"/>
            <a:chOff x="1032933" y="1998133"/>
            <a:chExt cx="8703733" cy="240453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7128FF-8D0B-C90D-83ED-13CC5F32BC0A}"/>
                </a:ext>
              </a:extLst>
            </p:cNvPr>
            <p:cNvGrpSpPr/>
            <p:nvPr/>
          </p:nvGrpSpPr>
          <p:grpSpPr>
            <a:xfrm>
              <a:off x="1032933" y="2048933"/>
              <a:ext cx="2438400" cy="2353734"/>
              <a:chOff x="1032933" y="2048933"/>
              <a:chExt cx="2438400" cy="2353734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62C2651F-1E47-3A3D-3376-5339AC9E5CC5}"/>
                  </a:ext>
                </a:extLst>
              </p:cNvPr>
              <p:cNvSpPr/>
              <p:nvPr/>
            </p:nvSpPr>
            <p:spPr>
              <a:xfrm>
                <a:off x="1032933" y="2048933"/>
                <a:ext cx="2438400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1A9C432-0E46-9494-F977-58AE1E47A19F}"/>
                  </a:ext>
                </a:extLst>
              </p:cNvPr>
              <p:cNvSpPr/>
              <p:nvPr/>
            </p:nvSpPr>
            <p:spPr>
              <a:xfrm>
                <a:off x="1354666" y="2963333"/>
                <a:ext cx="1794934" cy="1439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철수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2771173-1901-811C-AD9E-E9A0904B34FB}"/>
                </a:ext>
              </a:extLst>
            </p:cNvPr>
            <p:cNvGrpSpPr/>
            <p:nvPr/>
          </p:nvGrpSpPr>
          <p:grpSpPr>
            <a:xfrm>
              <a:off x="4114799" y="1998133"/>
              <a:ext cx="2438400" cy="2353734"/>
              <a:chOff x="1032933" y="2048933"/>
              <a:chExt cx="2438400" cy="2353734"/>
            </a:xfrm>
          </p:grpSpPr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A63F329A-8358-D158-FD04-5FBCE531F178}"/>
                  </a:ext>
                </a:extLst>
              </p:cNvPr>
              <p:cNvSpPr/>
              <p:nvPr/>
            </p:nvSpPr>
            <p:spPr>
              <a:xfrm>
                <a:off x="1032933" y="2048933"/>
                <a:ext cx="2438400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0F2865-12C0-5BF8-FF73-A7BEABA53B1E}"/>
                  </a:ext>
                </a:extLst>
              </p:cNvPr>
              <p:cNvSpPr/>
              <p:nvPr/>
            </p:nvSpPr>
            <p:spPr>
              <a:xfrm>
                <a:off x="1354666" y="2963333"/>
                <a:ext cx="1794934" cy="1439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짱구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87FCAC0-2FEE-1B5C-0DB6-241649B24E8C}"/>
                </a:ext>
              </a:extLst>
            </p:cNvPr>
            <p:cNvGrpSpPr/>
            <p:nvPr/>
          </p:nvGrpSpPr>
          <p:grpSpPr>
            <a:xfrm>
              <a:off x="7298266" y="2048933"/>
              <a:ext cx="2438400" cy="2353734"/>
              <a:chOff x="1032933" y="2048933"/>
              <a:chExt cx="2438400" cy="2353734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63D99D2F-46AA-CAF4-533F-0BA5138EC6BB}"/>
                  </a:ext>
                </a:extLst>
              </p:cNvPr>
              <p:cNvSpPr/>
              <p:nvPr/>
            </p:nvSpPr>
            <p:spPr>
              <a:xfrm>
                <a:off x="1032933" y="2048933"/>
                <a:ext cx="2438400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E8D0525-DC80-1D2A-D8F5-D92F9151EAFE}"/>
                  </a:ext>
                </a:extLst>
              </p:cNvPr>
              <p:cNvSpPr/>
              <p:nvPr/>
            </p:nvSpPr>
            <p:spPr>
              <a:xfrm>
                <a:off x="1354666" y="2963333"/>
                <a:ext cx="1794934" cy="1439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훈이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351566-A0A1-49D8-91C5-259D8A09A7CB}"/>
              </a:ext>
            </a:extLst>
          </p:cNvPr>
          <p:cNvSpPr txBox="1"/>
          <p:nvPr/>
        </p:nvSpPr>
        <p:spPr>
          <a:xfrm>
            <a:off x="7264399" y="597756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 </a:t>
            </a:r>
            <a:r>
              <a:rPr lang="en-US" altLang="ko-KR" dirty="0"/>
              <a:t>: </a:t>
            </a:r>
            <a:r>
              <a:rPr lang="ko-KR" altLang="en-US" dirty="0"/>
              <a:t>노드</a:t>
            </a:r>
            <a:endParaRPr lang="en-US" altLang="ko-KR" dirty="0"/>
          </a:p>
          <a:p>
            <a:r>
              <a:rPr lang="ko-KR" altLang="en-US" dirty="0"/>
              <a:t>사람 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4B2AA-FE90-A843-94E9-B85DC69B7F5E}"/>
              </a:ext>
            </a:extLst>
          </p:cNvPr>
          <p:cNvSpPr txBox="1"/>
          <p:nvPr/>
        </p:nvSpPr>
        <p:spPr>
          <a:xfrm>
            <a:off x="1543049" y="4774981"/>
            <a:ext cx="1079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노드는 다음 노드 또는 이전 노드를 </a:t>
            </a:r>
            <a:r>
              <a:rPr lang="ko-KR" altLang="en-US" dirty="0" err="1"/>
              <a:t>가르킴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철수 집 </a:t>
            </a:r>
            <a:r>
              <a:rPr lang="en-US" altLang="ko-KR" dirty="0"/>
              <a:t>-&gt; </a:t>
            </a:r>
            <a:r>
              <a:rPr lang="ko-KR" altLang="en-US" dirty="0"/>
              <a:t>짱구 집 </a:t>
            </a:r>
            <a:r>
              <a:rPr lang="en-US" altLang="ko-KR" dirty="0"/>
              <a:t>-&gt; </a:t>
            </a:r>
            <a:r>
              <a:rPr lang="ko-KR" altLang="en-US" dirty="0"/>
              <a:t>훈이 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훈이 집 다음에는 노드</a:t>
            </a:r>
            <a:r>
              <a:rPr lang="en-US" altLang="ko-KR" dirty="0"/>
              <a:t>(</a:t>
            </a:r>
            <a:r>
              <a:rPr lang="ko-KR" altLang="en-US" dirty="0"/>
              <a:t>집</a:t>
            </a:r>
            <a:r>
              <a:rPr lang="en-US" altLang="ko-KR" dirty="0"/>
              <a:t>)</a:t>
            </a:r>
            <a:r>
              <a:rPr lang="ko-KR" altLang="en-US" dirty="0"/>
              <a:t>가 없으므로 훈이 집이 </a:t>
            </a:r>
            <a:r>
              <a:rPr lang="ko-KR" altLang="en-US" dirty="0" err="1"/>
              <a:t>가르키는</a:t>
            </a:r>
            <a:r>
              <a:rPr lang="ko-KR" altLang="en-US" dirty="0"/>
              <a:t> 노드는 없음</a:t>
            </a:r>
            <a:r>
              <a:rPr lang="en-US" altLang="ko-KR" dirty="0"/>
              <a:t>(NULL)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28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B439D-A5AE-0EAA-75A8-17C2A48F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 장점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2E36-01E2-CE90-B6BC-6E6F5894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원하는 만큼 노드를 동적으로 추가</a:t>
            </a:r>
            <a:r>
              <a:rPr lang="en-US" altLang="ko-KR" dirty="0"/>
              <a:t>/</a:t>
            </a:r>
            <a:r>
              <a:rPr lang="ko-KR" altLang="en-US" dirty="0"/>
              <a:t>삭제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배열처럼 메모리 공간에 정렬되어 있지 않고 사방에 흩어져 있어서 배열의 인덱스처럼 특정 노드에 바로 접근 불가능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예를 들어서 </a:t>
            </a:r>
            <a:r>
              <a:rPr lang="en-US" altLang="ko-KR" dirty="0"/>
              <a:t>1~10</a:t>
            </a:r>
            <a:r>
              <a:rPr lang="ko-KR" altLang="en-US" dirty="0"/>
              <a:t>번 노드가 있는데 </a:t>
            </a:r>
            <a:r>
              <a:rPr lang="en-US" altLang="ko-KR" dirty="0"/>
              <a:t>4</a:t>
            </a:r>
            <a:r>
              <a:rPr lang="ko-KR" altLang="en-US" dirty="0"/>
              <a:t>번 노드에 접근하려면 </a:t>
            </a:r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4</a:t>
            </a:r>
            <a:r>
              <a:rPr lang="ko-KR" altLang="en-US" dirty="0" err="1"/>
              <a:t>번까지를</a:t>
            </a:r>
            <a:r>
              <a:rPr lang="ko-KR" altLang="en-US" dirty="0"/>
              <a:t> 탐색해야만 함</a:t>
            </a:r>
          </a:p>
        </p:txBody>
      </p:sp>
    </p:spTree>
    <p:extLst>
      <p:ext uri="{BB962C8B-B14F-4D97-AF65-F5344CB8AC3E}">
        <p14:creationId xmlns:p14="http://schemas.microsoft.com/office/powerpoint/2010/main" val="239927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5EEFE-3B13-6CDC-7D82-34C44177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9A796-FBA1-1672-CD7C-0E010390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/>
              <a:t>이중 연결 리스트</a:t>
            </a:r>
            <a:r>
              <a:rPr lang="en-US" altLang="ko-KR" b="1" dirty="0"/>
              <a:t>(</a:t>
            </a:r>
            <a:r>
              <a:rPr lang="ko-KR" altLang="en-US" b="1" dirty="0"/>
              <a:t>양방향</a:t>
            </a:r>
            <a:r>
              <a:rPr lang="en-US" altLang="ko-KR" b="1" dirty="0"/>
              <a:t>) </a:t>
            </a:r>
            <a:r>
              <a:rPr lang="en-US" altLang="ko-KR" dirty="0"/>
              <a:t>/ </a:t>
            </a:r>
            <a:r>
              <a:rPr lang="ko-KR" altLang="en-US" b="1" dirty="0"/>
              <a:t>단일 연결 리스트</a:t>
            </a:r>
            <a:r>
              <a:rPr lang="en-US" altLang="ko-KR" b="1" dirty="0"/>
              <a:t>(</a:t>
            </a:r>
            <a:r>
              <a:rPr lang="ko-KR" altLang="en-US" b="1" dirty="0"/>
              <a:t>단방향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마지막 노드가 처음 노드를 </a:t>
            </a:r>
            <a:r>
              <a:rPr lang="ko-KR" altLang="en-US" dirty="0" err="1"/>
              <a:t>가르키는</a:t>
            </a:r>
            <a:r>
              <a:rPr lang="ko-KR" altLang="en-US" dirty="0"/>
              <a:t> </a:t>
            </a:r>
            <a:r>
              <a:rPr lang="ko-KR" altLang="en-US" b="1" dirty="0"/>
              <a:t>원형 연결 리스트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567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9BD0E-7741-7C5E-20C6-24D718DB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연결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06385-D097-1AF7-E717-A46D375D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753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첫 노드가 다음 노드를 </a:t>
            </a:r>
            <a:r>
              <a:rPr lang="ko-KR" altLang="en-US" dirty="0" err="1"/>
              <a:t>가르키고</a:t>
            </a:r>
            <a:r>
              <a:rPr lang="en-US" altLang="ko-KR" dirty="0"/>
              <a:t>,</a:t>
            </a:r>
            <a:r>
              <a:rPr lang="ko-KR" altLang="en-US" dirty="0"/>
              <a:t> 그 다음 노드가 또 그 다음 노드를 </a:t>
            </a:r>
            <a:r>
              <a:rPr lang="ko-KR" altLang="en-US" dirty="0" err="1"/>
              <a:t>가르키는</a:t>
            </a:r>
            <a:r>
              <a:rPr lang="ko-KR" altLang="en-US" dirty="0"/>
              <a:t> 방식으로 쭉 </a:t>
            </a:r>
            <a:r>
              <a:rPr lang="ko-KR" altLang="en-US" dirty="0" err="1"/>
              <a:t>이어나가는</a:t>
            </a:r>
            <a:r>
              <a:rPr lang="ko-KR" altLang="en-US" dirty="0"/>
              <a:t> 방식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첫번째 노드 </a:t>
            </a:r>
            <a:r>
              <a:rPr lang="en-US" altLang="ko-KR" dirty="0"/>
              <a:t>= Head(</a:t>
            </a:r>
            <a:r>
              <a:rPr lang="ko-KR" altLang="en-US" dirty="0"/>
              <a:t>헤드</a:t>
            </a:r>
            <a:r>
              <a:rPr lang="en-US" altLang="ko-KR" dirty="0"/>
              <a:t>)</a:t>
            </a:r>
            <a:r>
              <a:rPr lang="ko-KR" altLang="en-US" dirty="0"/>
              <a:t>노드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마지막 노드 </a:t>
            </a:r>
            <a:r>
              <a:rPr lang="en-US" altLang="ko-KR" dirty="0"/>
              <a:t>= Tail(</a:t>
            </a:r>
            <a:r>
              <a:rPr lang="ko-KR" altLang="en-US" dirty="0"/>
              <a:t>테일</a:t>
            </a:r>
            <a:r>
              <a:rPr lang="en-US" altLang="ko-KR" dirty="0"/>
              <a:t>)</a:t>
            </a:r>
            <a:r>
              <a:rPr lang="ko-KR" altLang="en-US" dirty="0"/>
              <a:t>노드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노드는 기본적으로 데이터를 저장할 공간</a:t>
            </a:r>
            <a:r>
              <a:rPr lang="en-US" altLang="ko-KR" dirty="0"/>
              <a:t>, </a:t>
            </a:r>
            <a:r>
              <a:rPr lang="ko-KR" altLang="en-US" dirty="0"/>
              <a:t>주소를 저장할 공간 </a:t>
            </a:r>
            <a:r>
              <a:rPr lang="en-US" altLang="ko-KR" dirty="0"/>
              <a:t>2</a:t>
            </a:r>
            <a:r>
              <a:rPr lang="ko-KR" altLang="en-US" dirty="0"/>
              <a:t>개로 나뉨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1F4EDE-16B4-04EC-74F8-4F220235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272" y="3212299"/>
            <a:ext cx="4741861" cy="157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4E20C-F702-68DB-7F1A-64E78414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생성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EF27F-E197-A627-8CA8-37D5018D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연결 리스트는 이전 노드의 주소를 저장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head -&gt; tail </a:t>
            </a:r>
            <a:r>
              <a:rPr lang="ko-KR" altLang="en-US" dirty="0"/>
              <a:t>방향으로만 데이터 저장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//</a:t>
            </a:r>
            <a:r>
              <a:rPr lang="ko-KR" altLang="en-US" sz="1600" dirty="0"/>
              <a:t>연결리스트를 구현할 구조체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typedef struct NODE{</a:t>
            </a:r>
          </a:p>
          <a:p>
            <a:pPr marL="0" indent="0">
              <a:buNone/>
            </a:pPr>
            <a:r>
              <a:rPr lang="en-US" altLang="ko-KR" dirty="0"/>
              <a:t>	int data;</a:t>
            </a:r>
          </a:p>
          <a:p>
            <a:pPr marL="0" indent="0">
              <a:buNone/>
            </a:pPr>
            <a:r>
              <a:rPr lang="en-US" altLang="ko-KR" dirty="0"/>
              <a:t>	struct NODE* next;</a:t>
            </a:r>
          </a:p>
          <a:p>
            <a:pPr marL="0" indent="0">
              <a:buNone/>
            </a:pPr>
            <a:r>
              <a:rPr lang="en-US" altLang="ko-KR" dirty="0"/>
              <a:t>}node;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07051-96B1-58F0-0B5D-CDE60D35C63C}"/>
              </a:ext>
            </a:extLst>
          </p:cNvPr>
          <p:cNvSpPr txBox="1"/>
          <p:nvPr/>
        </p:nvSpPr>
        <p:spPr>
          <a:xfrm>
            <a:off x="5621867" y="4001294"/>
            <a:ext cx="65701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노드는 데이터를 저장할 변수와 다음 노드의 주소를 저장할 </a:t>
            </a:r>
            <a:r>
              <a:rPr lang="en-US" altLang="ko-KR" dirty="0"/>
              <a:t>“</a:t>
            </a:r>
            <a:r>
              <a:rPr lang="ko-KR" altLang="en-US" b="1" dirty="0" err="1"/>
              <a:t>자기참조</a:t>
            </a:r>
            <a:r>
              <a:rPr lang="ko-KR" altLang="en-US" b="1" dirty="0"/>
              <a:t> 구조체 포인터 변수</a:t>
            </a:r>
            <a:r>
              <a:rPr lang="en-US" altLang="ko-KR" dirty="0"/>
              <a:t>＂</a:t>
            </a:r>
            <a:r>
              <a:rPr lang="ko-KR" altLang="en-US" dirty="0"/>
              <a:t>를 하나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320743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A51C5-7607-C2FA-A3E3-F812A64E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생성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BD14F-4649-5B95-0BCA-DB741176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node * head = (node*)malloc(</a:t>
            </a:r>
            <a:r>
              <a:rPr lang="en-US" altLang="ko-KR" dirty="0" err="1"/>
              <a:t>sizeof</a:t>
            </a:r>
            <a:r>
              <a:rPr lang="en-US" altLang="ko-KR" dirty="0"/>
              <a:t>(node)); </a:t>
            </a:r>
            <a:r>
              <a:rPr lang="en-US" altLang="ko-KR" sz="2000" dirty="0"/>
              <a:t>//</a:t>
            </a:r>
            <a:r>
              <a:rPr lang="ko-KR" altLang="en-US" sz="2000" dirty="0"/>
              <a:t>헤드</a:t>
            </a:r>
            <a:r>
              <a:rPr lang="en-US" altLang="ko-KR" sz="2000" dirty="0"/>
              <a:t>(</a:t>
            </a:r>
            <a:r>
              <a:rPr lang="ko-KR" altLang="en-US" sz="2000" dirty="0"/>
              <a:t>시작</a:t>
            </a:r>
            <a:r>
              <a:rPr lang="en-US" altLang="ko-KR" sz="2000" dirty="0"/>
              <a:t>) </a:t>
            </a:r>
            <a:r>
              <a:rPr lang="ko-KR" altLang="en-US" sz="2000" dirty="0"/>
              <a:t>노드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head -&gt; next = NULL;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malloc </a:t>
            </a:r>
            <a:r>
              <a:rPr lang="ko-KR" altLang="en-US" sz="2400" dirty="0"/>
              <a:t>함수로 </a:t>
            </a:r>
            <a:r>
              <a:rPr lang="en-US" altLang="ko-KR" sz="2400" dirty="0" err="1"/>
              <a:t>sizeof</a:t>
            </a:r>
            <a:r>
              <a:rPr lang="en-US" altLang="ko-KR" sz="2400" dirty="0"/>
              <a:t>(node)</a:t>
            </a:r>
            <a:r>
              <a:rPr lang="ko-KR" altLang="en-US" sz="2400" dirty="0"/>
              <a:t>크기 만큼 동적할당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1400" dirty="0"/>
              <a:t>node</a:t>
            </a:r>
            <a:r>
              <a:rPr lang="ko-KR" altLang="en-US" sz="1400" dirty="0"/>
              <a:t>구조체 크기 만큼 할당</a:t>
            </a:r>
            <a:endParaRPr lang="en-US" altLang="ko-KR" sz="1400" dirty="0"/>
          </a:p>
          <a:p>
            <a:r>
              <a:rPr lang="ko-KR" altLang="en-US" sz="2400" dirty="0"/>
              <a:t>반환되는 </a:t>
            </a:r>
            <a:r>
              <a:rPr lang="ko-KR" altLang="en-US" sz="2400" dirty="0" err="1"/>
              <a:t>주소값을</a:t>
            </a:r>
            <a:r>
              <a:rPr lang="ko-KR" altLang="en-US" sz="2400" dirty="0"/>
              <a:t> </a:t>
            </a:r>
            <a:r>
              <a:rPr lang="en-US" altLang="ko-KR" sz="2400" dirty="0"/>
              <a:t>(node*) </a:t>
            </a:r>
            <a:r>
              <a:rPr lang="ko-KR" altLang="en-US" sz="2400" dirty="0" err="1"/>
              <a:t>자기참조</a:t>
            </a:r>
            <a:r>
              <a:rPr lang="ko-KR" altLang="en-US" sz="2400" dirty="0"/>
              <a:t> 구조체 포인터형으로 </a:t>
            </a:r>
            <a:r>
              <a:rPr lang="ko-KR" altLang="en-US" sz="2400" dirty="0" err="1"/>
              <a:t>형변환</a:t>
            </a:r>
            <a:endParaRPr lang="en-US" altLang="ko-KR" sz="2400" dirty="0"/>
          </a:p>
          <a:p>
            <a:r>
              <a:rPr lang="ko-KR" altLang="en-US" sz="2400" dirty="0"/>
              <a:t>두번째 줄은 </a:t>
            </a:r>
            <a:r>
              <a:rPr lang="ko-KR" altLang="en-US" sz="2400" dirty="0" err="1"/>
              <a:t>머리노드의</a:t>
            </a:r>
            <a:r>
              <a:rPr lang="ko-KR" altLang="en-US" sz="2400" dirty="0"/>
              <a:t> </a:t>
            </a:r>
            <a:r>
              <a:rPr lang="en-US" altLang="ko-KR" sz="2400" dirty="0"/>
              <a:t>next </a:t>
            </a:r>
            <a:r>
              <a:rPr lang="ko-KR" altLang="en-US" sz="2400" dirty="0"/>
              <a:t>값은 </a:t>
            </a:r>
            <a:r>
              <a:rPr lang="en-US" altLang="ko-KR" sz="2400" dirty="0"/>
              <a:t>null</a:t>
            </a:r>
            <a:r>
              <a:rPr lang="ko-KR" altLang="en-US" sz="2400" dirty="0"/>
              <a:t>이라는 의미</a:t>
            </a:r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2F4BF-70D5-0F77-25EA-7E7E35EF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4774670"/>
            <a:ext cx="2889992" cy="15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5D052-8F6E-43CD-206C-5E4A617A5B6A}"/>
              </a:ext>
            </a:extLst>
          </p:cNvPr>
          <p:cNvSpPr txBox="1"/>
          <p:nvPr/>
        </p:nvSpPr>
        <p:spPr>
          <a:xfrm>
            <a:off x="5370671" y="5156257"/>
            <a:ext cx="646853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머리노드가</a:t>
            </a:r>
            <a:r>
              <a:rPr lang="ko-KR" altLang="en-US" dirty="0"/>
              <a:t> </a:t>
            </a:r>
            <a:r>
              <a:rPr lang="ko-KR" altLang="en-US" dirty="0" err="1"/>
              <a:t>가르키는</a:t>
            </a:r>
            <a:r>
              <a:rPr lang="ko-KR" altLang="en-US" dirty="0"/>
              <a:t> 다음 노드는 </a:t>
            </a:r>
            <a:r>
              <a:rPr lang="en-US" altLang="ko-KR" dirty="0"/>
              <a:t>NULL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없음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머리노드는</a:t>
            </a:r>
            <a:r>
              <a:rPr lang="ko-KR" altLang="en-US" dirty="0"/>
              <a:t> 데이터 저장 </a:t>
            </a:r>
            <a:r>
              <a:rPr lang="en-US" altLang="ko-KR" dirty="0"/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출발점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38A7E-C713-6BED-B00B-F71D8BB0374B}"/>
              </a:ext>
            </a:extLst>
          </p:cNvPr>
          <p:cNvSpPr txBox="1"/>
          <p:nvPr/>
        </p:nvSpPr>
        <p:spPr>
          <a:xfrm>
            <a:off x="6310471" y="416455"/>
            <a:ext cx="552873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포인터에서 각각의 원소들에 직접적으로 접근하여 값을 수정할 때에는 </a:t>
            </a:r>
            <a:r>
              <a:rPr lang="en-US" altLang="ko-KR" dirty="0"/>
              <a:t>-&gt; </a:t>
            </a:r>
            <a:r>
              <a:rPr lang="ko-KR" altLang="en-US" dirty="0"/>
              <a:t>연산자 </a:t>
            </a:r>
            <a:r>
              <a:rPr lang="ko-KR" altLang="en-US" dirty="0" err="1"/>
              <a:t>사용해야함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83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940</Words>
  <Application>Microsoft Office PowerPoint</Application>
  <PresentationFormat>와이드스크린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연결리스트 (Linked List)</vt:lpstr>
      <vt:lpstr>배열과 연결 리스트의 차이(1)</vt:lpstr>
      <vt:lpstr>연결리스트(1)</vt:lpstr>
      <vt:lpstr>연결리스트(2)</vt:lpstr>
      <vt:lpstr>연결리스트 장점/단점</vt:lpstr>
      <vt:lpstr>연결리스트의 종류</vt:lpstr>
      <vt:lpstr>단일 연결 리스트</vt:lpstr>
      <vt:lpstr>노드 생성(1)</vt:lpstr>
      <vt:lpstr>노드 생성(2)</vt:lpstr>
      <vt:lpstr>노드 생성(3)</vt:lpstr>
      <vt:lpstr>노드 생성(4)</vt:lpstr>
      <vt:lpstr>노드 생성(5)</vt:lpstr>
      <vt:lpstr>노드 삭제(1)</vt:lpstr>
      <vt:lpstr>노드 삭제(2)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연결리스트 (Linked List)</dc:title>
  <dc:creator>민 조</dc:creator>
  <cp:lastModifiedBy>민 조</cp:lastModifiedBy>
  <cp:revision>1</cp:revision>
  <dcterms:created xsi:type="dcterms:W3CDTF">2023-06-21T04:45:46Z</dcterms:created>
  <dcterms:modified xsi:type="dcterms:W3CDTF">2023-06-21T05:38:51Z</dcterms:modified>
</cp:coreProperties>
</file>