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7C6C6-9ABF-3DED-FB7E-97D3FC2C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96332-A60F-9D69-2BBF-A3F4EED55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789BE-DBB6-DEDE-A235-DAC39369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BCE26-0969-D676-7338-DF37559A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43C24-F6E8-8745-3CD7-54E55895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B846-A8C3-D607-85DD-8EF5C0CF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71AC7-1A84-4FA2-E2EA-2CBE8062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DE3ED-C7B3-6D55-0E6F-09904338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93D3-5031-5A4D-5EDC-F25A56A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B7EC9-1DE2-BA74-3D0C-D68558CF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7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E9E6C-3C58-9678-37E6-F3DF19520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F2713-A4DA-D719-034B-3393B955A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F26AD-0FAF-C073-EA84-55CA213A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BA9B1-4718-4A9F-E530-1B5BC41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3380C-C841-842D-BA18-31D2CFE7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0FB79-C33F-89C7-51CE-F30914F0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1373-20BC-ABFB-90A8-B1B3D2AF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E56B5-8F14-AB6D-52A0-20EE2B92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F6897-A2B9-662F-DBED-524EE896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596C-12F0-07A8-1BF6-6E27B9C2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2CE20-D16C-5199-B162-B434AEED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6E72A-C799-F4A6-329E-07AD5AEB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C741C-654E-BBD4-CDED-ADCE091A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A93D-6899-DB59-7862-B0EE33F3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48D4D-2FB2-2343-BEF9-D2847F9C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6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5DB78-1937-AE9A-7FC6-016E852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29C96-8D02-42E6-9B89-677CB531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F6622-628B-7B2D-1493-62C9EE16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A30F8-9875-C6F7-D024-10E8822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A498-547A-04AC-4C76-5120D8D1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5575B-BBEA-6BEB-7C04-1EDF683D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0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3A846-ABD2-1B8F-69E8-2C9C0B68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10702-6AEE-0413-F498-039CE39F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48CD0-9DDC-454F-3944-1AC02FA2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02A00-80C3-9A55-4F83-C9238B584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3AEDB-50B4-C728-D424-B32B0A66F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66FEE3-E408-9620-4E10-B8BC2387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4FF26-16D1-25B3-1714-1E81B108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7C3BD-E359-6B6F-9CDE-87580B0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8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9D541-3AA9-E686-7A6A-D642D3F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32BB22-330D-8F90-A853-C687A248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BDB28-1102-0736-B365-713A58A6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2E510B-F564-3017-5FF5-7BC6BEF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2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5F113D-EA6B-CC95-E884-4573C4F4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AC3D7-DDA2-76E3-8730-9386F039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53B97-F605-BD5D-9A3C-418778F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9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8E096-7EE0-85E3-4585-DAE5D820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50176-6687-B57B-8F02-7685324D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BDB398-F99D-D853-3031-94D556BF4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3E3B3-F9A8-1BA9-818E-0439C677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6431D-169C-D362-2C2D-FB89BE67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5DCFD-399F-DC88-EDAD-264F1FC4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4F16E-D96D-7F94-1831-29392603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178C4-C1C9-F12D-D05C-DF527DD3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B2A04-A601-A848-155C-A9F621154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0E2B0-B08D-A116-A197-EA4AA0B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6CDCB-337D-AD5C-A80E-5D7D87D7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FE2E8-A49B-B798-CFC3-AD91262D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9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B15D3F-B31B-1515-3D0B-5E3F186A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6D4EC-0696-1F20-5C87-FD482EEE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2D9CF-743C-7649-F3F8-F688D9453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C177-CFF6-49CC-A2C6-BD1B85128F9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0FFB4-29B4-84D8-19A9-9FA582938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13F34-A6F9-A685-24AF-786699C5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50F4-6D3B-4057-AE6F-865007D0C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0BFE47-2171-3F94-44AE-AD9DFA99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77210-A2F7-D7FB-3D94-4AB2A32A2ADE}"/>
              </a:ext>
            </a:extLst>
          </p:cNvPr>
          <p:cNvSpPr txBox="1"/>
          <p:nvPr/>
        </p:nvSpPr>
        <p:spPr>
          <a:xfrm>
            <a:off x="973684" y="2745765"/>
            <a:ext cx="6217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합 구하기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Ex)</a:t>
            </a:r>
          </a:p>
          <a:p>
            <a:r>
              <a:rPr lang="en-US" altLang="ko-KR" sz="2000" dirty="0"/>
              <a:t>Input n: 10</a:t>
            </a:r>
          </a:p>
          <a:p>
            <a:r>
              <a:rPr lang="en-US" altLang="ko-KR" sz="2000" dirty="0"/>
              <a:t>Sum</a:t>
            </a:r>
            <a:r>
              <a:rPr lang="ko-KR" altLang="en-US" sz="2000" dirty="0"/>
              <a:t> </a:t>
            </a:r>
            <a:r>
              <a:rPr lang="en-US" altLang="ko-KR" sz="2000" dirty="0"/>
              <a:t>: 55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395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AFC25F-83A4-5689-D78A-4EB722E0788D}"/>
              </a:ext>
            </a:extLst>
          </p:cNvPr>
          <p:cNvSpPr txBox="1"/>
          <p:nvPr/>
        </p:nvSpPr>
        <p:spPr>
          <a:xfrm>
            <a:off x="474784" y="612844"/>
            <a:ext cx="74734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sum(int n)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if (n==0)</a:t>
            </a:r>
          </a:p>
          <a:p>
            <a:r>
              <a:rPr lang="en-US" altLang="ko-KR" sz="2000" dirty="0"/>
              <a:t>		return 0;</a:t>
            </a:r>
          </a:p>
          <a:p>
            <a:r>
              <a:rPr lang="en-US" altLang="ko-KR" sz="2000" dirty="0"/>
              <a:t>	else</a:t>
            </a:r>
          </a:p>
          <a:p>
            <a:r>
              <a:rPr lang="en-US" altLang="ko-KR" sz="2000" dirty="0"/>
              <a:t>		return </a:t>
            </a:r>
            <a:r>
              <a:rPr lang="en-US" altLang="ko-KR" sz="2000" dirty="0" err="1"/>
              <a:t>n+sum</a:t>
            </a:r>
            <a:r>
              <a:rPr lang="en-US" altLang="ko-KR" sz="2000" dirty="0"/>
              <a:t>(n-1);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main()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n;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(“Input n : “);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(“%d”, &amp;n);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(“sum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%d”, sum(n));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38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0BFE47-2171-3F94-44AE-AD9DFA99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77210-A2F7-D7FB-3D94-4AB2A32A2ADE}"/>
              </a:ext>
            </a:extLst>
          </p:cNvPr>
          <p:cNvSpPr txBox="1"/>
          <p:nvPr/>
        </p:nvSpPr>
        <p:spPr>
          <a:xfrm>
            <a:off x="358222" y="2218227"/>
            <a:ext cx="11177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두 수를 입력 받아서 최대공약수 구하기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앞에 있는 수가 더 작은 수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Ex)</a:t>
            </a:r>
          </a:p>
          <a:p>
            <a:r>
              <a:rPr lang="en-US" altLang="ko-KR" sz="2000" dirty="0"/>
              <a:t>Input n, m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6, 15</a:t>
            </a:r>
          </a:p>
          <a:p>
            <a:r>
              <a:rPr lang="en-US" altLang="ko-KR" sz="2000" dirty="0"/>
              <a:t>Result : 3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힌트</a:t>
            </a:r>
            <a:endParaRPr lang="en-US" altLang="ko-KR" sz="2000" dirty="0"/>
          </a:p>
          <a:p>
            <a:r>
              <a:rPr lang="en-US" altLang="ko-KR" sz="2000" dirty="0"/>
              <a:t>- m</a:t>
            </a:r>
            <a:r>
              <a:rPr lang="ko-KR" altLang="en-US" sz="2000" dirty="0"/>
              <a:t>이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종료</a:t>
            </a:r>
            <a:endParaRPr lang="en-US" altLang="ko-KR" sz="2000" dirty="0"/>
          </a:p>
          <a:p>
            <a:r>
              <a:rPr lang="en-US" altLang="ko-KR" sz="2000" dirty="0"/>
              <a:t>- m</a:t>
            </a:r>
            <a:r>
              <a:rPr lang="ko-KR" altLang="en-US" sz="2000" dirty="0"/>
              <a:t>을 </a:t>
            </a:r>
            <a:r>
              <a:rPr lang="en-US" altLang="ko-KR" sz="2000" dirty="0"/>
              <a:t>n</a:t>
            </a:r>
            <a:r>
              <a:rPr lang="ko-KR" altLang="en-US" sz="2000" dirty="0"/>
              <a:t>으로 나눴을 때 나머지가 </a:t>
            </a:r>
            <a:r>
              <a:rPr lang="en-US" altLang="ko-KR" sz="2000" dirty="0"/>
              <a:t>a</a:t>
            </a:r>
            <a:r>
              <a:rPr lang="ko-KR" altLang="en-US" sz="2000" dirty="0"/>
              <a:t>라고 하면</a:t>
            </a:r>
            <a:r>
              <a:rPr lang="en-US" altLang="ko-KR" sz="2000" dirty="0"/>
              <a:t> </a:t>
            </a:r>
            <a:r>
              <a:rPr lang="ko-KR" altLang="en-US" sz="2000" dirty="0"/>
              <a:t>재귀함수 호출 시 </a:t>
            </a:r>
            <a:r>
              <a:rPr lang="en-US" altLang="ko-KR" sz="2000" dirty="0"/>
              <a:t>n</a:t>
            </a:r>
            <a:r>
              <a:rPr lang="ko-KR" altLang="en-US" sz="2000" dirty="0"/>
              <a:t>자리에 호출 당시 </a:t>
            </a:r>
            <a:r>
              <a:rPr lang="en-US" altLang="ko-KR" sz="2000" dirty="0"/>
              <a:t>m </a:t>
            </a:r>
            <a:r>
              <a:rPr lang="ko-KR" altLang="en-US" sz="2000" dirty="0"/>
              <a:t>값을 넣고 </a:t>
            </a:r>
            <a:r>
              <a:rPr lang="en-US" altLang="ko-KR" sz="2000" dirty="0"/>
              <a:t>m </a:t>
            </a:r>
            <a:r>
              <a:rPr lang="ko-KR" altLang="en-US" sz="2000" dirty="0"/>
              <a:t>자리에 </a:t>
            </a:r>
            <a:r>
              <a:rPr lang="en-US" altLang="ko-KR" sz="2000" dirty="0"/>
              <a:t>a</a:t>
            </a:r>
            <a:r>
              <a:rPr lang="ko-KR" altLang="en-US" sz="2000" dirty="0"/>
              <a:t>을 넣고 호출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309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1A6F3-3C6F-B116-C650-EEA9FBD42F87}"/>
              </a:ext>
            </a:extLst>
          </p:cNvPr>
          <p:cNvSpPr txBox="1"/>
          <p:nvPr/>
        </p:nvSpPr>
        <p:spPr>
          <a:xfrm>
            <a:off x="492370" y="311729"/>
            <a:ext cx="62777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#include&lt;stdio.h&gt;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(int n, int m)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if (m==0)</a:t>
            </a:r>
          </a:p>
          <a:p>
            <a:r>
              <a:rPr lang="en-US" altLang="ko-KR" sz="2000" dirty="0"/>
              <a:t>		return n;</a:t>
            </a:r>
          </a:p>
          <a:p>
            <a:r>
              <a:rPr lang="en-US" altLang="ko-KR" sz="2000" dirty="0"/>
              <a:t>	else</a:t>
            </a:r>
          </a:p>
          <a:p>
            <a:r>
              <a:rPr lang="en-US" altLang="ko-KR" sz="2000" dirty="0"/>
              <a:t>		return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(m, </a:t>
            </a:r>
            <a:r>
              <a:rPr lang="en-US" altLang="ko-KR" sz="2000" dirty="0" err="1"/>
              <a:t>n%m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main()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int a, b;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(“Input n, m : “);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(“%d %d”, &amp;a, &amp;b);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(“Result : %d”,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(a, b);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	return 0;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8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257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재귀 함수 예제 1</vt:lpstr>
      <vt:lpstr>PowerPoint 프레젠테이션</vt:lpstr>
      <vt:lpstr>재귀 함수 예제 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재귀 함수 예제 1</dc:title>
  <dc:creator>인선 박</dc:creator>
  <cp:lastModifiedBy>인선 박</cp:lastModifiedBy>
  <cp:revision>1</cp:revision>
  <dcterms:created xsi:type="dcterms:W3CDTF">2023-04-26T07:35:07Z</dcterms:created>
  <dcterms:modified xsi:type="dcterms:W3CDTF">2023-04-26T08:00:51Z</dcterms:modified>
</cp:coreProperties>
</file>