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125FF-43FD-5109-BEA6-2DF19461B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932811-9765-9048-B95B-76D6E28E7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76241-BEC5-BF32-CB50-1A60CAF5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06E-FF82-4777-AE2B-AA518E1AF858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CBC15-3444-246A-BB9D-039701A4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8BBDF-EDEC-67F9-36BA-95DA765F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EFA6-5F8E-4844-9772-0819C43C8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9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1B1A2-11D6-FB4F-37A3-AC763478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7FA463-DDCD-90E1-18B0-49C1C946A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6B987-C241-61F5-86E2-04936CC1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06E-FF82-4777-AE2B-AA518E1AF858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C3172-E6FD-84FF-ECED-A1F2ECEE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358CA-AD6E-3DE1-C1BA-0F3B2175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EFA6-5F8E-4844-9772-0819C43C8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8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FB1C81-696B-4FE3-F559-D15924182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4426B6-5B7C-99D4-8C39-405BB544A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551C4-35D8-1693-4E27-71FB8B95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06E-FF82-4777-AE2B-AA518E1AF858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0DEDC-107B-52F0-2E1A-36584B47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40986-A856-6F85-2A68-0214712F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EFA6-5F8E-4844-9772-0819C43C8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7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C580E-ACC3-D32F-0BD8-52E32D43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04FB3-168D-D312-C968-A78E41633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CD4C1-74EC-165C-A4B2-A6281660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06E-FF82-4777-AE2B-AA518E1AF858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CA5A2-C99A-2C26-7971-09D76183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C075C-4181-88CC-0769-1D0453E3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EFA6-5F8E-4844-9772-0819C43C8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0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AEFE7-AD4F-935E-7057-EBEE0C73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C8694B-43FB-E78E-AE05-55730D21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81137-63E5-724E-4FD2-ADC63A3F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06E-FF82-4777-AE2B-AA518E1AF858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B4979-35A4-6D63-BC84-EA8379E0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7212F-1098-9522-D616-748AB45F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EFA6-5F8E-4844-9772-0819C43C8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4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40219-188E-B680-EFDA-B5625AAA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ECC9F-93F3-35E8-AF0A-D5CC68B7C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84692A-564B-48B2-84E5-C4025E165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27AE7-F692-17EF-D23D-17C863C2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06E-FF82-4777-AE2B-AA518E1AF858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AC7ED-4907-0386-C2EA-FA88DAB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A8E2C7-F7FA-500C-7A01-146CB46C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EFA6-5F8E-4844-9772-0819C43C8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79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05292-D0E5-746A-D42B-BB43B7CE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266AC-0510-BCE1-9027-D5D98D09F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C362DD-C0B1-BFEF-2A14-2E34199F9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11EBF5-1B14-208B-29C6-B2A5E85D6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8ADE77-C535-948F-C365-64D8FC17E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266E84-F7F2-AC63-2562-48BF1C98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06E-FF82-4777-AE2B-AA518E1AF858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648F01-4F2C-11FD-88CC-96501748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44A112-4116-5AC2-F997-7E377D42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EFA6-5F8E-4844-9772-0819C43C8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4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DE82A-A91D-9AC5-843E-EC8B5E89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949230-7FFB-6A9C-0885-A682179B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06E-FF82-4777-AE2B-AA518E1AF858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09EA9F-7168-F41B-7C7C-E3658728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67974D-A625-9208-6D8C-CC8D181F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EFA6-5F8E-4844-9772-0819C43C8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0251AE-7546-48EB-EBC7-3897D986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06E-FF82-4777-AE2B-AA518E1AF858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57354-4FEA-BCCF-1DFB-B1EB2F7D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B155D9-3130-A0DD-8D7D-AF7ED3D2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EFA6-5F8E-4844-9772-0819C43C8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5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DC965-C181-D8B8-4EED-01B7FC35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DFF2D-9ECF-C028-0E96-35B9C632B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4FAC1-E032-A263-0B8C-BD06F2505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2B917-37D7-5EA0-3FEA-3D1C42F2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06E-FF82-4777-AE2B-AA518E1AF858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2A0F41-2004-9869-E5F1-40B270F9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28215-7CA4-5217-AA73-7445B8F3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EFA6-5F8E-4844-9772-0819C43C8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51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95546-A236-A533-4BB9-72295456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ADE9EE-093C-8ABD-7466-F3015892A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620A3-505C-0E9B-A62A-CD45D349D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55F53-B08E-0B60-55A4-1094A23E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06E-FF82-4777-AE2B-AA518E1AF858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A6520D-EC08-97FC-A5AF-E18C10F6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0C3718-B380-D510-4DE8-CDF6213A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EFA6-5F8E-4844-9772-0819C43C8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8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1BA770-7EAF-C6DA-8642-F56248E3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63BE64-4522-D32B-3AE3-C6C47336D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9F0B3-EAEA-0913-44FB-1A0372E7F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7406E-FF82-4777-AE2B-AA518E1AF858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B27B5-579E-E78C-0F9F-2C24D3C27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D67D9-7831-6545-277F-63211BF4C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EFA6-5F8E-4844-9772-0819C43C8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9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C3344-1D6C-D576-463C-EB2E5D12E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 err="1"/>
              <a:t>원형큐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97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A0CEF-95AC-1294-AC6D-E055BD4A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289679"/>
            <a:ext cx="10515600" cy="1325563"/>
          </a:xfrm>
        </p:spPr>
        <p:txBody>
          <a:bodyPr/>
          <a:lstStyle/>
          <a:p>
            <a:r>
              <a:rPr lang="ko-KR" altLang="en-US" dirty="0"/>
              <a:t>원형 큐 코드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442BD-5C09-2128-1535-5DA2AADEF658}"/>
              </a:ext>
            </a:extLst>
          </p:cNvPr>
          <p:cNvSpPr txBox="1"/>
          <p:nvPr/>
        </p:nvSpPr>
        <p:spPr>
          <a:xfrm>
            <a:off x="402166" y="2200511"/>
            <a:ext cx="8373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800" dirty="0">
                <a:latin typeface="+mj-lt"/>
                <a:ea typeface="돋움체" panose="020B0609000101010101" pitchFamily="49" charset="-127"/>
              </a:rPr>
              <a:t>void queue_print(QueueType* q)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("QUEUE(front=%d rear=%d) = ", q-&gt;front, q-&gt;rear);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if (!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is_empty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(q)) {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	int 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 = q-&gt;front;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	do {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		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 = (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 + 1) % (MAX_QUEUE_SIZE);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		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("%d | ", q-&gt;data[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	} while (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 != q-&gt;rear);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("\n");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}</a:t>
            </a:r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073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A0CEF-95AC-1294-AC6D-E055BD4A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289679"/>
            <a:ext cx="10515600" cy="1325563"/>
          </a:xfrm>
        </p:spPr>
        <p:txBody>
          <a:bodyPr/>
          <a:lstStyle/>
          <a:p>
            <a:r>
              <a:rPr lang="ko-KR" altLang="en-US" dirty="0"/>
              <a:t>원형 큐 코드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1A5C3-0AB4-50DF-5058-DAFD8CC75258}"/>
              </a:ext>
            </a:extLst>
          </p:cNvPr>
          <p:cNvSpPr txBox="1"/>
          <p:nvPr/>
        </p:nvSpPr>
        <p:spPr>
          <a:xfrm>
            <a:off x="122767" y="1846075"/>
            <a:ext cx="6121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void enqueue(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QueueType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* q, element item) {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if (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is_full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(q)) {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error("</a:t>
            </a:r>
            <a:r>
              <a:rPr lang="ko-KR" altLang="en-US" sz="1800" dirty="0">
                <a:latin typeface="+mj-lt"/>
                <a:ea typeface="돋움체" panose="020B0609000101010101" pitchFamily="49" charset="-127"/>
              </a:rPr>
              <a:t>큐가 포화상태입니다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.");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q-&gt;rear = (q-&gt;rear + 1) % MAX_QUEUE_SIZE;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q-&gt;data[q-&gt;rear] = item;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element dequeue(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QueueType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* q) {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if (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is_empty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(q)) {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error("</a:t>
            </a:r>
            <a:r>
              <a:rPr lang="ko-KR" altLang="en-US" sz="1800" dirty="0">
                <a:latin typeface="+mj-lt"/>
                <a:ea typeface="돋움체" panose="020B0609000101010101" pitchFamily="49" charset="-127"/>
              </a:rPr>
              <a:t>큐가 </a:t>
            </a:r>
            <a:r>
              <a:rPr lang="ko-KR" altLang="en-US" sz="1800" dirty="0" err="1">
                <a:latin typeface="+mj-lt"/>
                <a:ea typeface="돋움체" panose="020B0609000101010101" pitchFamily="49" charset="-127"/>
              </a:rPr>
              <a:t>공백상태입니다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.");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}</a:t>
            </a:r>
          </a:p>
          <a:p>
            <a:r>
              <a:rPr lang="fr-FR" altLang="ko-KR" sz="1800" dirty="0">
                <a:latin typeface="+mj-lt"/>
                <a:ea typeface="돋움체" panose="020B0609000101010101" pitchFamily="49" charset="-127"/>
              </a:rPr>
              <a:t>	q-&gt;front = (q-&gt;front + 1) % MAX_QUEUE_SIZE;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return q-&gt;data[q-&gt;front];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}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6EBBC-DB7B-6530-6E83-E7AB279DED11}"/>
              </a:ext>
            </a:extLst>
          </p:cNvPr>
          <p:cNvSpPr txBox="1"/>
          <p:nvPr/>
        </p:nvSpPr>
        <p:spPr>
          <a:xfrm>
            <a:off x="6244167" y="58846"/>
            <a:ext cx="61214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int main(void) {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QueueType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 queue;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int element;</a:t>
            </a:r>
          </a:p>
          <a:p>
            <a:endParaRPr lang="ko-KR" altLang="en-US" sz="1800" dirty="0"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init_queue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(&amp;queue);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("__</a:t>
            </a:r>
            <a:r>
              <a:rPr lang="ko-KR" altLang="en-US" sz="1800" dirty="0">
                <a:latin typeface="+mj-lt"/>
                <a:ea typeface="돋움체" panose="020B0609000101010101" pitchFamily="49" charset="-127"/>
              </a:rPr>
              <a:t>데이터 추가 단계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__\n");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while (!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is_full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(&amp;queue)) {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	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("</a:t>
            </a:r>
            <a:r>
              <a:rPr lang="ko-KR" altLang="en-US" sz="1800" dirty="0">
                <a:latin typeface="+mj-lt"/>
                <a:ea typeface="돋움체" panose="020B0609000101010101" pitchFamily="49" charset="-127"/>
              </a:rPr>
              <a:t>정수를 </a:t>
            </a:r>
            <a:r>
              <a:rPr lang="ko-KR" altLang="en-US" sz="1800" dirty="0" err="1">
                <a:latin typeface="+mj-lt"/>
                <a:ea typeface="돋움체" panose="020B0609000101010101" pitchFamily="49" charset="-127"/>
              </a:rPr>
              <a:t>입력하시오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: ");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	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scanf_s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("%d", &amp;element);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	enqueue(&amp;queue, element);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	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queue_print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(&amp;queue);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("</a:t>
            </a:r>
            <a:r>
              <a:rPr lang="ko-KR" altLang="en-US" sz="1800" dirty="0">
                <a:latin typeface="+mj-lt"/>
                <a:ea typeface="돋움체" panose="020B0609000101010101" pitchFamily="49" charset="-127"/>
              </a:rPr>
              <a:t>큐는 포화상태입니다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.\n\n");</a:t>
            </a:r>
          </a:p>
          <a:p>
            <a:endParaRPr lang="ko-KR" altLang="en-US" sz="1800" dirty="0"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("--</a:t>
            </a:r>
            <a:r>
              <a:rPr lang="ko-KR" altLang="en-US" sz="1800" dirty="0">
                <a:latin typeface="+mj-lt"/>
                <a:ea typeface="돋움체" panose="020B0609000101010101" pitchFamily="49" charset="-127"/>
              </a:rPr>
              <a:t>데이터 삭제 단계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--\n");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while (!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is_empty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(&amp;queue))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{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	element = dequeue(&amp;queue);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	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("</a:t>
            </a:r>
            <a:r>
              <a:rPr lang="ko-KR" altLang="en-US" sz="1800" dirty="0">
                <a:latin typeface="+mj-lt"/>
                <a:ea typeface="돋움체" panose="020B0609000101010101" pitchFamily="49" charset="-127"/>
              </a:rPr>
              <a:t>꺼내진 정수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: %d \n", element);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	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queue_print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(&amp;queue);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latin typeface="+mj-lt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("</a:t>
            </a:r>
            <a:r>
              <a:rPr lang="ko-KR" altLang="en-US" sz="1800" dirty="0">
                <a:latin typeface="+mj-lt"/>
                <a:ea typeface="돋움체" panose="020B0609000101010101" pitchFamily="49" charset="-127"/>
              </a:rPr>
              <a:t>큐는 </a:t>
            </a:r>
            <a:r>
              <a:rPr lang="ko-KR" altLang="en-US" sz="1800" dirty="0" err="1">
                <a:latin typeface="+mj-lt"/>
                <a:ea typeface="돋움체" panose="020B0609000101010101" pitchFamily="49" charset="-127"/>
              </a:rPr>
              <a:t>공백상태입니다</a:t>
            </a:r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.\n");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	return 0;</a:t>
            </a:r>
          </a:p>
          <a:p>
            <a:r>
              <a:rPr lang="en-US" altLang="ko-KR" sz="1800" dirty="0">
                <a:latin typeface="+mj-lt"/>
                <a:ea typeface="돋움체" panose="020B0609000101010101" pitchFamily="49" charset="-127"/>
              </a:rPr>
              <a:t>}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696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A0CEF-95AC-1294-AC6D-E055BD4A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289679"/>
            <a:ext cx="10515600" cy="1325563"/>
          </a:xfrm>
        </p:spPr>
        <p:txBody>
          <a:bodyPr/>
          <a:lstStyle/>
          <a:p>
            <a:r>
              <a:rPr lang="ko-KR" altLang="en-US" dirty="0"/>
              <a:t>원형 큐 코드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7765A6-0179-C3A0-752F-837B6ED5C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29" y="1483005"/>
            <a:ext cx="5286638" cy="483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E11D8-6198-A6BB-FE72-9009D211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큐의 단점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F00B3-A950-0EDC-42FF-61EE3199A1ED}"/>
              </a:ext>
            </a:extLst>
          </p:cNvPr>
          <p:cNvSpPr txBox="1"/>
          <p:nvPr/>
        </p:nvSpPr>
        <p:spPr>
          <a:xfrm>
            <a:off x="584200" y="1752826"/>
            <a:ext cx="69003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#define MAX_QUEUE_SIZE 5</a:t>
            </a:r>
          </a:p>
          <a:p>
            <a:endParaRPr lang="en-US" altLang="ko-KR" dirty="0"/>
          </a:p>
          <a:p>
            <a:r>
              <a:rPr lang="en-US" altLang="ko-KR" dirty="0"/>
              <a:t>typedef int element;</a:t>
            </a:r>
          </a:p>
          <a:p>
            <a:r>
              <a:rPr lang="en-US" altLang="ko-KR" dirty="0"/>
              <a:t>typedef struct {</a:t>
            </a:r>
          </a:p>
          <a:p>
            <a:r>
              <a:rPr lang="en-US" altLang="ko-KR" dirty="0"/>
              <a:t>	int front;</a:t>
            </a:r>
          </a:p>
          <a:p>
            <a:r>
              <a:rPr lang="en-US" altLang="ko-KR" dirty="0"/>
              <a:t>	int rear;</a:t>
            </a:r>
          </a:p>
          <a:p>
            <a:r>
              <a:rPr lang="en-US" altLang="ko-KR" dirty="0"/>
              <a:t>	element data[MAX_QUEUE_SIZE];</a:t>
            </a:r>
          </a:p>
          <a:p>
            <a:r>
              <a:rPr lang="en-US" altLang="ko-KR" dirty="0"/>
              <a:t>}</a:t>
            </a:r>
            <a:r>
              <a:rPr lang="en-US" altLang="ko-KR" dirty="0" err="1"/>
              <a:t>QueueType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init_queue</a:t>
            </a:r>
            <a:r>
              <a:rPr lang="en-US" altLang="ko-KR" dirty="0"/>
              <a:t>(</a:t>
            </a:r>
            <a:r>
              <a:rPr lang="en-US" altLang="ko-KR" dirty="0" err="1"/>
              <a:t>QueueType</a:t>
            </a:r>
            <a:r>
              <a:rPr lang="en-US" altLang="ko-KR" dirty="0"/>
              <a:t> * q){</a:t>
            </a:r>
          </a:p>
          <a:p>
            <a:r>
              <a:rPr lang="en-US" altLang="ko-KR" dirty="0"/>
              <a:t>	q-&gt;rear = -1; </a:t>
            </a:r>
          </a:p>
          <a:p>
            <a:r>
              <a:rPr lang="en-US" altLang="ko-KR" dirty="0"/>
              <a:t>	q-&gt;front = -1;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E6A0C-5C99-022B-4EF7-92A046B2FE53}"/>
              </a:ext>
            </a:extLst>
          </p:cNvPr>
          <p:cNvSpPr txBox="1"/>
          <p:nvPr/>
        </p:nvSpPr>
        <p:spPr>
          <a:xfrm>
            <a:off x="6096000" y="857857"/>
            <a:ext cx="5105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is_full</a:t>
            </a:r>
            <a:r>
              <a:rPr lang="en-US" altLang="ko-KR" dirty="0"/>
              <a:t>(</a:t>
            </a:r>
            <a:r>
              <a:rPr lang="en-US" altLang="ko-KR" dirty="0" err="1"/>
              <a:t>QueueType</a:t>
            </a:r>
            <a:r>
              <a:rPr lang="en-US" altLang="ko-KR" dirty="0"/>
              <a:t> * q){</a:t>
            </a:r>
          </a:p>
          <a:p>
            <a:r>
              <a:rPr lang="en-US" altLang="ko-KR" dirty="0"/>
              <a:t>	if(q-&gt;rear == MAX_QUEUE_SIZE -1){</a:t>
            </a:r>
          </a:p>
          <a:p>
            <a:r>
              <a:rPr lang="en-US" altLang="ko-KR" dirty="0"/>
              <a:t>		return 1;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else {</a:t>
            </a:r>
          </a:p>
          <a:p>
            <a:r>
              <a:rPr lang="en-US" altLang="ko-KR" dirty="0"/>
              <a:t>		return 0;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is_empty</a:t>
            </a:r>
            <a:r>
              <a:rPr lang="en-US" altLang="ko-KR" dirty="0"/>
              <a:t>(</a:t>
            </a:r>
            <a:r>
              <a:rPr lang="en-US" altLang="ko-KR" dirty="0" err="1"/>
              <a:t>QueueType</a:t>
            </a:r>
            <a:r>
              <a:rPr lang="en-US" altLang="ko-KR" dirty="0"/>
              <a:t> *q){</a:t>
            </a:r>
          </a:p>
          <a:p>
            <a:r>
              <a:rPr lang="en-US" altLang="ko-KR" dirty="0"/>
              <a:t>	if(q-&gt;rear == q-&gt;front){</a:t>
            </a:r>
          </a:p>
          <a:p>
            <a:r>
              <a:rPr lang="en-US" altLang="ko-KR" dirty="0"/>
              <a:t>		return 1;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else{</a:t>
            </a:r>
          </a:p>
          <a:p>
            <a:r>
              <a:rPr lang="en-US" altLang="ko-KR" dirty="0"/>
              <a:t>		return 0;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116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E11D8-6198-A6BB-FE72-9009D211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큐의 단점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F00B3-A950-0EDC-42FF-61EE3199A1ED}"/>
              </a:ext>
            </a:extLst>
          </p:cNvPr>
          <p:cNvSpPr txBox="1"/>
          <p:nvPr/>
        </p:nvSpPr>
        <p:spPr>
          <a:xfrm>
            <a:off x="567267" y="1864315"/>
            <a:ext cx="69003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enqueue(</a:t>
            </a:r>
            <a:r>
              <a:rPr lang="en-US" altLang="ko-KR" dirty="0" err="1"/>
              <a:t>QueueType</a:t>
            </a:r>
            <a:r>
              <a:rPr lang="en-US" altLang="ko-KR" dirty="0"/>
              <a:t> *q, element item){</a:t>
            </a:r>
          </a:p>
          <a:p>
            <a:r>
              <a:rPr lang="en-US" altLang="ko-KR" dirty="0"/>
              <a:t>	if(</a:t>
            </a:r>
            <a:r>
              <a:rPr lang="en-US" altLang="ko-KR" dirty="0" err="1"/>
              <a:t>is_full</a:t>
            </a:r>
            <a:r>
              <a:rPr lang="en-US" altLang="ko-KR" dirty="0"/>
              <a:t>(q)){</a:t>
            </a:r>
          </a:p>
          <a:p>
            <a:r>
              <a:rPr lang="en-US" altLang="ko-KR" dirty="0"/>
              <a:t>		error(“</a:t>
            </a:r>
            <a:r>
              <a:rPr lang="ko-KR" altLang="en-US" dirty="0"/>
              <a:t>큐가 포화상태입니다</a:t>
            </a:r>
            <a:r>
              <a:rPr lang="en-US" altLang="ko-KR" dirty="0"/>
              <a:t>.\n”);</a:t>
            </a:r>
          </a:p>
          <a:p>
            <a:r>
              <a:rPr lang="en-US" altLang="ko-KR" dirty="0"/>
              <a:t>		return 0;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q-&gt;data[++(q-&gt;rear)] = item;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element dequeue(</a:t>
            </a:r>
            <a:r>
              <a:rPr lang="en-US" altLang="ko-KR" dirty="0" err="1"/>
              <a:t>QueueType</a:t>
            </a:r>
            <a:r>
              <a:rPr lang="en-US" altLang="ko-KR" dirty="0"/>
              <a:t> *q){</a:t>
            </a:r>
          </a:p>
          <a:p>
            <a:r>
              <a:rPr lang="en-US" altLang="ko-KR" dirty="0"/>
              <a:t>	if(</a:t>
            </a:r>
            <a:r>
              <a:rPr lang="en-US" altLang="ko-KR" dirty="0" err="1"/>
              <a:t>is_empty</a:t>
            </a:r>
            <a:r>
              <a:rPr lang="en-US" altLang="ko-KR" dirty="0"/>
              <a:t>(q)){</a:t>
            </a:r>
          </a:p>
          <a:p>
            <a:r>
              <a:rPr lang="en-US" altLang="ko-KR" dirty="0"/>
              <a:t>		error(“</a:t>
            </a:r>
            <a:r>
              <a:rPr lang="ko-KR" altLang="en-US" dirty="0"/>
              <a:t>큐가 </a:t>
            </a:r>
            <a:r>
              <a:rPr lang="ko-KR" altLang="en-US" dirty="0" err="1"/>
              <a:t>비어있습니다</a:t>
            </a:r>
            <a:r>
              <a:rPr lang="en-US" altLang="ko-KR" dirty="0"/>
              <a:t>.\n”);</a:t>
            </a:r>
          </a:p>
          <a:p>
            <a:r>
              <a:rPr lang="en-US" altLang="ko-KR" dirty="0"/>
              <a:t>		return -1;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element item = q-&gt;data[++(q-&gt;front)];</a:t>
            </a:r>
          </a:p>
          <a:p>
            <a:r>
              <a:rPr lang="en-US" altLang="ko-KR" dirty="0"/>
              <a:t>	return item;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E6A0C-5C99-022B-4EF7-92A046B2FE53}"/>
              </a:ext>
            </a:extLst>
          </p:cNvPr>
          <p:cNvSpPr txBox="1"/>
          <p:nvPr/>
        </p:nvSpPr>
        <p:spPr>
          <a:xfrm>
            <a:off x="6248400" y="823990"/>
            <a:ext cx="558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error(char* message){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fprintf</a:t>
            </a:r>
            <a:r>
              <a:rPr lang="en-US" altLang="ko-KR" dirty="0"/>
              <a:t>(“stderr, “%s\n”, message);</a:t>
            </a:r>
          </a:p>
          <a:p>
            <a:r>
              <a:rPr lang="en-US" altLang="ko-KR" dirty="0"/>
              <a:t>	exit(1);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queue_print</a:t>
            </a:r>
            <a:r>
              <a:rPr lang="en-US" altLang="ko-KR" dirty="0"/>
              <a:t>(</a:t>
            </a:r>
            <a:r>
              <a:rPr lang="en-US" altLang="ko-KR" dirty="0" err="1"/>
              <a:t>QueueType</a:t>
            </a:r>
            <a:r>
              <a:rPr lang="en-US" altLang="ko-KR" dirty="0"/>
              <a:t>*q){</a:t>
            </a:r>
          </a:p>
          <a:p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&lt;MAX_QUEUE_SIZE;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		if(</a:t>
            </a:r>
            <a:r>
              <a:rPr lang="en-US" altLang="ko-KR" dirty="0" err="1"/>
              <a:t>i</a:t>
            </a:r>
            <a:r>
              <a:rPr lang="en-US" altLang="ko-KR" dirty="0"/>
              <a:t>&lt;=q-&gt;front || </a:t>
            </a:r>
            <a:r>
              <a:rPr lang="en-US" altLang="ko-KR" dirty="0" err="1"/>
              <a:t>i</a:t>
            </a:r>
            <a:r>
              <a:rPr lang="en-US" altLang="ko-KR" dirty="0"/>
              <a:t>&gt;q-&gt;rear){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printf</a:t>
            </a:r>
            <a:r>
              <a:rPr lang="en-US" altLang="ko-KR" dirty="0"/>
              <a:t>(“%3c”, ‘|’);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else{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printf</a:t>
            </a:r>
            <a:r>
              <a:rPr lang="en-US" altLang="ko-KR" dirty="0"/>
              <a:t>(“%d|”, q-&gt;data[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(“\n”);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00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E11D8-6198-A6BB-FE72-9009D211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큐의 단점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F00B3-A950-0EDC-42FF-61EE3199A1ED}"/>
              </a:ext>
            </a:extLst>
          </p:cNvPr>
          <p:cNvSpPr txBox="1"/>
          <p:nvPr/>
        </p:nvSpPr>
        <p:spPr>
          <a:xfrm>
            <a:off x="1075267" y="2170803"/>
            <a:ext cx="69003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main(){</a:t>
            </a:r>
          </a:p>
          <a:p>
            <a:r>
              <a:rPr lang="en-US" altLang="ko-KR" dirty="0"/>
              <a:t>	element item = 0;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QueueType</a:t>
            </a:r>
            <a:r>
              <a:rPr lang="en-US" altLang="ko-KR" dirty="0"/>
              <a:t> q;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init_queue</a:t>
            </a:r>
            <a:r>
              <a:rPr lang="en-US" altLang="ko-KR" dirty="0"/>
              <a:t>(&amp;q);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enqueue(&amp;q, 10);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queue_print</a:t>
            </a:r>
            <a:r>
              <a:rPr lang="en-US" altLang="ko-KR" dirty="0"/>
              <a:t>(&amp;q);</a:t>
            </a:r>
          </a:p>
          <a:p>
            <a:r>
              <a:rPr lang="en-US" altLang="ko-KR" dirty="0"/>
              <a:t>	enqueue(&amp;q, 20);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queue_print</a:t>
            </a:r>
            <a:r>
              <a:rPr lang="en-US" altLang="ko-KR" dirty="0"/>
              <a:t>(&amp;q);</a:t>
            </a:r>
          </a:p>
          <a:p>
            <a:r>
              <a:rPr lang="en-US" altLang="ko-KR" dirty="0"/>
              <a:t>	enqueue(&amp;q, 30);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queue_print</a:t>
            </a:r>
            <a:r>
              <a:rPr lang="en-US" altLang="ko-KR" dirty="0"/>
              <a:t>(&amp;q);</a:t>
            </a:r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E59E3-E3C4-C702-799A-D48D46AF482E}"/>
              </a:ext>
            </a:extLst>
          </p:cNvPr>
          <p:cNvSpPr txBox="1"/>
          <p:nvPr/>
        </p:nvSpPr>
        <p:spPr>
          <a:xfrm>
            <a:off x="6383867" y="453128"/>
            <a:ext cx="69003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item = dequeue(&amp;q);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queue_print</a:t>
            </a:r>
            <a:r>
              <a:rPr lang="en-US" altLang="ko-KR" dirty="0"/>
              <a:t>(&amp;q);</a:t>
            </a:r>
          </a:p>
          <a:p>
            <a:r>
              <a:rPr lang="en-US" altLang="ko-KR" dirty="0"/>
              <a:t>	item = dequeue(&amp;q);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queue_print</a:t>
            </a:r>
            <a:r>
              <a:rPr lang="en-US" altLang="ko-KR" dirty="0"/>
              <a:t>(&amp;q);</a:t>
            </a:r>
          </a:p>
          <a:p>
            <a:r>
              <a:rPr lang="en-US" altLang="ko-KR" dirty="0"/>
              <a:t>	item = dequeue(&amp;q);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queue_print</a:t>
            </a:r>
            <a:r>
              <a:rPr lang="en-US" altLang="ko-KR" dirty="0"/>
              <a:t>(&amp;q);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85F22B-A317-AFCC-50DA-AB61C5C5D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512" y="3518566"/>
            <a:ext cx="3429436" cy="244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2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CE997-DDA3-8F13-36DA-CFF7ED9B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큐의 단점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173BA-40F7-6511-DB04-F9B2E059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선형 큐는 </a:t>
            </a:r>
            <a:r>
              <a:rPr lang="en-US" altLang="ko-KR" dirty="0"/>
              <a:t>front, rear </a:t>
            </a:r>
            <a:r>
              <a:rPr lang="ko-KR" altLang="en-US" dirty="0"/>
              <a:t>값이 증가만 하기 때문에 언젠가는 공간의 끝에 도달하게 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그래서 큐의 빈 공간을 계속 쓰려면 주기적으로 원소들을 당겨주는 작업이 필요한데 그렇게 되면 시간도 많이 걸리고 코드도 복잡해짐</a:t>
            </a:r>
          </a:p>
        </p:txBody>
      </p:sp>
    </p:spTree>
    <p:extLst>
      <p:ext uri="{BB962C8B-B14F-4D97-AF65-F5344CB8AC3E}">
        <p14:creationId xmlns:p14="http://schemas.microsoft.com/office/powerpoint/2010/main" val="242756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10F64-881B-644C-0584-F6533938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14532-6168-FD69-0922-295B795C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선형 큐의 단점을 보안하기 위한 구조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나머지 연산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공간의 끝에 도달하면 </a:t>
            </a:r>
            <a:r>
              <a:rPr lang="en-US" altLang="ko-KR" dirty="0"/>
              <a:t>rear+1%x</a:t>
            </a:r>
            <a:r>
              <a:rPr lang="ko-KR" altLang="en-US" dirty="0"/>
              <a:t>로 해서 공간의 처음</a:t>
            </a:r>
            <a:r>
              <a:rPr lang="en-US" altLang="ko-KR" dirty="0"/>
              <a:t>(0)</a:t>
            </a:r>
            <a:r>
              <a:rPr lang="ko-KR" altLang="en-US" dirty="0"/>
              <a:t>으로 보냄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대신 초기값이 </a:t>
            </a:r>
            <a:r>
              <a:rPr lang="en-US" altLang="ko-KR" dirty="0"/>
              <a:t>0</a:t>
            </a:r>
            <a:r>
              <a:rPr lang="ko-KR" altLang="en-US" dirty="0"/>
              <a:t>으로 바뀌게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540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10F64-881B-644C-0584-F6533938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FC6FBC-5628-1AC9-397E-D289B16D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573374"/>
            <a:ext cx="8015065" cy="571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73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A0CEF-95AC-1294-AC6D-E055BD4A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큐 코드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442BD-5C09-2128-1535-5DA2AADEF658}"/>
              </a:ext>
            </a:extLst>
          </p:cNvPr>
          <p:cNvSpPr txBox="1"/>
          <p:nvPr/>
        </p:nvSpPr>
        <p:spPr>
          <a:xfrm>
            <a:off x="838200" y="1845733"/>
            <a:ext cx="83735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#define MAX_QUEUE_SIZE 5</a:t>
            </a:r>
          </a:p>
          <a:p>
            <a:endParaRPr lang="en-US" altLang="ko-KR" dirty="0"/>
          </a:p>
          <a:p>
            <a:r>
              <a:rPr lang="en-US" altLang="ko-KR" dirty="0"/>
              <a:t>typedef int element;</a:t>
            </a:r>
          </a:p>
          <a:p>
            <a:r>
              <a:rPr lang="en-US" altLang="ko-KR" dirty="0"/>
              <a:t>typedef struct{</a:t>
            </a:r>
          </a:p>
          <a:p>
            <a:r>
              <a:rPr lang="en-US" altLang="ko-KR" dirty="0"/>
              <a:t>	int front;</a:t>
            </a:r>
          </a:p>
          <a:p>
            <a:r>
              <a:rPr lang="en-US" altLang="ko-KR" dirty="0"/>
              <a:t>	int rear;</a:t>
            </a:r>
          </a:p>
          <a:p>
            <a:r>
              <a:rPr lang="en-US" altLang="ko-KR" dirty="0"/>
              <a:t>	element data[MAX_QUEUE_SIZE];</a:t>
            </a:r>
          </a:p>
          <a:p>
            <a:r>
              <a:rPr lang="en-US" altLang="ko-KR" dirty="0"/>
              <a:t>}</a:t>
            </a:r>
            <a:r>
              <a:rPr lang="en-US" altLang="ko-KR" dirty="0" err="1"/>
              <a:t>QueueType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void error(char *message){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fprintf</a:t>
            </a:r>
            <a:r>
              <a:rPr lang="en-US" altLang="ko-KR" dirty="0"/>
              <a:t>(stderr, “%s\n”, message);</a:t>
            </a:r>
          </a:p>
          <a:p>
            <a:r>
              <a:rPr lang="en-US" altLang="ko-KR" dirty="0"/>
              <a:t>	exit(1);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ADFA4-E10C-21D5-9398-7A0DC0CA72F3}"/>
              </a:ext>
            </a:extLst>
          </p:cNvPr>
          <p:cNvSpPr txBox="1"/>
          <p:nvPr/>
        </p:nvSpPr>
        <p:spPr>
          <a:xfrm>
            <a:off x="5427133" y="2501106"/>
            <a:ext cx="592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앞의 선형 큐 코드와 여기까진 동일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794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A0CEF-95AC-1294-AC6D-E055BD4A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289679"/>
            <a:ext cx="10515600" cy="1325563"/>
          </a:xfrm>
        </p:spPr>
        <p:txBody>
          <a:bodyPr/>
          <a:lstStyle/>
          <a:p>
            <a:r>
              <a:rPr lang="ko-KR" altLang="en-US" dirty="0"/>
              <a:t>원형 큐 코드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442BD-5C09-2128-1535-5DA2AADEF658}"/>
              </a:ext>
            </a:extLst>
          </p:cNvPr>
          <p:cNvSpPr txBox="1"/>
          <p:nvPr/>
        </p:nvSpPr>
        <p:spPr>
          <a:xfrm>
            <a:off x="5092700" y="388407"/>
            <a:ext cx="83735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init_queue</a:t>
            </a:r>
            <a:r>
              <a:rPr lang="en-US" altLang="ko-KR" dirty="0"/>
              <a:t>(</a:t>
            </a:r>
            <a:r>
              <a:rPr lang="en-US" altLang="ko-KR" dirty="0" err="1"/>
              <a:t>QueueType</a:t>
            </a:r>
            <a:r>
              <a:rPr lang="en-US" altLang="ko-KR" dirty="0"/>
              <a:t> *q){</a:t>
            </a:r>
          </a:p>
          <a:p>
            <a:r>
              <a:rPr lang="en-US" altLang="ko-KR" dirty="0"/>
              <a:t>	q-&gt;rear = q-&gt;front = 0;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is_full</a:t>
            </a:r>
            <a:r>
              <a:rPr lang="en-US" altLang="ko-KR" dirty="0"/>
              <a:t>(</a:t>
            </a:r>
            <a:r>
              <a:rPr lang="en-US" altLang="ko-KR" dirty="0" err="1"/>
              <a:t>QueueType</a:t>
            </a:r>
            <a:r>
              <a:rPr lang="en-US" altLang="ko-KR" dirty="0"/>
              <a:t>* q){</a:t>
            </a:r>
          </a:p>
          <a:p>
            <a:r>
              <a:rPr lang="en-US" altLang="ko-KR" dirty="0"/>
              <a:t>	return ((q-&gt;rear + 1) % MAX_QUEUE_SIZE == q-&gt;front);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is_empty</a:t>
            </a:r>
            <a:r>
              <a:rPr lang="en-US" altLang="ko-KR" dirty="0"/>
              <a:t>(</a:t>
            </a:r>
            <a:r>
              <a:rPr lang="en-US" altLang="ko-KR" dirty="0" err="1"/>
              <a:t>QueueType</a:t>
            </a:r>
            <a:r>
              <a:rPr lang="en-US" altLang="ko-KR" dirty="0"/>
              <a:t> *q){</a:t>
            </a:r>
          </a:p>
          <a:p>
            <a:r>
              <a:rPr lang="en-US" altLang="ko-KR" dirty="0"/>
              <a:t>	return (q-&gt;rear == q-&gt;front);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0504A-E150-8857-598E-7162F88C0003}"/>
              </a:ext>
            </a:extLst>
          </p:cNvPr>
          <p:cNvSpPr txBox="1"/>
          <p:nvPr/>
        </p:nvSpPr>
        <p:spPr>
          <a:xfrm>
            <a:off x="459316" y="3669497"/>
            <a:ext cx="9503834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우선 초기화 할 때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초기화</a:t>
            </a:r>
            <a:r>
              <a:rPr lang="en-US" altLang="ko-KR" sz="2000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full</a:t>
            </a:r>
            <a:r>
              <a:rPr lang="ko-KR" altLang="en-US" sz="2000" dirty="0"/>
              <a:t> 검사는 </a:t>
            </a:r>
            <a:r>
              <a:rPr lang="en-US" altLang="ko-KR" sz="2000" dirty="0"/>
              <a:t>rear+1%MAX </a:t>
            </a:r>
            <a:r>
              <a:rPr lang="ko-KR" altLang="en-US" sz="2000" dirty="0"/>
              <a:t>값이 </a:t>
            </a:r>
            <a:r>
              <a:rPr lang="en-US" altLang="ko-KR" sz="2000" dirty="0"/>
              <a:t>front</a:t>
            </a:r>
            <a:r>
              <a:rPr lang="ko-KR" altLang="en-US" sz="2000" dirty="0"/>
              <a:t>와 같으면 참 반환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empty</a:t>
            </a:r>
            <a:r>
              <a:rPr lang="ko-KR" altLang="en-US" sz="2000" dirty="0"/>
              <a:t>는 </a:t>
            </a:r>
            <a:r>
              <a:rPr lang="en-US" altLang="ko-KR" sz="2000" dirty="0"/>
              <a:t>rear==front</a:t>
            </a:r>
            <a:r>
              <a:rPr lang="ko-KR" altLang="en-US" sz="2000" dirty="0"/>
              <a:t>일 때 참 반환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이것으로 공백상태가 아닌 </a:t>
            </a:r>
            <a:r>
              <a:rPr lang="ko-KR" altLang="en-US" sz="2000" dirty="0" err="1"/>
              <a:t>원형큐의</a:t>
            </a:r>
            <a:r>
              <a:rPr lang="ko-KR" altLang="en-US" sz="2000" dirty="0"/>
              <a:t> </a:t>
            </a:r>
            <a:r>
              <a:rPr lang="en-US" altLang="ko-KR" sz="2000" dirty="0"/>
              <a:t>front, rear</a:t>
            </a:r>
            <a:r>
              <a:rPr lang="ko-KR" altLang="en-US" sz="2000" dirty="0"/>
              <a:t>는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항상 포화상태일 때 한 칸 차이가 난다는 것을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94044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1172</Words>
  <Application>Microsoft Office PowerPoint</Application>
  <PresentationFormat>와이드스크린</PresentationFormat>
  <Paragraphs>188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원형큐</vt:lpstr>
      <vt:lpstr>선형 큐의 단점(1)</vt:lpstr>
      <vt:lpstr>선형 큐의 단점(2)</vt:lpstr>
      <vt:lpstr>선형 큐의 단점(3)</vt:lpstr>
      <vt:lpstr>선형 큐의 단점(4)</vt:lpstr>
      <vt:lpstr>원형 큐(1)</vt:lpstr>
      <vt:lpstr>원형 큐(2)</vt:lpstr>
      <vt:lpstr>원형 큐 코드(1)</vt:lpstr>
      <vt:lpstr>원형 큐 코드(2)</vt:lpstr>
      <vt:lpstr>원형 큐 코드(3)</vt:lpstr>
      <vt:lpstr>원형 큐 코드(4)</vt:lpstr>
      <vt:lpstr>원형 큐 코드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원형큐</dc:title>
  <dc:creator>민 조</dc:creator>
  <cp:lastModifiedBy>민 조</cp:lastModifiedBy>
  <cp:revision>1</cp:revision>
  <dcterms:created xsi:type="dcterms:W3CDTF">2023-08-20T13:43:57Z</dcterms:created>
  <dcterms:modified xsi:type="dcterms:W3CDTF">2023-08-20T14:38:42Z</dcterms:modified>
</cp:coreProperties>
</file>