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4280D-4677-521A-8E08-7101B1E61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28A112-0AC4-FC98-25C4-748F0D5B0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EDB77-A1D3-CC29-F118-63F3F5DB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99B7-D317-4F5A-A957-DF639661E737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C2FF6-BBD1-D117-91A4-6C72D098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E3B57-261C-78E3-1C0B-6616BE6D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E159-7105-48DF-96FE-203FCC72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4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17AB5-AC37-CDE1-C7EE-CC373474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C1306F-502E-4678-1745-53D418039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EF8D3-46AB-05B4-DED8-62D8B9B5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99B7-D317-4F5A-A957-DF639661E737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5BA43-599D-CC97-B7AB-C098E3A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8387F-622A-9AA6-2589-8EF060D4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E159-7105-48DF-96FE-203FCC72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18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156C54-AB1C-4E45-51F9-8D2711D86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25479B-2986-ACA1-E992-251E9EF6A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7E65C-F35C-7985-0E1E-19A5F9B1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99B7-D317-4F5A-A957-DF639661E737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A889B-6997-3CB4-9368-92E98D9C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7A93A-50A3-B572-2F02-491042AB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E159-7105-48DF-96FE-203FCC72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4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1A6FC-7323-C840-EC6A-46E79F6C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83C69-D18D-8148-6A17-485D9295A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81F45-A149-DB19-30BE-7F451A42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99B7-D317-4F5A-A957-DF639661E737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59A4D-8535-E690-2BD5-46F61E6C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CA1F5-7A9D-259B-0B0A-94420B5C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E159-7105-48DF-96FE-203FCC72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4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070E1-EAB3-EE66-3D97-3BAD8D13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8727BE-92EC-4E4E-495C-628B38F8E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165F4-520C-F010-F658-FF263895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99B7-D317-4F5A-A957-DF639661E737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59259-7D23-C451-934E-0CA81182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42243-5F63-90EB-0375-830AB67E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E159-7105-48DF-96FE-203FCC72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0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0048-A966-813F-0D1C-2D267A8A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6406E-8053-14C4-89A0-112344BC4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647312-FAB6-E0E4-F619-467DE9EA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62658-2541-5E42-1EBE-F411B8C7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99B7-D317-4F5A-A957-DF639661E737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49275E-B2FC-8AE5-7A28-471947E6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19A6E-41F4-A391-27F3-D11ED0CA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E159-7105-48DF-96FE-203FCC72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81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90E74-16E2-4D3C-CA94-74225677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60EF84-92EA-96AC-A5CE-849588906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3F90F9-8546-C1EB-3A27-22E5340D7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2ABE0-5783-BC08-0BD6-1B1EE5279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89E256-9B63-30C1-BA2C-BF7FACDB3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2BC5FB-27FA-C910-E1B0-9EC0BEB9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99B7-D317-4F5A-A957-DF639661E737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8EEDA8-8033-097F-35C6-8C67BD5E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3DDC-B922-AC17-E811-11AAFA1F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E159-7105-48DF-96FE-203FCC72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01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C77EC-0FD5-5E9C-D7A4-A3C92E5B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671ABE-E1B4-CFE2-4D1A-27E28409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99B7-D317-4F5A-A957-DF639661E737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F568B5-91FB-2BB3-B477-87FC4644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769359-7C16-DED1-676C-B95CBC8C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E159-7105-48DF-96FE-203FCC72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50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78432F-F80E-E98A-C84D-9A189F53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99B7-D317-4F5A-A957-DF639661E737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6694C7-A1BB-FFF9-5931-44C0EE13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3BAF28-5284-5C04-D35B-C4D0A5E1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E159-7105-48DF-96FE-203FCC72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9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CD190-0773-1EB4-9692-82A5FE26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8A698A-7BD8-F012-02A8-1797A808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C1C5A1-4E6A-BD0B-98A3-76270771C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69882C-DBA4-BD48-F5C1-9BE18B7F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99B7-D317-4F5A-A957-DF639661E737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FB442A-E67F-6969-27B2-4C50B839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8F27E-4AC6-D536-9B27-E5878FF2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E159-7105-48DF-96FE-203FCC72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118FB-8284-0F29-4F4F-F3C7EBA9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CC9931-C549-D443-D44A-AC3412A31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2868D4-EA53-6FD3-EDB7-27942467D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69C03-A836-FE52-2E6A-12A7EAA2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99B7-D317-4F5A-A957-DF639661E737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A605EF-336D-A7F0-A77B-40F3DBF2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5642B-0BA2-E246-7520-2D1521B4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E159-7105-48DF-96FE-203FCC72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2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A7AF35-77BF-E91F-F705-FA061791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E436F-893A-1443-3045-FE1679FDC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F283D-8B75-CF7F-6319-B1F2681F3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99B7-D317-4F5A-A957-DF639661E737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C7301-52BE-C76D-2DCC-AD84E5B46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64623-03D4-9437-68C9-698691691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6E159-7105-48DF-96FE-203FCC72E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8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F5102-9A52-4E57-E45A-6193C18C2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큐 활용 문제</a:t>
            </a:r>
          </a:p>
        </p:txBody>
      </p:sp>
    </p:spTree>
    <p:extLst>
      <p:ext uri="{BB962C8B-B14F-4D97-AF65-F5344CB8AC3E}">
        <p14:creationId xmlns:p14="http://schemas.microsoft.com/office/powerpoint/2010/main" val="386929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E75F-4606-A7CA-256A-E10B7861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393"/>
            <a:ext cx="10515600" cy="1325563"/>
          </a:xfrm>
        </p:spPr>
        <p:txBody>
          <a:bodyPr/>
          <a:lstStyle/>
          <a:p>
            <a:r>
              <a:rPr lang="ko-KR" altLang="en-US" dirty="0"/>
              <a:t>큐 활용 문제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F2B2A-631B-9A73-555E-03E4FF2C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23"/>
            <a:ext cx="10515600" cy="504243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은행 번호표 시스템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대출과 수신으로 나뉨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en-US" altLang="ko-KR" dirty="0"/>
              <a:t>2</a:t>
            </a:r>
            <a:r>
              <a:rPr lang="ko-KR" altLang="en-US" dirty="0"/>
              <a:t>개의 큐를 </a:t>
            </a:r>
            <a:r>
              <a:rPr lang="ko-KR" altLang="en-US" dirty="0" err="1"/>
              <a:t>생성해야함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프로그램 실행 시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업무를 선택하세요</a:t>
            </a:r>
            <a:r>
              <a:rPr lang="en-US" altLang="ko-KR" dirty="0"/>
              <a:t>(</a:t>
            </a:r>
            <a:r>
              <a:rPr lang="ko-KR" altLang="en-US" dirty="0"/>
              <a:t>대출 </a:t>
            </a:r>
            <a:r>
              <a:rPr lang="en-US" altLang="ko-KR" dirty="0"/>
              <a:t>/ </a:t>
            </a:r>
            <a:r>
              <a:rPr lang="ko-KR" altLang="en-US" dirty="0"/>
              <a:t>수신</a:t>
            </a:r>
            <a:r>
              <a:rPr lang="en-US" altLang="ko-KR" dirty="0"/>
              <a:t>) :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등록되었습니다</a:t>
            </a:r>
            <a:r>
              <a:rPr lang="en-US" altLang="ko-KR" dirty="0"/>
              <a:t>. </a:t>
            </a:r>
            <a:r>
              <a:rPr lang="ko-KR" altLang="en-US" dirty="0"/>
              <a:t>대기번호는 </a:t>
            </a:r>
            <a:r>
              <a:rPr lang="en-US" altLang="ko-KR" dirty="0"/>
              <a:t>_</a:t>
            </a:r>
            <a:r>
              <a:rPr lang="ko-KR" altLang="en-US" dirty="0"/>
              <a:t>번 입니다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번 입력 후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호출할 대기 종류를 선택하세요</a:t>
            </a:r>
            <a:r>
              <a:rPr lang="en-US" altLang="ko-KR" dirty="0"/>
              <a:t>(</a:t>
            </a:r>
            <a:r>
              <a:rPr lang="ko-KR" altLang="en-US" dirty="0"/>
              <a:t>대출 </a:t>
            </a:r>
            <a:r>
              <a:rPr lang="en-US" altLang="ko-KR" dirty="0"/>
              <a:t>/ </a:t>
            </a:r>
            <a:r>
              <a:rPr lang="ko-KR" altLang="en-US" dirty="0"/>
              <a:t>수신</a:t>
            </a:r>
            <a:r>
              <a:rPr lang="en-US" altLang="ko-KR" dirty="0"/>
              <a:t>) : </a:t>
            </a:r>
            <a:r>
              <a:rPr lang="ko-KR" altLang="en-US" dirty="0"/>
              <a:t>대출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대출 </a:t>
            </a:r>
            <a:r>
              <a:rPr lang="en-US" altLang="ko-KR" dirty="0"/>
              <a:t>1</a:t>
            </a:r>
            <a:r>
              <a:rPr lang="ko-KR" altLang="en-US" dirty="0"/>
              <a:t>번 고객님 호출</a:t>
            </a:r>
            <a:r>
              <a:rPr lang="en-US" altLang="ko-KR" dirty="0"/>
              <a:t>”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7E9876-4981-E449-6D54-C8B10D496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568218"/>
            <a:ext cx="5317066" cy="319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24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큐 활용 문제</vt:lpstr>
      <vt:lpstr>큐 활용 문제(1)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큐 활용 문제</dc:title>
  <dc:creator>민 조</dc:creator>
  <cp:lastModifiedBy>민 조</cp:lastModifiedBy>
  <cp:revision>1</cp:revision>
  <dcterms:created xsi:type="dcterms:W3CDTF">2023-08-20T14:41:44Z</dcterms:created>
  <dcterms:modified xsi:type="dcterms:W3CDTF">2023-08-20T14:44:16Z</dcterms:modified>
</cp:coreProperties>
</file>