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E3692-8505-2344-4977-2B59057A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50C820-016E-08CA-460C-795A6634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85E40-5CD0-61B0-6142-09DECFCC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1F5B-F302-401D-C3F7-4C79631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92196-F4BB-9C9C-1EB0-9F785279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25CAB-04A8-29D7-477D-7D914B38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3C2A5A-1034-335D-A3C7-A4113192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75A14-D6A6-7BCD-C3B5-5BBD40C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6F4BB-5A56-F7B1-B52E-DB4C510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35DC-3355-372F-38A5-BD2F7998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5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F112E3-A1B1-A541-5E3D-CCA9E347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4BF8B-9DB6-08A2-21DB-7529CF53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9BA4A-25D5-64DF-02E2-23D80432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94C17-66FF-3727-FC83-26A1CCD1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3CD4B-0351-23F7-8F7F-06D5A36F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7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DE97-FB4D-9026-A47B-5A64396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05708-88D0-85C2-2BB0-5FDC66E7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67F57-06AB-58B9-D018-3F73F581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AFD87-CCD6-B6B1-835C-1EDADDA8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C160D-F7EF-A473-D217-BDFFA3FA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5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E711E-8B7D-9CE0-FAF1-95B0C2B6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BC1AF-958A-2B28-8A33-F760128A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0126B-763B-9497-7ED3-5875B90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36D7-50A8-C144-B0B8-A84267C4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3E4AC-F78D-442D-AA24-01E521EA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D02A-BE4E-7FA3-1B0B-A66AFE49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64C93-F9F0-88D4-FEF9-BAB1DD362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9FC5D-3082-23B3-7769-75502CFB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551A0-41D3-E6F2-2995-8BEBA78E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C2A60-F446-5023-F452-82C17F77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EFD2F-8E01-862C-624D-99BCC063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2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AD644-E4CB-0781-CEC5-F414AD67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BD930-ED6E-CA7F-7214-A4EE44F7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DD5E8-D5D7-B4B0-2D9E-654BFC180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4F000D-8817-14FC-0872-7DD95D2B7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632677-672F-E35E-FE01-35292F81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A65792-EF53-06DD-6CCD-AFFDF3CB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54ABE4-F514-C1D8-7DA7-DC7ABF89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CE1B00-3981-59AD-F1DB-65C3C26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8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AE76-11CE-5D4C-1ED3-FF8A09C9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4AC01A-386D-7E10-E971-2409D2FD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0120D4-FAA6-A8DB-0E9F-06AD502D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E55C6-91F1-3F6F-F7B5-DD887FFB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C5975-2956-6686-B5F1-39911CDE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682FD4-69D8-266F-40BC-EB661442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DDDC9-9212-A8E5-C086-6530A910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89C24-F84B-CA84-D5F5-55A30EEA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7AFEB-ABD0-140B-CA37-633A21A0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C3A4D-E8E2-7302-69D8-A4980B2D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64653-41CD-AC2A-019F-24B7A9DD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EFC41-DC84-3B4F-F107-7FDE3D9E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38D0BF-55D6-0E42-6BA6-95CAFEC0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0948D-BEF5-3038-528A-6206EC13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C73561-11AD-FC09-48C3-1E9E52B9D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B0542-826A-52D2-DD80-016B23F4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52752-9F34-212A-721D-0664D106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05C3D-12BE-096E-D992-31C7671B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A9EFA-D0B8-9E3B-70F4-E3723C2A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8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140FC0-F06D-4717-8F6B-B4C250CB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F06C2-D4CD-C22E-EE51-4767B01A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9AFB-22A8-679A-729A-EE0C2BA6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689F-BB8E-4DE9-B5C0-AEA08E9BE063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C1FDF-102A-A9CC-1CE3-B9689DA5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1D5F5-97FC-3D1A-923C-98FF06BD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CC90-0F04-43A8-B082-FD92FB42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8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2C87-BBFA-6A58-3744-A93AB118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83658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07218-EB31-1F6C-65EE-4BA12CF4E6F4}"/>
              </a:ext>
            </a:extLst>
          </p:cNvPr>
          <p:cNvSpPr txBox="1"/>
          <p:nvPr/>
        </p:nvSpPr>
        <p:spPr>
          <a:xfrm>
            <a:off x="677332" y="2216540"/>
            <a:ext cx="112437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두 수를 </a:t>
            </a:r>
            <a:r>
              <a:rPr lang="ko-KR" altLang="en-US" sz="2800" dirty="0" err="1"/>
              <a:t>입력받기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연산 종류 </a:t>
            </a:r>
            <a:r>
              <a:rPr lang="ko-KR" altLang="en-US" sz="2800" dirty="0" err="1"/>
              <a:t>입력받기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입력한 연산의 종류에 따라서 연산 결과를 출력하는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함수를 사용할 것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포인터를 사용할 것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어디 부분을 어떻게 적용할지는 자유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50506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B99A9-0633-F953-B420-C6D46A11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382058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687F9-32F2-F43E-F8E1-33326F1D742E}"/>
              </a:ext>
            </a:extLst>
          </p:cNvPr>
          <p:cNvSpPr txBox="1"/>
          <p:nvPr/>
        </p:nvSpPr>
        <p:spPr>
          <a:xfrm>
            <a:off x="626532" y="2116667"/>
            <a:ext cx="10337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배열 </a:t>
            </a:r>
            <a:r>
              <a:rPr lang="en-US" altLang="ko-KR" sz="2800" dirty="0"/>
              <a:t>34, -67, 25, 43, -69,  29 </a:t>
            </a:r>
            <a:r>
              <a:rPr lang="ko-KR" altLang="en-US" sz="2800" dirty="0"/>
              <a:t>로 초기화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포인터를 활용해서 최대값과 최소값을 구하는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포인터는 배열에 활용할 것</a:t>
            </a:r>
          </a:p>
        </p:txBody>
      </p:sp>
    </p:spTree>
    <p:extLst>
      <p:ext uri="{BB962C8B-B14F-4D97-AF65-F5344CB8AC3E}">
        <p14:creationId xmlns:p14="http://schemas.microsoft.com/office/powerpoint/2010/main" val="325487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80AC-14AD-4739-C31B-512CA730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8991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6C087-3DDF-4533-5831-5931660836E0}"/>
              </a:ext>
            </a:extLst>
          </p:cNvPr>
          <p:cNvSpPr txBox="1"/>
          <p:nvPr/>
        </p:nvSpPr>
        <p:spPr>
          <a:xfrm>
            <a:off x="397933" y="1982394"/>
            <a:ext cx="11396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일요일로부터 </a:t>
            </a:r>
            <a:r>
              <a:rPr lang="en-US" altLang="ko-KR" sz="2800" dirty="0"/>
              <a:t>N</a:t>
            </a:r>
            <a:r>
              <a:rPr lang="ko-KR" altLang="en-US" sz="2800" dirty="0"/>
              <a:t>일이 지난 날의 요일을 반환하는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일 월 화 수 목 금 토 </a:t>
            </a:r>
            <a:r>
              <a:rPr lang="en-US" altLang="ko-KR" sz="2800" dirty="0"/>
              <a:t>-&gt; </a:t>
            </a:r>
            <a:r>
              <a:rPr lang="ko-KR" altLang="en-US" sz="2800" dirty="0"/>
              <a:t>배열 초기화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포인터와 함수를 사용할 것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어디에 어떻게 사용할지는 자유</a:t>
            </a:r>
          </a:p>
        </p:txBody>
      </p:sp>
    </p:spTree>
    <p:extLst>
      <p:ext uri="{BB962C8B-B14F-4D97-AF65-F5344CB8AC3E}">
        <p14:creationId xmlns:p14="http://schemas.microsoft.com/office/powerpoint/2010/main" val="328341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C1E5-DC57-7A41-484D-B7BD1AE5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AE6AE-EDFE-EC33-1354-37CA5145FA4A}"/>
              </a:ext>
            </a:extLst>
          </p:cNvPr>
          <p:cNvSpPr txBox="1"/>
          <p:nvPr/>
        </p:nvSpPr>
        <p:spPr>
          <a:xfrm>
            <a:off x="838200" y="1947333"/>
            <a:ext cx="1109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초를 </a:t>
            </a:r>
            <a:r>
              <a:rPr lang="ko-KR" altLang="en-US" sz="2800" dirty="0" err="1"/>
              <a:t>입력받기</a:t>
            </a:r>
            <a:r>
              <a:rPr lang="en-US" altLang="ko-KR" sz="2800" dirty="0"/>
              <a:t>(</a:t>
            </a:r>
            <a:r>
              <a:rPr lang="ko-KR" altLang="en-US" sz="2800" dirty="0"/>
              <a:t>시간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입력받은</a:t>
            </a:r>
            <a:r>
              <a:rPr lang="ko-KR" altLang="en-US" sz="2800" dirty="0"/>
              <a:t> 초를 시간</a:t>
            </a:r>
            <a:r>
              <a:rPr lang="en-US" altLang="ko-KR" sz="2800" dirty="0"/>
              <a:t>, </a:t>
            </a:r>
            <a:r>
              <a:rPr lang="ko-KR" altLang="en-US" sz="2800" dirty="0"/>
              <a:t>분</a:t>
            </a:r>
            <a:r>
              <a:rPr lang="en-US" altLang="ko-KR" sz="2800" dirty="0"/>
              <a:t>, </a:t>
            </a:r>
            <a:r>
              <a:rPr lang="ko-KR" altLang="en-US" sz="2800" dirty="0"/>
              <a:t>초로 바꿔서 출력해보는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EX) 4000</a:t>
            </a:r>
            <a:r>
              <a:rPr lang="ko-KR" altLang="en-US" sz="2800" dirty="0"/>
              <a:t>초 </a:t>
            </a:r>
            <a:r>
              <a:rPr lang="en-US" altLang="ko-KR" sz="2800" dirty="0"/>
              <a:t>-&gt; 1</a:t>
            </a:r>
            <a:r>
              <a:rPr lang="ko-KR" altLang="en-US" sz="2800" dirty="0"/>
              <a:t>시간 </a:t>
            </a:r>
            <a:r>
              <a:rPr lang="en-US" altLang="ko-KR" sz="2800" dirty="0"/>
              <a:t>6</a:t>
            </a:r>
            <a:r>
              <a:rPr lang="ko-KR" altLang="en-US" sz="2800" dirty="0"/>
              <a:t>분 </a:t>
            </a:r>
            <a:r>
              <a:rPr lang="en-US" altLang="ko-KR" sz="2800" dirty="0"/>
              <a:t>40</a:t>
            </a:r>
            <a:r>
              <a:rPr lang="ko-KR" altLang="en-US" sz="2800" dirty="0"/>
              <a:t>초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함수와 포인터를 사용할 것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어디에 어떻게 사용할지는 자유</a:t>
            </a:r>
          </a:p>
        </p:txBody>
      </p:sp>
    </p:spTree>
    <p:extLst>
      <p:ext uri="{BB962C8B-B14F-4D97-AF65-F5344CB8AC3E}">
        <p14:creationId xmlns:p14="http://schemas.microsoft.com/office/powerpoint/2010/main" val="342467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DDDB-DD82-89FF-0316-79C79E2F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51392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42738-7FD3-B22C-4624-BF4F88AD29C5}"/>
              </a:ext>
            </a:extLst>
          </p:cNvPr>
          <p:cNvSpPr txBox="1"/>
          <p:nvPr/>
        </p:nvSpPr>
        <p:spPr>
          <a:xfrm>
            <a:off x="431800" y="2305615"/>
            <a:ext cx="1010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배열 하나를 자유롭게 생성</a:t>
            </a:r>
            <a:r>
              <a:rPr lang="en-US" altLang="ko-KR" sz="2800" dirty="0"/>
              <a:t>(</a:t>
            </a:r>
            <a:r>
              <a:rPr lang="ko-KR" altLang="en-US" sz="2800" dirty="0"/>
              <a:t>값 최소 </a:t>
            </a:r>
            <a:r>
              <a:rPr lang="en-US" altLang="ko-KR" sz="2800" dirty="0"/>
              <a:t>3</a:t>
            </a:r>
            <a:r>
              <a:rPr lang="ko-KR" altLang="en-US" sz="2800" dirty="0"/>
              <a:t>개 이상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배열 내의 값 중 제일 큰 값과 두 번째로 큰 값 출력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함수와 포인터 활용할 것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어디에 어떻게 사용할지는 자유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183954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CF75-D8DC-AF67-15F5-B0045BB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685A2-3A04-CAB6-3836-D98B633E8C74}"/>
              </a:ext>
            </a:extLst>
          </p:cNvPr>
          <p:cNvSpPr txBox="1"/>
          <p:nvPr/>
        </p:nvSpPr>
        <p:spPr>
          <a:xfrm>
            <a:off x="414867" y="1927754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정수 배열 지정</a:t>
            </a:r>
            <a:r>
              <a:rPr lang="en-US" altLang="ko-KR" sz="2800" dirty="0"/>
              <a:t>(</a:t>
            </a:r>
            <a:r>
              <a:rPr lang="ko-KR" altLang="en-US" sz="2800" dirty="0"/>
              <a:t>값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평균을 계산해 출력하는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함수와 포인터 사용할 것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어디에 어떻게 사용할지는 자유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243131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A2C0B-0AFA-6B4D-D33A-A0450489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466725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8E664-9F03-72F8-2629-4D9CBB1BB093}"/>
              </a:ext>
            </a:extLst>
          </p:cNvPr>
          <p:cNvSpPr txBox="1"/>
          <p:nvPr/>
        </p:nvSpPr>
        <p:spPr>
          <a:xfrm>
            <a:off x="626533" y="2082799"/>
            <a:ext cx="88053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인치를 센티미터로 변환하는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1</a:t>
            </a:r>
            <a:r>
              <a:rPr lang="ko-KR" altLang="en-US" sz="2800" dirty="0"/>
              <a:t>인치는 </a:t>
            </a:r>
            <a:r>
              <a:rPr lang="en-US" altLang="ko-KR" sz="2800" dirty="0"/>
              <a:t>2.54cm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무한 반복문을 사용할 것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음수를 입력하면 종료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함수와 포인터 사용할 것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어디에 어떻게 사용할지는 자유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299349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C15B-601F-E546-9B46-247B55B1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61925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CB490-DEDB-EE0E-EADA-0CF5197C8E89}"/>
              </a:ext>
            </a:extLst>
          </p:cNvPr>
          <p:cNvSpPr txBox="1"/>
          <p:nvPr/>
        </p:nvSpPr>
        <p:spPr>
          <a:xfrm>
            <a:off x="474133" y="1690688"/>
            <a:ext cx="101430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별 그래프 그리기 프로그램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별 </a:t>
            </a:r>
            <a:r>
              <a:rPr lang="en-US" altLang="ko-KR" sz="2800" dirty="0"/>
              <a:t>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출력할 별의 개수 입력 받기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무한 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사용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10</a:t>
            </a:r>
            <a:r>
              <a:rPr lang="ko-KR" altLang="en-US" sz="2800" dirty="0"/>
              <a:t>이상은 재입력</a:t>
            </a:r>
            <a:r>
              <a:rPr lang="en-US" altLang="ko-KR" sz="2800" dirty="0"/>
              <a:t>, </a:t>
            </a:r>
            <a:r>
              <a:rPr lang="ko-KR" altLang="en-US" sz="2800" dirty="0"/>
              <a:t>음수 값은 종료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출력 예시</a:t>
            </a:r>
            <a:endParaRPr lang="en-US" altLang="ko-KR" sz="2800" dirty="0"/>
          </a:p>
          <a:p>
            <a:r>
              <a:rPr lang="en-US" altLang="ko-KR" sz="2800" dirty="0"/>
              <a:t>ex)</a:t>
            </a:r>
            <a:r>
              <a:rPr lang="ko-KR" altLang="en-US" sz="2800" dirty="0"/>
              <a:t> 출력할 별 개수 입력 </a:t>
            </a:r>
            <a:r>
              <a:rPr lang="en-US" altLang="ko-KR" sz="2800" dirty="0"/>
              <a:t>: 5</a:t>
            </a:r>
          </a:p>
          <a:p>
            <a:r>
              <a:rPr lang="en-US" altLang="ko-KR" sz="2800" dirty="0"/>
              <a:t>*****</a:t>
            </a:r>
          </a:p>
          <a:p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함수와 포인터는 자유롭게 사용</a:t>
            </a:r>
            <a:endParaRPr lang="en-US" altLang="ko-KR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1" dirty="0"/>
              <a:t>함수는 사용하지 않아도 </a:t>
            </a:r>
            <a:r>
              <a:rPr lang="ko-KR" altLang="en-US" sz="2800" b="1" i="1" dirty="0" err="1"/>
              <a:t>괜찮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19046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257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포인터 활용 문제1</vt:lpstr>
      <vt:lpstr>포인터 활용 문제1</vt:lpstr>
      <vt:lpstr>포인터 활용 문제3</vt:lpstr>
      <vt:lpstr>포인터 활용 문제4</vt:lpstr>
      <vt:lpstr>포인터 활용 문제5</vt:lpstr>
      <vt:lpstr>포인터 활용 문제6</vt:lpstr>
      <vt:lpstr>포인터 활용 문제7</vt:lpstr>
      <vt:lpstr>포인터 활용 문제8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포인터 활용 문제1</dc:title>
  <dc:creator>조 민</dc:creator>
  <cp:lastModifiedBy>조 민</cp:lastModifiedBy>
  <cp:revision>1</cp:revision>
  <dcterms:created xsi:type="dcterms:W3CDTF">2023-05-09T13:36:50Z</dcterms:created>
  <dcterms:modified xsi:type="dcterms:W3CDTF">2023-05-09T13:56:48Z</dcterms:modified>
</cp:coreProperties>
</file>