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B357-A442-C991-F6E2-AEF0AF27E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D694AA-CDC6-E2EA-3580-98662FAC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AF10-4553-821A-0120-0A9E195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5366B-49BE-988F-E2CB-C45284F6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3EBC6-6FF4-BC74-8E4A-4FC6696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5867A-C8E6-541C-0817-176A2314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2609F-884B-205B-72E0-182E4903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BC343-7853-61D5-D2A7-EDF69E44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1527A-5AA8-04E4-49F1-06A0EFB8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6AE58-3DB1-E4C0-DB7B-768072F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AB4A-6BE1-344A-2DEB-059FF5BA4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F1DA4-F174-9B7B-AF63-09B4D787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4403F-48F3-D29A-0905-F5BC8C9C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0983D-A536-BEE7-4354-C5F0BFF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CAA54-0C0C-16B1-5BCC-FB416E18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64D65-DA3E-E739-64B6-3F976D10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DC499-27ED-D62C-68F2-B1D009D5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19DD2-9098-59D5-6F1B-DECF0768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31C86-6D16-08E1-0098-0BA47777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901B5-A136-CA2F-D2D2-83DBC48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E622-7478-E1FB-2DEC-6D0F2435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F2440-C8E3-4390-4ADC-43C08C7B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70D5-935D-E507-C16C-45C475B0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7D929-8E7D-119F-2E40-4CB12412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EF02C-4210-11D3-74B8-FB38936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0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CE17-8D49-8028-0753-45BA2400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D8CD7-3CEB-618C-5451-038FAC9E6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04F12-BE90-5AE5-33B0-B18360B1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20D8-8214-85B0-19E7-3E85888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F9A80-E450-A560-3498-D06377F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593B0-A674-2639-D9C2-9C5FDC5D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3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E5CD5-F8FF-0C5C-F1F3-319C15DD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FCB29-E46C-2558-37E8-544D4C5D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A3566D-C849-D167-0FD8-06DA785C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2996B-EFDB-D13D-0D93-641F136B5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69DCA-1CED-F24D-9D87-E5832E236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4CC13-62E2-6BB4-0A86-DCE8882B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E54153-2B5F-A2E1-3613-49F537F2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1DAB75-342A-6EBF-7AD6-384EBFAB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5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F330-C094-372A-7729-2D4FD312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72EB5B-E88C-7179-4D19-CC034FF1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198230-20F9-7C14-1069-59D3087D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C2FBE-5905-8BCE-5D4E-6E9F473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343BFF-3DD9-28E3-0D32-CE5F6DB4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1E07F9-5C23-82B6-E0EF-63DAF21A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4BC91-A1F1-5D92-D479-4ED104C0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862B8-638A-64B7-3712-8490077C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6C86A-8CEB-ED8B-AD76-9AD580A4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E9529-4323-1FDA-B3F8-E76160DD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FDD74-99E1-876D-267B-46CD7B2F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A8551-FD10-A297-F6FA-E03F8B3E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B8C99-38A3-5CFE-56A3-2E37FA99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C24C-EB37-A9C7-4836-963CE1BD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487592-3C87-4DE5-C945-88602B486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14EF4-6AA3-4D13-32AA-CD7735F53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C5DA-D304-140B-9190-507DCCAB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EA5E7-DC5C-96E7-66E4-057D1208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71ED0-B948-83BA-A0AE-92D84A1C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964F44-2747-DB20-282F-99269D3E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B84-B753-AE67-4624-4EAF6DE9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AEDA-1A48-0EC7-1FA6-7338C8BCC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E521-B137-4964-9F6D-38153C388CBA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1A496-27D5-6653-066A-A1E6C7AA9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FC1E4-C72B-841D-E18D-287364D5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04AA-00CE-428E-9A15-C92E3A574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38A34E7-FB83-595E-5639-242AA7DD8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/>
          <a:lstStyle/>
          <a:p>
            <a:r>
              <a:rPr lang="ko-KR" altLang="en-US" dirty="0"/>
              <a:t>포인터와 함수를 사용하되 어떻게 어떤 식으로 사용할지는 자유</a:t>
            </a:r>
            <a:endParaRPr lang="en-US" altLang="ko-KR" dirty="0"/>
          </a:p>
          <a:p>
            <a:r>
              <a:rPr lang="ko-KR" altLang="en-US" dirty="0"/>
              <a:t>함수는 필수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16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CFAEB-412D-65D3-9E49-504B3735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F6A23-5810-B721-C451-6AF049A19C66}"/>
              </a:ext>
            </a:extLst>
          </p:cNvPr>
          <p:cNvSpPr txBox="1"/>
          <p:nvPr/>
        </p:nvSpPr>
        <p:spPr>
          <a:xfrm>
            <a:off x="838200" y="1936873"/>
            <a:ext cx="10046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대여 요금 구하기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하루에 </a:t>
            </a:r>
            <a:r>
              <a:rPr lang="en-US" altLang="ko-KR" sz="2400" dirty="0"/>
              <a:t>1000</a:t>
            </a:r>
            <a:r>
              <a:rPr lang="ko-KR" altLang="en-US" sz="2400" dirty="0"/>
              <a:t>원씩 총 </a:t>
            </a:r>
            <a:r>
              <a:rPr lang="en-US" altLang="ko-KR" sz="2400" dirty="0"/>
              <a:t>7</a:t>
            </a:r>
            <a:r>
              <a:rPr lang="ko-KR" altLang="en-US" sz="2400" dirty="0"/>
              <a:t>일 동안 대여 가능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대여 일이</a:t>
            </a:r>
            <a:r>
              <a:rPr lang="en-US" altLang="ko-KR" sz="2400" dirty="0"/>
              <a:t> 7</a:t>
            </a:r>
            <a:r>
              <a:rPr lang="ko-KR" altLang="en-US" sz="2400" dirty="0"/>
              <a:t>일을 넘어가면 하루에 </a:t>
            </a:r>
            <a:r>
              <a:rPr lang="en-US" altLang="ko-KR" sz="2400" dirty="0"/>
              <a:t>2000</a:t>
            </a:r>
            <a:r>
              <a:rPr lang="ko-KR" altLang="en-US" sz="2400" dirty="0"/>
              <a:t>원씩 추가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대여자의 나이가 </a:t>
            </a:r>
            <a:r>
              <a:rPr lang="en-US" altLang="ko-KR" sz="2400" dirty="0"/>
              <a:t>15~20</a:t>
            </a:r>
            <a:r>
              <a:rPr lang="ko-KR" altLang="en-US" sz="2400" dirty="0"/>
              <a:t>세라면 </a:t>
            </a:r>
            <a:r>
              <a:rPr lang="en-US" altLang="ko-KR" sz="2400" dirty="0"/>
              <a:t>10% </a:t>
            </a:r>
            <a:r>
              <a:rPr lang="ko-KR" altLang="en-US" sz="2400" dirty="0"/>
              <a:t>할인</a:t>
            </a:r>
            <a:r>
              <a:rPr lang="en-US" altLang="ko-KR" sz="2400" dirty="0"/>
              <a:t>, </a:t>
            </a:r>
            <a:r>
              <a:rPr lang="ko-KR" altLang="en-US" sz="2400" dirty="0"/>
              <a:t>나이가 </a:t>
            </a:r>
            <a:r>
              <a:rPr lang="en-US" altLang="ko-KR" sz="2400" dirty="0"/>
              <a:t>21~25</a:t>
            </a:r>
            <a:r>
              <a:rPr lang="ko-KR" altLang="en-US" sz="2400" dirty="0"/>
              <a:t>세는 </a:t>
            </a:r>
            <a:r>
              <a:rPr lang="en-US" altLang="ko-KR" sz="2400" dirty="0"/>
              <a:t>5% </a:t>
            </a:r>
            <a:r>
              <a:rPr lang="ko-KR" altLang="en-US" sz="2400" dirty="0"/>
              <a:t>할인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입력 받을 것 </a:t>
            </a:r>
            <a:r>
              <a:rPr lang="en-US" altLang="ko-KR" sz="2400" dirty="0"/>
              <a:t>: </a:t>
            </a:r>
            <a:r>
              <a:rPr lang="ko-KR" altLang="en-US" sz="2400" dirty="0"/>
              <a:t>대여한 날 수</a:t>
            </a:r>
            <a:r>
              <a:rPr lang="en-US" altLang="ko-KR" sz="2400" dirty="0"/>
              <a:t>, </a:t>
            </a:r>
            <a:r>
              <a:rPr lang="ko-KR" altLang="en-US" sz="2400" dirty="0"/>
              <a:t>나이</a:t>
            </a:r>
            <a:r>
              <a:rPr lang="en-US" altLang="ko-KR" sz="2400" dirty="0"/>
              <a:t>, </a:t>
            </a:r>
            <a:r>
              <a:rPr lang="ko-KR" altLang="en-US" sz="2400" dirty="0"/>
              <a:t>책 개수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689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EA34-7184-BC32-CC28-ACD364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CA090-4A03-0B25-9AB6-322AAE4E189B}"/>
              </a:ext>
            </a:extLst>
          </p:cNvPr>
          <p:cNvSpPr txBox="1"/>
          <p:nvPr/>
        </p:nvSpPr>
        <p:spPr>
          <a:xfrm>
            <a:off x="838200" y="1690688"/>
            <a:ext cx="10796953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놀이기구 요금 구하기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원래 최초 이용료 </a:t>
            </a:r>
            <a:r>
              <a:rPr lang="en-US" altLang="ko-KR" sz="2400" dirty="0"/>
              <a:t>= n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놀이기구를 한 번 더 이용할 때마다 이용료의 </a:t>
            </a:r>
            <a:r>
              <a:rPr lang="en-US" altLang="ko-KR" sz="2400" dirty="0"/>
              <a:t>0.5</a:t>
            </a:r>
            <a:r>
              <a:rPr lang="ko-KR" altLang="en-US" sz="2400" dirty="0" err="1"/>
              <a:t>배씩</a:t>
            </a:r>
            <a:r>
              <a:rPr lang="ko-KR" altLang="en-US" sz="2400" dirty="0"/>
              <a:t> 추가로 받을 것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ex) </a:t>
            </a:r>
            <a:r>
              <a:rPr lang="ko-KR" altLang="en-US" sz="2400" dirty="0"/>
              <a:t>첫번째 이용 </a:t>
            </a:r>
            <a:r>
              <a:rPr lang="en-US" altLang="ko-KR" sz="2400" dirty="0"/>
              <a:t>: 2000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두번째 이용 </a:t>
            </a:r>
            <a:r>
              <a:rPr lang="en-US" altLang="ko-KR" sz="2400" dirty="0"/>
              <a:t>: 3000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세번째 이용 </a:t>
            </a:r>
            <a:r>
              <a:rPr lang="en-US" altLang="ko-KR" sz="2400" dirty="0"/>
              <a:t>: 4000</a:t>
            </a:r>
            <a:r>
              <a:rPr lang="ko-KR" altLang="en-US" sz="2400" dirty="0"/>
              <a:t>원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처음 프로그램 실행 시 가지고 있는 돈과</a:t>
            </a:r>
            <a:r>
              <a:rPr lang="en-US" altLang="ko-KR" sz="2400" dirty="0"/>
              <a:t> </a:t>
            </a:r>
            <a:r>
              <a:rPr lang="ko-KR" altLang="en-US" sz="2400" dirty="0"/>
              <a:t>최초 이용료 입력 받기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이후 놀이기구를 탈 횟수 입력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돈이 모자라다면 얼마가 모자라는지 출력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69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7DA1-2041-AE85-66DC-18E3651C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 문제</a:t>
            </a:r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F0F3-9508-E885-AD70-6ADF36D43F3D}"/>
              </a:ext>
            </a:extLst>
          </p:cNvPr>
          <p:cNvSpPr txBox="1"/>
          <p:nvPr/>
        </p:nvSpPr>
        <p:spPr>
          <a:xfrm>
            <a:off x="334108" y="1499822"/>
            <a:ext cx="11857892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/>
              <a:t>환율 계산기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/>
              <a:t>한국 돈을 기준으로 입력해서 엔화</a:t>
            </a:r>
            <a:r>
              <a:rPr lang="en-US" altLang="ko-KR" sz="2800" dirty="0"/>
              <a:t>(</a:t>
            </a:r>
            <a:r>
              <a:rPr lang="ko-KR" altLang="en-US" sz="2800" dirty="0"/>
              <a:t>일본</a:t>
            </a:r>
            <a:r>
              <a:rPr lang="en-US" altLang="ko-KR" sz="2800" dirty="0"/>
              <a:t>), </a:t>
            </a:r>
            <a:r>
              <a:rPr lang="ko-KR" altLang="en-US" sz="2800" dirty="0"/>
              <a:t>달러로 얼마인지 계산해 출력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/>
              <a:t>인터넷에서 현재 환율 검색해서 적용해보기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0979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CE09-1B7D-41D4-282B-06851756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활용 예제</a:t>
            </a:r>
            <a:r>
              <a:rPr lang="en-US" altLang="ko-KR" dirty="0"/>
              <a:t>2-4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226EB-DD65-C305-ED47-C5EC4FAC9967}"/>
              </a:ext>
            </a:extLst>
          </p:cNvPr>
          <p:cNvSpPr txBox="1"/>
          <p:nvPr/>
        </p:nvSpPr>
        <p:spPr>
          <a:xfrm>
            <a:off x="967154" y="1808652"/>
            <a:ext cx="9829800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정수 </a:t>
            </a:r>
            <a:r>
              <a:rPr lang="en-US" altLang="ko-KR" sz="2800" dirty="0"/>
              <a:t>10</a:t>
            </a:r>
            <a:r>
              <a:rPr lang="ko-KR" altLang="en-US" sz="2800" dirty="0"/>
              <a:t>개 들어있는 배열 생성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값은 임의로 초기화 시키기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이후 오름차순으로 정렬해 출력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포인터 </a:t>
            </a:r>
            <a:r>
              <a:rPr lang="en-US" altLang="ko-KR" sz="2800" dirty="0"/>
              <a:t>2</a:t>
            </a:r>
            <a:r>
              <a:rPr lang="ko-KR" altLang="en-US" sz="2800" dirty="0"/>
              <a:t>개 활용해볼 것</a:t>
            </a:r>
            <a:r>
              <a:rPr lang="en-US" altLang="ko-KR" sz="2800" dirty="0"/>
              <a:t>(</a:t>
            </a:r>
            <a:r>
              <a:rPr lang="ko-KR" altLang="en-US" sz="2800" dirty="0"/>
              <a:t>추천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8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176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포인터 활용 문제2-1</vt:lpstr>
      <vt:lpstr>포인터 활용 문제2-2</vt:lpstr>
      <vt:lpstr>포인터 활용 문제2-3</vt:lpstr>
      <vt:lpstr>포인터 활용 예제2-4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인선 박</dc:creator>
  <cp:lastModifiedBy>민 조</cp:lastModifiedBy>
  <cp:revision>2</cp:revision>
  <dcterms:created xsi:type="dcterms:W3CDTF">2023-05-17T07:16:23Z</dcterms:created>
  <dcterms:modified xsi:type="dcterms:W3CDTF">2023-08-08T13:26:09Z</dcterms:modified>
</cp:coreProperties>
</file>