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1" d="100"/>
          <a:sy n="51" d="100"/>
        </p:scale>
        <p:origin x="180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DE0D-BEE4-8313-8827-A14BB418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61B445-E42D-72A5-CF0A-94E38C554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C0831-F978-38CD-C909-D8FA4C02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8B27-5809-45ED-B084-4F0F1C0C18D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E93BA-52EA-D997-BA68-4D7B9EC7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1D843-B902-0460-99CF-919C6EF3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E72A-FB00-4F3D-B5E5-D7033586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1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7E6D7-C171-E456-5274-F2C7B919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99D9C-A4E1-2DBA-9529-0FA2ABC1A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26D91-EFEA-F12D-0484-D99B0E7B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8B27-5809-45ED-B084-4F0F1C0C18D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E4594-A063-0608-476B-BFD0FCFB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BE642-9EAF-2B5B-DC2D-ECAD2017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E72A-FB00-4F3D-B5E5-D7033586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7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8F13FD-0729-9901-C15C-40E7F3473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0A740-4F59-6598-51F2-320BB189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35493-FC6A-E55B-62A1-B0960AF4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8B27-5809-45ED-B084-4F0F1C0C18D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198BB-0A5D-234D-CEEB-CEA69E49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EDB1A-5495-D93D-216A-CA08EFF6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E72A-FB00-4F3D-B5E5-D7033586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9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F89E2-4451-4237-BB25-5CD0E850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B3D3F-16AB-CBBA-855C-61896C37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24DCE-2EFD-507B-24E2-432EB228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8B27-5809-45ED-B084-4F0F1C0C18D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D6A5E-8D44-6851-2862-906F9E7B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E313B-8445-734C-6B50-DC99117F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E72A-FB00-4F3D-B5E5-D7033586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2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B37CB-2692-10E4-B804-7EC33CB3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425E8-E1C9-95FC-D060-1073A345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F5D64-1661-DE83-3FF0-DC326CB4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8B27-5809-45ED-B084-4F0F1C0C18D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183F-7429-1977-B371-FAE14DFB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5F0A7-4289-F9EF-B784-F3F24739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E72A-FB00-4F3D-B5E5-D7033586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18D37-4FAF-0C71-2A8F-909E9956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28E90-4444-CE26-22F6-953243D5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FF65D-63CA-B986-D06F-754FD65AC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D48E2-1E7F-C5C0-3338-E661C793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8B27-5809-45ED-B084-4F0F1C0C18D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89EA7-3B0B-5FD7-DE98-22F2B1FF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B919D-8ADE-EE96-02B2-F5C4341D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E72A-FB00-4F3D-B5E5-D7033586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567EF-5B88-8091-2855-B7BFFAFA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9148D-F5DE-7043-8EE6-3AE09FC97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87B8F-C02C-E577-D75F-E20CA2170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A38BF-25EE-9898-F164-0D3AF6FE2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E02F4E-129E-EEC9-B378-81364ADD7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5C702B-8401-DB99-B393-EB1DACB7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8B27-5809-45ED-B084-4F0F1C0C18D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C3ED60-D53B-B3B9-3C0D-5EEB676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C7CDE5-241C-3375-968D-4243B1E9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E72A-FB00-4F3D-B5E5-D7033586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5350C-1CE8-FEE0-8431-00C3B163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829A76-C68B-D96D-B48B-FB23C9AD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8B27-5809-45ED-B084-4F0F1C0C18D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931C05-78F0-3AE2-FBBA-60A2880A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BD2884-CB54-AF55-5088-C2146C60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E72A-FB00-4F3D-B5E5-D7033586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4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569AF-23B4-8AC3-46D7-CBF6FB4D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8B27-5809-45ED-B084-4F0F1C0C18D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D21F1A-92F9-E61B-F891-182A061E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6D470-583A-304F-D5D6-58D79257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E72A-FB00-4F3D-B5E5-D7033586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E3BE2-8863-22A2-42BF-64AD3547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C85B9-19A1-650D-A71A-B39B8376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21051C-22C7-9C64-16A9-63A315180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A470A-F406-D602-99A1-6DB3F8DB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8B27-5809-45ED-B084-4F0F1C0C18D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E8118-436C-E5B9-F8E8-89D9D0CA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0D0E3B-6BE2-AAA0-6C7B-6D42DADA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E72A-FB00-4F3D-B5E5-D7033586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1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87460-41D1-D04D-8403-27C3EEB8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2F4789-FC74-5CFF-E509-512597338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CE96B8-2A1C-FA7C-FD09-3A49414C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C0131-8753-DDEE-0D8B-2BFF6EAB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8B27-5809-45ED-B084-4F0F1C0C18D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490B9-0941-C898-647B-86B95210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30E0A1-4A31-E59B-D808-4C129D71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E72A-FB00-4F3D-B5E5-D7033586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3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95B570-7119-EEB3-9C99-75DE91B5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2F3A4-49E8-462C-129F-0B317B33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3294E-96D7-2461-8ACB-CDAB7A139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8B27-5809-45ED-B084-4F0F1C0C18D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CE353-405E-ADAE-364A-B5AEAA3A3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D05E3-3932-D736-F851-B7EA671AC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E72A-FB00-4F3D-B5E5-D7033586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2F304-4466-01ED-F16B-13AF41741C82}"/>
              </a:ext>
            </a:extLst>
          </p:cNvPr>
          <p:cNvSpPr txBox="1"/>
          <p:nvPr/>
        </p:nvSpPr>
        <p:spPr>
          <a:xfrm>
            <a:off x="597877" y="492369"/>
            <a:ext cx="6805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포인터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16DAB-BC6D-2F2C-2239-2BF819D1A8B6}"/>
              </a:ext>
            </a:extLst>
          </p:cNvPr>
          <p:cNvSpPr txBox="1"/>
          <p:nvPr/>
        </p:nvSpPr>
        <p:spPr>
          <a:xfrm>
            <a:off x="791306" y="1784811"/>
            <a:ext cx="821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주소를 </a:t>
            </a:r>
            <a:r>
              <a:rPr lang="ko-KR" altLang="en-US" sz="2400" dirty="0" err="1"/>
              <a:t>가르킴</a:t>
            </a:r>
            <a:endParaRPr lang="en-US" altLang="ko-K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79D26E-3555-16FD-59BB-1D5AC574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723" y="1041217"/>
            <a:ext cx="3883221" cy="504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FC156-F7C8-AB61-05F7-99BE48C644F6}"/>
              </a:ext>
            </a:extLst>
          </p:cNvPr>
          <p:cNvSpPr txBox="1"/>
          <p:nvPr/>
        </p:nvSpPr>
        <p:spPr>
          <a:xfrm>
            <a:off x="7830258" y="492369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B1F1A-6EAF-698A-AE57-A10D32F4FFC6}"/>
              </a:ext>
            </a:extLst>
          </p:cNvPr>
          <p:cNvSpPr txBox="1"/>
          <p:nvPr/>
        </p:nvSpPr>
        <p:spPr>
          <a:xfrm>
            <a:off x="5897438" y="484754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248C7-F711-896F-2639-FE91A8168909}"/>
              </a:ext>
            </a:extLst>
          </p:cNvPr>
          <p:cNvSpPr txBox="1"/>
          <p:nvPr/>
        </p:nvSpPr>
        <p:spPr>
          <a:xfrm>
            <a:off x="791306" y="2477088"/>
            <a:ext cx="821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꼭 배열인 것은 아님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49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446FA-5331-DBB8-13DD-C9169C6B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함수 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9112D-6DE1-04F2-BE43-34114BF9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정수를 하나 </a:t>
            </a:r>
            <a:r>
              <a:rPr lang="ko-KR" altLang="en-US" dirty="0" err="1"/>
              <a:t>입력받기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</a:p>
          <a:p>
            <a:r>
              <a:rPr lang="ko-KR" altLang="en-US" dirty="0"/>
              <a:t>입력 받았던 정수를 함수에 매개변수로 넣어 </a:t>
            </a:r>
            <a:r>
              <a:rPr lang="en-US" altLang="ko-KR" dirty="0"/>
              <a:t>2</a:t>
            </a:r>
            <a:r>
              <a:rPr lang="ko-KR" altLang="en-US" dirty="0"/>
              <a:t>배 한 뒤 출력</a:t>
            </a:r>
            <a:endParaRPr lang="en-US" altLang="ko-KR" dirty="0"/>
          </a:p>
          <a:p>
            <a:r>
              <a:rPr lang="ko-KR" altLang="en-US" dirty="0"/>
              <a:t>반환 </a:t>
            </a:r>
            <a:r>
              <a:rPr lang="en-US" altLang="ko-KR" dirty="0"/>
              <a:t>x / </a:t>
            </a:r>
            <a:r>
              <a:rPr lang="ko-KR" altLang="en-US" dirty="0"/>
              <a:t>함수 내 출력 </a:t>
            </a:r>
            <a:r>
              <a:rPr lang="en-US" altLang="ko-KR" dirty="0"/>
              <a:t>x / </a:t>
            </a:r>
            <a:r>
              <a:rPr lang="ko-KR" altLang="en-US" dirty="0"/>
              <a:t>포인터 사용할 것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EC230-05D3-CAFE-E6AA-20056586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 </a:t>
            </a:r>
            <a:r>
              <a:rPr lang="ko-KR" altLang="en-US" dirty="0"/>
              <a:t>정답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2D9B4-AD42-46E2-1851-F61B5177C97E}"/>
              </a:ext>
            </a:extLst>
          </p:cNvPr>
          <p:cNvSpPr txBox="1"/>
          <p:nvPr/>
        </p:nvSpPr>
        <p:spPr>
          <a:xfrm>
            <a:off x="1037492" y="1881554"/>
            <a:ext cx="69283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#include&lt;stdio.h&gt;</a:t>
            </a:r>
          </a:p>
          <a:p>
            <a:endParaRPr lang="en-US" altLang="ko-KR" dirty="0"/>
          </a:p>
          <a:p>
            <a:r>
              <a:rPr lang="en-US" altLang="ko-KR" dirty="0"/>
              <a:t>void double(int *p){</a:t>
            </a:r>
          </a:p>
          <a:p>
            <a:r>
              <a:rPr lang="en-US" altLang="ko-KR" dirty="0"/>
              <a:t>	*p = *p * 2;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 main(){</a:t>
            </a:r>
          </a:p>
          <a:p>
            <a:r>
              <a:rPr lang="en-US" altLang="ko-KR" dirty="0"/>
              <a:t>	int num;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정수를 입력해주세요 </a:t>
            </a:r>
            <a:r>
              <a:rPr lang="en-US" altLang="ko-KR" dirty="0"/>
              <a:t>: “);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(“%d”, &amp;num);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double(&amp;num);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결과 </a:t>
            </a:r>
            <a:r>
              <a:rPr lang="en-US" altLang="ko-KR" dirty="0"/>
              <a:t>: %d”,</a:t>
            </a:r>
            <a:r>
              <a:rPr lang="ko-KR" altLang="en-US" dirty="0"/>
              <a:t> </a:t>
            </a:r>
            <a:r>
              <a:rPr lang="en-US" altLang="ko-KR" dirty="0"/>
              <a:t>num);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75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33B70-3C5C-BBE2-FC57-BD1A431B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활용 문제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5C570-5E56-06BD-C208-07E0497F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303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숫자를 입력받아서 해당 숫자를 가르키는 포인터를 만들어 해당 숫자의 값과 포인터의 값을 출력하고</a:t>
            </a:r>
            <a:r>
              <a:rPr lang="en-US" altLang="ko-KR"/>
              <a:t>, </a:t>
            </a:r>
            <a:r>
              <a:rPr lang="ko-KR" altLang="en-US"/>
              <a:t>두 주소도 출력하여 같은 값이 나오는지 확인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2C3DD8-DA40-AEA5-EF9E-D304E67C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95" y="1825625"/>
            <a:ext cx="5702559" cy="352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5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3DAAB-5A6E-D660-EE44-36950AC7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DA6B9-F600-BAD6-5639-D3EDCA20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895964"/>
            <a:ext cx="1120726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숫자를 입력 받아 해당 숫자를 제곱으로 바꿔주는 함수를 만드세요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D44D8-18B2-3F3A-C7CD-5C8855A9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42" y="2855556"/>
            <a:ext cx="9045146" cy="359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0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0F1FC-A553-86E4-840B-083AF61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5125D-B33C-9689-098D-2C80AAD8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15" y="1843210"/>
            <a:ext cx="1154136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숫자</a:t>
            </a:r>
            <a:r>
              <a:rPr lang="en-US" altLang="ko-KR" dirty="0"/>
              <a:t>1, </a:t>
            </a:r>
            <a:r>
              <a:rPr lang="ko-KR" altLang="en-US" dirty="0"/>
              <a:t>숫자 </a:t>
            </a:r>
            <a:r>
              <a:rPr lang="en-US" altLang="ko-KR" dirty="0"/>
              <a:t>2 </a:t>
            </a:r>
            <a:r>
              <a:rPr lang="ko-KR" altLang="en-US" dirty="0"/>
              <a:t>두 개의 숫자를 </a:t>
            </a:r>
            <a:r>
              <a:rPr lang="ko-KR" altLang="en-US" dirty="0" err="1"/>
              <a:t>입력받아서</a:t>
            </a:r>
            <a:r>
              <a:rPr lang="ko-KR" altLang="en-US" dirty="0"/>
              <a:t> 포인터 두 개의 매개변수를 받는 함수로 두 숫자를 바꾼 뒤 출력해주는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E599FA-D6B4-61E4-0535-E6D42F3E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43" y="3578748"/>
            <a:ext cx="6454020" cy="22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4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39D71-5612-65C4-3B32-E8182B0E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7" y="224448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</a:t>
            </a:r>
            <a:r>
              <a:rPr lang="en-US" altLang="ko-KR" dirty="0"/>
              <a:t>+ </a:t>
            </a:r>
            <a:r>
              <a:rPr lang="ko-KR" altLang="en-US" dirty="0"/>
              <a:t>배열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DDCAB-A8C0-9A20-20E4-637AAAFC9293}"/>
              </a:ext>
            </a:extLst>
          </p:cNvPr>
          <p:cNvSpPr txBox="1"/>
          <p:nvPr/>
        </p:nvSpPr>
        <p:spPr>
          <a:xfrm>
            <a:off x="838200" y="1691561"/>
            <a:ext cx="112248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#include&lt;stdio.h&gt;</a:t>
            </a:r>
          </a:p>
          <a:p>
            <a:endParaRPr lang="en-US" altLang="ko-KR" dirty="0"/>
          </a:p>
          <a:p>
            <a:r>
              <a:rPr lang="en-US" altLang="ko-KR" dirty="0"/>
              <a:t>int main(){</a:t>
            </a:r>
          </a:p>
          <a:p>
            <a:r>
              <a:rPr lang="en-US" altLang="ko-KR" dirty="0"/>
              <a:t>	int </a:t>
            </a:r>
            <a:r>
              <a:rPr lang="en-US" altLang="ko-KR" dirty="0" err="1"/>
              <a:t>arr</a:t>
            </a:r>
            <a:r>
              <a:rPr lang="en-US" altLang="ko-KR" dirty="0"/>
              <a:t>[] = {1,2,3,4,5};</a:t>
            </a:r>
          </a:p>
          <a:p>
            <a:r>
              <a:rPr lang="en-US" altLang="ko-KR" dirty="0"/>
              <a:t>	int *</a:t>
            </a:r>
            <a:r>
              <a:rPr lang="en-US" altLang="ko-KR" dirty="0" err="1"/>
              <a:t>ptr</a:t>
            </a:r>
            <a:r>
              <a:rPr lang="en-US" altLang="ko-KR" dirty="0"/>
              <a:t> = </a:t>
            </a:r>
            <a:r>
              <a:rPr lang="en-US" altLang="ko-KR" dirty="0" err="1"/>
              <a:t>arr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int I;</a:t>
            </a:r>
          </a:p>
          <a:p>
            <a:endParaRPr lang="en-US" altLang="ko-KR" dirty="0"/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		*</a:t>
            </a:r>
            <a:r>
              <a:rPr lang="en-US" altLang="ko-KR" dirty="0" err="1"/>
              <a:t>ptr</a:t>
            </a:r>
            <a:r>
              <a:rPr lang="en-US" altLang="ko-KR" dirty="0"/>
              <a:t> += 2;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ptr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(“%d</a:t>
            </a:r>
            <a:r>
              <a:rPr lang="ko-KR" altLang="en-US" dirty="0"/>
              <a:t>번째 배열의 값 </a:t>
            </a:r>
            <a:r>
              <a:rPr lang="en-US" altLang="ko-KR" dirty="0"/>
              <a:t>: %d \n”, I,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13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12523-D5AB-F429-ACF0-8EECA3FC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  <a:r>
              <a:rPr lang="en-US" altLang="ko-KR" dirty="0"/>
              <a:t> </a:t>
            </a:r>
            <a:r>
              <a:rPr lang="ko-KR" altLang="en-US" dirty="0"/>
              <a:t>배열 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F8B86-C5C4-D56E-AA89-F433A7EC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길이가 </a:t>
            </a:r>
            <a:r>
              <a:rPr lang="en-US" altLang="ko-KR" dirty="0"/>
              <a:t>5</a:t>
            </a:r>
            <a:r>
              <a:rPr lang="ko-KR" altLang="en-US" dirty="0"/>
              <a:t>인 </a:t>
            </a:r>
            <a:r>
              <a:rPr lang="en-US" altLang="ko-KR" dirty="0"/>
              <a:t>int</a:t>
            </a:r>
            <a:r>
              <a:rPr lang="ko-KR" altLang="en-US" dirty="0"/>
              <a:t>형 배열을 </a:t>
            </a:r>
            <a:r>
              <a:rPr lang="en-US" altLang="ko-KR" dirty="0"/>
              <a:t>1,2,3,4,5</a:t>
            </a:r>
            <a:r>
              <a:rPr lang="ko-KR" altLang="en-US" dirty="0"/>
              <a:t>로 선언 및 초기화 한 뒤 모든 배열 요소의 값을 </a:t>
            </a:r>
            <a:r>
              <a:rPr lang="en-US" altLang="ko-KR" dirty="0"/>
              <a:t>10</a:t>
            </a:r>
            <a:r>
              <a:rPr lang="ko-KR" altLang="en-US" dirty="0"/>
              <a:t>씩 증가시킨 뒤 출력</a:t>
            </a:r>
          </a:p>
        </p:txBody>
      </p:sp>
    </p:spTree>
    <p:extLst>
      <p:ext uri="{BB962C8B-B14F-4D97-AF65-F5344CB8AC3E}">
        <p14:creationId xmlns:p14="http://schemas.microsoft.com/office/powerpoint/2010/main" val="86000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B50A4-093A-E52C-7D99-65905594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배열 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C9D53-0D5C-FE24-DAC6-40E08472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61" y="1931133"/>
            <a:ext cx="1118967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길이가 </a:t>
            </a:r>
            <a:r>
              <a:rPr lang="en-US" altLang="ko-KR" dirty="0"/>
              <a:t>5</a:t>
            </a:r>
            <a:r>
              <a:rPr lang="ko-KR" altLang="en-US" dirty="0"/>
              <a:t>인 배열에 </a:t>
            </a:r>
            <a:r>
              <a:rPr lang="en-US" altLang="ko-KR" dirty="0"/>
              <a:t>1,2,3,4,5</a:t>
            </a:r>
            <a:r>
              <a:rPr lang="ko-KR" altLang="en-US" dirty="0"/>
              <a:t>를 선언 및 초기화 한 뒤 배열의 마지막 요소를 가리키는 포인터 변수 </a:t>
            </a:r>
            <a:r>
              <a:rPr lang="en-US" altLang="ko-KR" dirty="0"/>
              <a:t>p</a:t>
            </a:r>
            <a:r>
              <a:rPr lang="ko-KR" altLang="en-US" dirty="0"/>
              <a:t>를 선언한다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이후 </a:t>
            </a:r>
            <a:r>
              <a:rPr lang="en-US" altLang="ko-KR" dirty="0"/>
              <a:t>p</a:t>
            </a:r>
            <a:r>
              <a:rPr lang="ko-KR" altLang="en-US" dirty="0"/>
              <a:t>에 저장된 값을 감소시키는 형태의 연산을 기반으로 모든 배열 요소에 접근하여 배열의 모든 정수를 더한 뒤 결과 출력</a:t>
            </a:r>
          </a:p>
        </p:txBody>
      </p:sp>
    </p:spTree>
    <p:extLst>
      <p:ext uri="{BB962C8B-B14F-4D97-AF65-F5344CB8AC3E}">
        <p14:creationId xmlns:p14="http://schemas.microsoft.com/office/powerpoint/2010/main" val="346429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BB425-CFC1-474F-44AA-BC996451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</a:t>
            </a:r>
            <a:r>
              <a:rPr lang="ko-KR" altLang="en-US" dirty="0"/>
              <a:t>정답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075C9-2578-58FC-90CC-2257BEB186F3}"/>
              </a:ext>
            </a:extLst>
          </p:cNvPr>
          <p:cNvSpPr txBox="1"/>
          <p:nvPr/>
        </p:nvSpPr>
        <p:spPr>
          <a:xfrm>
            <a:off x="838200" y="1691561"/>
            <a:ext cx="87923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#include&lt;stdio.h&gt;</a:t>
            </a:r>
          </a:p>
          <a:p>
            <a:endParaRPr lang="en-US" altLang="ko-KR" dirty="0"/>
          </a:p>
          <a:p>
            <a:r>
              <a:rPr lang="en-US" altLang="ko-KR" dirty="0"/>
              <a:t>int main(){</a:t>
            </a:r>
          </a:p>
          <a:p>
            <a:r>
              <a:rPr lang="en-US" altLang="ko-KR" dirty="0"/>
              <a:t>	int </a:t>
            </a:r>
            <a:r>
              <a:rPr lang="en-US" altLang="ko-KR" dirty="0" err="1"/>
              <a:t>arr</a:t>
            </a:r>
            <a:r>
              <a:rPr lang="en-US" altLang="ko-KR" dirty="0"/>
              <a:t>[] = {1,2,3,4,5};</a:t>
            </a:r>
          </a:p>
          <a:p>
            <a:r>
              <a:rPr lang="en-US" altLang="ko-KR" dirty="0"/>
              <a:t>	int *p = &amp;</a:t>
            </a:r>
            <a:r>
              <a:rPr lang="en-US" altLang="ko-KR" dirty="0" err="1"/>
              <a:t>arr</a:t>
            </a:r>
            <a:r>
              <a:rPr lang="en-US" altLang="ko-KR" dirty="0"/>
              <a:t>[5];</a:t>
            </a:r>
          </a:p>
          <a:p>
            <a:r>
              <a:rPr lang="en-US" altLang="ko-KR" dirty="0"/>
              <a:t>	int I, sum =0;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=4; </a:t>
            </a:r>
            <a:r>
              <a:rPr lang="en-US" altLang="ko-KR" dirty="0" err="1"/>
              <a:t>i</a:t>
            </a:r>
            <a:r>
              <a:rPr lang="en-US" altLang="ko-KR" dirty="0"/>
              <a:t>&gt;=0; </a:t>
            </a:r>
            <a:r>
              <a:rPr lang="en-US" altLang="ko-KR" dirty="0" err="1"/>
              <a:t>i</a:t>
            </a:r>
            <a:r>
              <a:rPr lang="en-US" altLang="ko-KR" dirty="0"/>
              <a:t>--){</a:t>
            </a:r>
          </a:p>
          <a:p>
            <a:r>
              <a:rPr lang="en-US" altLang="ko-KR" dirty="0"/>
              <a:t>		sum += *p;</a:t>
            </a:r>
          </a:p>
          <a:p>
            <a:r>
              <a:rPr lang="en-US" altLang="ko-KR" dirty="0"/>
              <a:t>		p--;</a:t>
            </a:r>
          </a:p>
          <a:p>
            <a:r>
              <a:rPr lang="en-US" altLang="ko-KR" dirty="0"/>
              <a:t>		if(</a:t>
            </a:r>
            <a:r>
              <a:rPr lang="en-US" altLang="ko-KR" dirty="0" err="1"/>
              <a:t>i</a:t>
            </a:r>
            <a:r>
              <a:rPr lang="en-US" altLang="ko-KR" dirty="0"/>
              <a:t>==0){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배열에 입력된 정수의 총 합 </a:t>
            </a:r>
            <a:r>
              <a:rPr lang="en-US" altLang="ko-KR" dirty="0"/>
              <a:t>: %d</a:t>
            </a:r>
            <a:r>
              <a:rPr lang="ko-KR" altLang="en-US" dirty="0"/>
              <a:t> </a:t>
            </a:r>
            <a:r>
              <a:rPr lang="en-US" altLang="ko-KR" dirty="0"/>
              <a:t>\n”,</a:t>
            </a:r>
            <a:r>
              <a:rPr lang="ko-KR" altLang="en-US" dirty="0"/>
              <a:t> </a:t>
            </a:r>
            <a:r>
              <a:rPr lang="en-US" altLang="ko-KR" dirty="0"/>
              <a:t>sum);</a:t>
            </a:r>
          </a:p>
          <a:p>
            <a:r>
              <a:rPr lang="en-US" altLang="ko-KR" dirty="0"/>
              <a:t>			break;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289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41139-0960-4FB2-385F-6DBA7D77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배열 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9DE5B-BB07-681D-2F6F-4F2D9E997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길이가 </a:t>
            </a:r>
            <a:r>
              <a:rPr lang="en-US" altLang="ko-KR" dirty="0"/>
              <a:t>6</a:t>
            </a:r>
            <a:r>
              <a:rPr lang="ko-KR" altLang="en-US" dirty="0"/>
              <a:t>인 </a:t>
            </a:r>
            <a:r>
              <a:rPr lang="en-US" altLang="ko-KR" dirty="0"/>
              <a:t>int</a:t>
            </a:r>
            <a:r>
              <a:rPr lang="ko-KR" altLang="en-US" dirty="0"/>
              <a:t>형 배열에 </a:t>
            </a:r>
            <a:r>
              <a:rPr lang="en-US" altLang="ko-KR" dirty="0"/>
              <a:t>1,2,3,4,5,6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선언 및 초기화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배열에 저장된 값의 순서가 </a:t>
            </a:r>
            <a:r>
              <a:rPr lang="en-US" altLang="ko-KR" dirty="0"/>
              <a:t>6,5,4,3,2,1</a:t>
            </a:r>
            <a:r>
              <a:rPr lang="ko-KR" altLang="en-US" dirty="0"/>
              <a:t>이 되도록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배열의 앞과 뒤를 </a:t>
            </a:r>
            <a:r>
              <a:rPr lang="ko-KR" altLang="en-US" dirty="0" err="1"/>
              <a:t>가르키는</a:t>
            </a:r>
            <a:r>
              <a:rPr lang="ko-KR" altLang="en-US" dirty="0"/>
              <a:t> 포인터 변수 </a:t>
            </a:r>
            <a:r>
              <a:rPr lang="en-US" altLang="ko-KR" dirty="0"/>
              <a:t>2</a:t>
            </a:r>
            <a:r>
              <a:rPr lang="ko-KR" altLang="en-US" dirty="0"/>
              <a:t>개 사용할 것</a:t>
            </a:r>
          </a:p>
        </p:txBody>
      </p:sp>
    </p:spTree>
    <p:extLst>
      <p:ext uri="{BB962C8B-B14F-4D97-AF65-F5344CB8AC3E}">
        <p14:creationId xmlns:p14="http://schemas.microsoft.com/office/powerpoint/2010/main" val="323150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424A5-80FD-935E-25FE-71F6C992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2929F-29B3-0E0E-03D1-8BE4D9BD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474" y="2187576"/>
            <a:ext cx="3067050" cy="16033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int *p = NULL;</a:t>
            </a:r>
          </a:p>
          <a:p>
            <a:pPr marL="0" indent="0">
              <a:buNone/>
            </a:pPr>
            <a:r>
              <a:rPr lang="en-US" altLang="ko-KR" dirty="0"/>
              <a:t>int* p = NULL;</a:t>
            </a:r>
          </a:p>
          <a:p>
            <a:pPr marL="0" indent="0">
              <a:buNone/>
            </a:pPr>
            <a:r>
              <a:rPr lang="en-US" altLang="ko-KR" dirty="0"/>
              <a:t>int * p = NULL;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AAF3B-13E5-0037-4859-D3729E47C255}"/>
              </a:ext>
            </a:extLst>
          </p:cNvPr>
          <p:cNvSpPr txBox="1"/>
          <p:nvPr/>
        </p:nvSpPr>
        <p:spPr>
          <a:xfrm>
            <a:off x="214312" y="4745037"/>
            <a:ext cx="117633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전부 가능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이렇게 생성된 포인터 변수는 값을 저장하는 게 아닌 주소지를 저장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7346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3A877-E940-4E82-BCAC-DF6B0F99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0"/>
            <a:ext cx="10515600" cy="13255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</a:t>
            </a:r>
            <a:r>
              <a:rPr lang="ko-KR" altLang="en-US" dirty="0"/>
              <a:t>정답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2F420-68DB-AC4D-01B6-F019EF72014D}"/>
              </a:ext>
            </a:extLst>
          </p:cNvPr>
          <p:cNvSpPr txBox="1"/>
          <p:nvPr/>
        </p:nvSpPr>
        <p:spPr>
          <a:xfrm>
            <a:off x="3815862" y="0"/>
            <a:ext cx="968912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#include&lt;stdio.h&gt;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main(){</a:t>
            </a:r>
          </a:p>
          <a:p>
            <a:r>
              <a:rPr lang="en-US" altLang="ko-KR" sz="1400" dirty="0"/>
              <a:t>	int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[] = {1,2,3,4,5,6};</a:t>
            </a:r>
          </a:p>
          <a:p>
            <a:r>
              <a:rPr lang="en-US" altLang="ko-KR" sz="1400" dirty="0"/>
              <a:t>	int *p1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int *p2 = &amp;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[5];</a:t>
            </a:r>
          </a:p>
          <a:p>
            <a:r>
              <a:rPr lang="en-US" altLang="ko-KR" sz="1400" dirty="0"/>
              <a:t>	int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	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</a:t>
            </a:r>
            <a:r>
              <a:rPr lang="ko-KR" altLang="en-US" sz="1400" dirty="0"/>
              <a:t>순서 변환 전 </a:t>
            </a:r>
            <a:r>
              <a:rPr lang="en-US" altLang="ko-KR" sz="1400" dirty="0"/>
              <a:t>\n”);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(“%d</a:t>
            </a:r>
            <a:r>
              <a:rPr lang="ko-KR" altLang="en-US" sz="1400" dirty="0"/>
              <a:t>번째 배열 값 </a:t>
            </a:r>
            <a:r>
              <a:rPr lang="en-US" altLang="ko-KR" sz="1400" dirty="0"/>
              <a:t>: %d \n”, I,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r>
              <a:rPr lang="en-US" altLang="ko-KR" sz="1400" dirty="0"/>
              <a:t>	}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for(int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&lt;=2;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 *p1;</a:t>
            </a:r>
          </a:p>
          <a:p>
            <a:r>
              <a:rPr lang="en-US" altLang="ko-KR" sz="1400" dirty="0"/>
              <a:t>		*p1 = *p2;</a:t>
            </a:r>
          </a:p>
          <a:p>
            <a:r>
              <a:rPr lang="en-US" altLang="ko-KR" sz="1400" dirty="0"/>
              <a:t>		*p2 =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p1++;</a:t>
            </a:r>
          </a:p>
          <a:p>
            <a:r>
              <a:rPr lang="en-US" altLang="ko-KR" sz="1400" dirty="0"/>
              <a:t>		p2++;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</a:t>
            </a:r>
            <a:r>
              <a:rPr lang="ko-KR" altLang="en-US" sz="1400" dirty="0"/>
              <a:t>순서 변환 이후 </a:t>
            </a:r>
            <a:r>
              <a:rPr lang="en-US" altLang="ko-KR" sz="1400" dirty="0"/>
              <a:t>\n”);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(“%d</a:t>
            </a:r>
            <a:r>
              <a:rPr lang="ko-KR" altLang="en-US" sz="1400" dirty="0"/>
              <a:t>번째 배열 값 </a:t>
            </a:r>
            <a:r>
              <a:rPr lang="en-US" altLang="ko-KR" sz="1400" dirty="0"/>
              <a:t>: %d \n”, I,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return 0;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66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4AF86-AE2F-1D57-F448-7977A17C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4CD9-8A22-3A9F-05B3-04EC2AE67E74}"/>
              </a:ext>
            </a:extLst>
          </p:cNvPr>
          <p:cNvSpPr txBox="1"/>
          <p:nvPr/>
        </p:nvSpPr>
        <p:spPr>
          <a:xfrm>
            <a:off x="619539" y="1898073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#include&lt;stdio.h&gt;</a:t>
            </a:r>
          </a:p>
          <a:p>
            <a:endParaRPr lang="en-US" altLang="ko-KR" dirty="0"/>
          </a:p>
          <a:p>
            <a:r>
              <a:rPr lang="en-US" altLang="ko-KR" dirty="0"/>
              <a:t>int main(){</a:t>
            </a:r>
          </a:p>
          <a:p>
            <a:r>
              <a:rPr lang="en-US" altLang="ko-KR" dirty="0"/>
              <a:t>	int *p = NULL;</a:t>
            </a:r>
          </a:p>
          <a:p>
            <a:r>
              <a:rPr lang="en-US" altLang="ko-KR" dirty="0"/>
              <a:t>	int num =15;</a:t>
            </a:r>
          </a:p>
          <a:p>
            <a:endParaRPr lang="en-US" altLang="ko-KR" dirty="0"/>
          </a:p>
          <a:p>
            <a:r>
              <a:rPr lang="en-US" altLang="ko-KR" dirty="0"/>
              <a:t>	p = &amp;num;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(“int</a:t>
            </a:r>
            <a:r>
              <a:rPr lang="ko-KR" altLang="en-US" dirty="0"/>
              <a:t> 변수 </a:t>
            </a:r>
            <a:r>
              <a:rPr lang="en-US" altLang="ko-KR" dirty="0"/>
              <a:t>num</a:t>
            </a:r>
            <a:r>
              <a:rPr lang="ko-KR" altLang="en-US" dirty="0"/>
              <a:t>의 주소 </a:t>
            </a:r>
            <a:r>
              <a:rPr lang="en-US" altLang="ko-KR" dirty="0"/>
              <a:t>: %d \n”,</a:t>
            </a:r>
            <a:r>
              <a:rPr lang="ko-KR" altLang="en-US" dirty="0"/>
              <a:t> </a:t>
            </a:r>
            <a:r>
              <a:rPr lang="en-US" altLang="ko-KR" dirty="0"/>
              <a:t>&amp;num);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포인터 </a:t>
            </a:r>
            <a:r>
              <a:rPr lang="en-US" altLang="ko-KR" dirty="0"/>
              <a:t>p</a:t>
            </a:r>
            <a:r>
              <a:rPr lang="ko-KR" altLang="en-US" dirty="0"/>
              <a:t>의 값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%d \n”, p);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포인터 </a:t>
            </a:r>
            <a:r>
              <a:rPr lang="en-US" altLang="ko-KR" dirty="0"/>
              <a:t>p</a:t>
            </a:r>
            <a:r>
              <a:rPr lang="ko-KR" altLang="en-US" dirty="0"/>
              <a:t>가 가리키는 값 </a:t>
            </a:r>
            <a:r>
              <a:rPr lang="en-US" altLang="ko-KR" dirty="0"/>
              <a:t>: %d \n”, *p);</a:t>
            </a:r>
          </a:p>
          <a:p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8F69E891-4F28-467B-7078-812414622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5439" y="1690688"/>
            <a:ext cx="3915321" cy="4296375"/>
          </a:xfrm>
        </p:spPr>
      </p:pic>
    </p:spTree>
    <p:extLst>
      <p:ext uri="{BB962C8B-B14F-4D97-AF65-F5344CB8AC3E}">
        <p14:creationId xmlns:p14="http://schemas.microsoft.com/office/powerpoint/2010/main" val="163234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182AB-40AF-B819-2675-C385FF94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56" y="164739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FADA7-83D8-9190-57D1-70DE82A6AF92}"/>
              </a:ext>
            </a:extLst>
          </p:cNvPr>
          <p:cNvSpPr txBox="1"/>
          <p:nvPr/>
        </p:nvSpPr>
        <p:spPr>
          <a:xfrm>
            <a:off x="452656" y="1490302"/>
            <a:ext cx="101630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#include&lt;stdio.h&gt;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main(){</a:t>
            </a:r>
          </a:p>
          <a:p>
            <a:r>
              <a:rPr lang="en-US" altLang="ko-KR" sz="1400" dirty="0"/>
              <a:t>	int *p = NULL;</a:t>
            </a:r>
          </a:p>
          <a:p>
            <a:r>
              <a:rPr lang="en-US" altLang="ko-KR" sz="1400" dirty="0"/>
              <a:t>	int num = 15;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p = &amp;num;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</a:t>
            </a:r>
            <a:r>
              <a:rPr lang="ko-KR" altLang="en-US" sz="1400" dirty="0"/>
              <a:t>포인터 </a:t>
            </a:r>
            <a:r>
              <a:rPr lang="en-US" altLang="ko-KR" sz="1400" dirty="0"/>
              <a:t>p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가르키는</a:t>
            </a:r>
            <a:r>
              <a:rPr lang="ko-KR" altLang="en-US" sz="1400" dirty="0"/>
              <a:t> 값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%d\n”, *p);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(“num</a:t>
            </a:r>
            <a:r>
              <a:rPr lang="ko-KR" altLang="en-US" sz="1400" dirty="0"/>
              <a:t>의 값 </a:t>
            </a:r>
            <a:r>
              <a:rPr lang="en-US" altLang="ko-KR" sz="1400" dirty="0"/>
              <a:t>: %d \n”, num);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*p  += 5;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</a:t>
            </a:r>
            <a:r>
              <a:rPr lang="ko-KR" altLang="en-US" sz="1400" dirty="0"/>
              <a:t>포인터 </a:t>
            </a:r>
            <a:r>
              <a:rPr lang="en-US" altLang="ko-KR" sz="1400" dirty="0"/>
              <a:t>p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가르키는</a:t>
            </a:r>
            <a:r>
              <a:rPr lang="ko-KR" altLang="en-US" sz="1400" dirty="0"/>
              <a:t> 값 </a:t>
            </a:r>
            <a:r>
              <a:rPr lang="en-US" altLang="ko-KR" sz="1400" dirty="0"/>
              <a:t>: %d \n”, *p);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(“num</a:t>
            </a:r>
            <a:r>
              <a:rPr lang="ko-KR" altLang="en-US" sz="1400" dirty="0"/>
              <a:t>의 값 </a:t>
            </a:r>
            <a:r>
              <a:rPr lang="en-US" altLang="ko-KR" sz="1400" dirty="0"/>
              <a:t>: %d \n”, num);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(*p)++;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</a:t>
            </a:r>
            <a:r>
              <a:rPr lang="ko-KR" altLang="en-US" sz="1400" dirty="0"/>
              <a:t>포인터 </a:t>
            </a:r>
            <a:r>
              <a:rPr lang="en-US" altLang="ko-KR" sz="1400" dirty="0"/>
              <a:t>p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가르키는</a:t>
            </a:r>
            <a:r>
              <a:rPr lang="ko-KR" altLang="en-US" sz="1400" dirty="0"/>
              <a:t> 값 </a:t>
            </a:r>
            <a:r>
              <a:rPr lang="en-US" altLang="ko-KR" sz="1400" dirty="0"/>
              <a:t>: %d \n”, *p);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(“num</a:t>
            </a:r>
            <a:r>
              <a:rPr lang="ko-KR" altLang="en-US" sz="1400" dirty="0"/>
              <a:t>의 값 </a:t>
            </a:r>
            <a:r>
              <a:rPr lang="en-US" altLang="ko-KR" sz="1400" dirty="0"/>
              <a:t>: %d \n”, num);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*p++;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</a:t>
            </a:r>
            <a:r>
              <a:rPr lang="ko-KR" altLang="en-US" sz="1400" dirty="0"/>
              <a:t>포인터 </a:t>
            </a:r>
            <a:r>
              <a:rPr lang="en-US" altLang="ko-KR" sz="1400" dirty="0"/>
              <a:t>p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가르키는</a:t>
            </a:r>
            <a:r>
              <a:rPr lang="ko-KR" altLang="en-US" sz="1400" dirty="0"/>
              <a:t> 값 </a:t>
            </a:r>
            <a:r>
              <a:rPr lang="en-US" altLang="ko-KR" sz="1400" dirty="0"/>
              <a:t>: %d \n”, *p);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(“num</a:t>
            </a:r>
            <a:r>
              <a:rPr lang="ko-KR" altLang="en-US" sz="1400" dirty="0"/>
              <a:t>의 값 </a:t>
            </a:r>
            <a:r>
              <a:rPr lang="en-US" altLang="ko-KR" sz="1400" dirty="0"/>
              <a:t>: %d \n”, num);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return 0;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026" name="Picture 2" descr="포인터 연산">
            <a:extLst>
              <a:ext uri="{FF2B5EF4-FFF2-40B4-BE49-F238E27FC236}">
                <a16:creationId xmlns:a16="http://schemas.microsoft.com/office/drawing/2014/main" id="{ECE6AEBD-BD47-CE96-C870-1AE3234C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17" y="827520"/>
            <a:ext cx="6132893" cy="168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0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D9F99-1502-2020-E588-E12F8503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65FA8-F901-A84B-2BB3-031D1EE8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포인터는 함수를 사용할 때 주로 사용되는 친구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함수에서는 인자를 전달할 때 복사해서 사용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전달해주는 원래 변수는 함수에서 수정할 수 없음</a:t>
            </a:r>
            <a:endParaRPr lang="en-US" altLang="ko-KR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하지만 포인터로 메모리 주소를 넘기면 함수에서도 메모리에 직접적으로 참조할 수 있어서 변수 값 수정이 가능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266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BAD8D-8140-0CCB-240A-BEA07EB8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2766218"/>
            <a:ext cx="5880652" cy="1325563"/>
          </a:xfrm>
        </p:spPr>
        <p:txBody>
          <a:bodyPr/>
          <a:lstStyle/>
          <a:p>
            <a:r>
              <a:rPr lang="ko-KR" altLang="en-US" dirty="0"/>
              <a:t>포인터 함수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733C2-39E9-6D89-8878-185BDB70299C}"/>
              </a:ext>
            </a:extLst>
          </p:cNvPr>
          <p:cNvSpPr txBox="1"/>
          <p:nvPr/>
        </p:nvSpPr>
        <p:spPr>
          <a:xfrm>
            <a:off x="6096000" y="674400"/>
            <a:ext cx="58806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#include&lt;stdio.h&gt;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void </a:t>
            </a:r>
            <a:r>
              <a:rPr lang="en-US" altLang="ko-KR" sz="1600" dirty="0" err="1"/>
              <a:t>pointerPlus</a:t>
            </a:r>
            <a:r>
              <a:rPr lang="en-US" altLang="ko-KR" sz="1600" dirty="0"/>
              <a:t>(int *num){</a:t>
            </a:r>
          </a:p>
          <a:p>
            <a:r>
              <a:rPr lang="en-US" altLang="ko-KR" sz="1600" dirty="0"/>
              <a:t>	*num += 5;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void </a:t>
            </a:r>
            <a:r>
              <a:rPr lang="en-US" altLang="ko-KR" sz="1600" dirty="0" err="1"/>
              <a:t>numPlus</a:t>
            </a:r>
            <a:r>
              <a:rPr lang="en-US" altLang="ko-KR" sz="1600" dirty="0"/>
              <a:t>(int num){</a:t>
            </a:r>
          </a:p>
          <a:p>
            <a:r>
              <a:rPr lang="en-US" altLang="ko-KR" sz="1600" dirty="0"/>
              <a:t>	num += 5;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int main(){</a:t>
            </a:r>
          </a:p>
          <a:p>
            <a:r>
              <a:rPr lang="en-US" altLang="ko-KR" sz="1600" dirty="0"/>
              <a:t>	int num = 15;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(“num </a:t>
            </a:r>
            <a:r>
              <a:rPr lang="ko-KR" altLang="en-US" sz="1600" dirty="0"/>
              <a:t>값 </a:t>
            </a:r>
            <a:r>
              <a:rPr lang="en-US" altLang="ko-KR" sz="1600" dirty="0"/>
              <a:t>: %d \n”, num);</a:t>
            </a:r>
          </a:p>
          <a:p>
            <a:r>
              <a:rPr lang="en-US" altLang="ko-KR" sz="1600" dirty="0"/>
              <a:t>	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numPlus</a:t>
            </a:r>
            <a:r>
              <a:rPr lang="en-US" altLang="ko-KR" sz="1600" dirty="0"/>
              <a:t>(num);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numPlus</a:t>
            </a:r>
            <a:r>
              <a:rPr lang="en-US" altLang="ko-KR" sz="1600" dirty="0"/>
              <a:t> </a:t>
            </a:r>
            <a:r>
              <a:rPr lang="ko-KR" altLang="en-US" sz="1600" dirty="0"/>
              <a:t>사용 후 </a:t>
            </a:r>
            <a:r>
              <a:rPr lang="en-US" altLang="ko-KR" sz="1600" dirty="0"/>
              <a:t>%d \n”, num);</a:t>
            </a:r>
          </a:p>
          <a:p>
            <a:r>
              <a:rPr lang="en-US" altLang="ko-KR" sz="1600" dirty="0"/>
              <a:t>	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pointerPlus</a:t>
            </a:r>
            <a:r>
              <a:rPr lang="en-US" altLang="ko-KR" sz="1600" dirty="0"/>
              <a:t>(&amp;num);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pointerPlus</a:t>
            </a:r>
            <a:r>
              <a:rPr lang="en-US" altLang="ko-KR" sz="1600" dirty="0"/>
              <a:t> </a:t>
            </a:r>
            <a:r>
              <a:rPr lang="ko-KR" altLang="en-US" sz="1600" dirty="0"/>
              <a:t>사용 후 </a:t>
            </a:r>
            <a:r>
              <a:rPr lang="en-US" altLang="ko-KR" sz="1600" dirty="0"/>
              <a:t>: %d \n”, num);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	return 0;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97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17C7-2ACF-EDC9-B483-B627ED22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2" y="239467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함수 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51563-41EE-0E52-7008-5A8B2409311C}"/>
              </a:ext>
            </a:extLst>
          </p:cNvPr>
          <p:cNvSpPr txBox="1"/>
          <p:nvPr/>
        </p:nvSpPr>
        <p:spPr>
          <a:xfrm>
            <a:off x="5263662" y="717582"/>
            <a:ext cx="852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num1</a:t>
            </a:r>
            <a:r>
              <a:rPr lang="ko-KR" altLang="en-US" dirty="0"/>
              <a:t>과 </a:t>
            </a:r>
            <a:r>
              <a:rPr lang="en-US" altLang="ko-KR" dirty="0"/>
              <a:t>num2 </a:t>
            </a:r>
            <a:r>
              <a:rPr lang="ko-KR" altLang="en-US" dirty="0"/>
              <a:t>변수를 생성한 뒤 두 변수의 값을 변경해주는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A6B72-421B-17A2-2B32-704A98F058A7}"/>
              </a:ext>
            </a:extLst>
          </p:cNvPr>
          <p:cNvSpPr txBox="1"/>
          <p:nvPr/>
        </p:nvSpPr>
        <p:spPr>
          <a:xfrm>
            <a:off x="445477" y="1263221"/>
            <a:ext cx="96363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#include&lt;stdio.h&gt;</a:t>
            </a:r>
          </a:p>
          <a:p>
            <a:endParaRPr lang="en-US" altLang="ko-KR" dirty="0"/>
          </a:p>
          <a:p>
            <a:r>
              <a:rPr lang="en-US" altLang="ko-KR" dirty="0"/>
              <a:t>void swap(int *num1, int *num2){</a:t>
            </a:r>
          </a:p>
          <a:p>
            <a:r>
              <a:rPr lang="en-US" altLang="ko-KR" dirty="0"/>
              <a:t>	int temp = *num1;</a:t>
            </a:r>
          </a:p>
          <a:p>
            <a:r>
              <a:rPr lang="en-US" altLang="ko-KR" dirty="0"/>
              <a:t>	*num1 = *num2;</a:t>
            </a:r>
          </a:p>
          <a:p>
            <a:r>
              <a:rPr lang="en-US" altLang="ko-KR" dirty="0"/>
              <a:t>	 *num2 = temp;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 main(){</a:t>
            </a:r>
          </a:p>
          <a:p>
            <a:r>
              <a:rPr lang="en-US" altLang="ko-KR" dirty="0"/>
              <a:t>	int num1 = 10;</a:t>
            </a:r>
          </a:p>
          <a:p>
            <a:r>
              <a:rPr lang="en-US" altLang="ko-KR" dirty="0"/>
              <a:t>	int num2 = 20;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(“num1 : %d, num2 : %d”, num1, num2);</a:t>
            </a:r>
          </a:p>
          <a:p>
            <a:r>
              <a:rPr lang="en-US" altLang="ko-KR" dirty="0"/>
              <a:t>	swap(&amp;num1, &amp;num2);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함수 실행</a:t>
            </a:r>
            <a:r>
              <a:rPr lang="en-US" altLang="ko-KR" dirty="0"/>
              <a:t>“);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(“num1 : %d, num2 : %d”, num1, num2);</a:t>
            </a:r>
          </a:p>
          <a:p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E224C-4320-9175-1444-BD16E301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함수 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6D419-51B8-9AA3-A510-81AE43B4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정수를 하나 </a:t>
            </a:r>
            <a:r>
              <a:rPr lang="ko-KR" altLang="en-US" dirty="0" err="1"/>
              <a:t>입력받기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</a:p>
          <a:p>
            <a:r>
              <a:rPr lang="ko-KR" altLang="en-US" dirty="0"/>
              <a:t>입력 받았던 정수를 함수에 매개변수로 넣어 </a:t>
            </a:r>
            <a:r>
              <a:rPr lang="en-US" altLang="ko-KR" dirty="0"/>
              <a:t>1</a:t>
            </a:r>
            <a:r>
              <a:rPr lang="ko-KR" altLang="en-US" dirty="0"/>
              <a:t>을 더한 뒤 출력</a:t>
            </a:r>
            <a:endParaRPr lang="en-US" altLang="ko-KR" dirty="0"/>
          </a:p>
          <a:p>
            <a:r>
              <a:rPr lang="ko-KR" altLang="en-US" dirty="0"/>
              <a:t>반환 </a:t>
            </a:r>
            <a:r>
              <a:rPr lang="en-US" altLang="ko-KR" dirty="0"/>
              <a:t>x / </a:t>
            </a:r>
            <a:r>
              <a:rPr lang="ko-KR" altLang="en-US" dirty="0"/>
              <a:t>함수 내 출력 </a:t>
            </a:r>
            <a:r>
              <a:rPr lang="en-US" altLang="ko-KR" dirty="0"/>
              <a:t>x / </a:t>
            </a:r>
            <a:r>
              <a:rPr lang="ko-KR" altLang="en-US" dirty="0"/>
              <a:t>포인터 사용할 것</a:t>
            </a:r>
          </a:p>
        </p:txBody>
      </p:sp>
    </p:spTree>
    <p:extLst>
      <p:ext uri="{BB962C8B-B14F-4D97-AF65-F5344CB8AC3E}">
        <p14:creationId xmlns:p14="http://schemas.microsoft.com/office/powerpoint/2010/main" val="309915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E49E8-C811-27EE-DD75-D8D3AA19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 </a:t>
            </a:r>
            <a:r>
              <a:rPr lang="ko-KR" altLang="en-US" dirty="0"/>
              <a:t>정답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18743-D83C-247E-951F-22E8B26EFF02}"/>
              </a:ext>
            </a:extLst>
          </p:cNvPr>
          <p:cNvSpPr txBox="1"/>
          <p:nvPr/>
        </p:nvSpPr>
        <p:spPr>
          <a:xfrm>
            <a:off x="1072662" y="1690688"/>
            <a:ext cx="91791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#include&lt;stdio.h&gt;</a:t>
            </a:r>
          </a:p>
          <a:p>
            <a:endParaRPr lang="en-US" altLang="ko-KR" dirty="0"/>
          </a:p>
          <a:p>
            <a:r>
              <a:rPr lang="en-US" altLang="ko-KR" dirty="0"/>
              <a:t>void add(int *n){</a:t>
            </a:r>
          </a:p>
          <a:p>
            <a:r>
              <a:rPr lang="en-US" altLang="ko-KR" dirty="0"/>
              <a:t>	*n += 1;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 main(){</a:t>
            </a:r>
          </a:p>
          <a:p>
            <a:r>
              <a:rPr lang="en-US" altLang="ko-KR" dirty="0"/>
              <a:t>	int number;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정수를 하나 입력해주세요 </a:t>
            </a:r>
            <a:r>
              <a:rPr lang="en-US" altLang="ko-KR" dirty="0"/>
              <a:t>: “);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(“%d”, &amp;number);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add(&amp;number);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결과 </a:t>
            </a:r>
            <a:r>
              <a:rPr lang="en-US" altLang="ko-KR" dirty="0"/>
              <a:t>: %d”, number);</a:t>
            </a:r>
          </a:p>
          <a:p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895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1336</Words>
  <Application>Microsoft Office PowerPoint</Application>
  <PresentationFormat>와이드스크린</PresentationFormat>
  <Paragraphs>231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Symbol</vt:lpstr>
      <vt:lpstr>Office 테마</vt:lpstr>
      <vt:lpstr>PowerPoint 프레젠테이션</vt:lpstr>
      <vt:lpstr>포인터 기초</vt:lpstr>
      <vt:lpstr>포인터 예제1</vt:lpstr>
      <vt:lpstr>포인터 예제2</vt:lpstr>
      <vt:lpstr>포인터 사용 이유</vt:lpstr>
      <vt:lpstr>포인터 함수 예제 1</vt:lpstr>
      <vt:lpstr>포인터 함수 예제 2</vt:lpstr>
      <vt:lpstr>포인터 함수 문제1</vt:lpstr>
      <vt:lpstr>문제 1 정답</vt:lpstr>
      <vt:lpstr>포인터 함수 문제2</vt:lpstr>
      <vt:lpstr>문제 2 정답</vt:lpstr>
      <vt:lpstr>활용 문제1</vt:lpstr>
      <vt:lpstr>활용 문제2</vt:lpstr>
      <vt:lpstr>활용 문제3</vt:lpstr>
      <vt:lpstr>포인터 + 배열</vt:lpstr>
      <vt:lpstr>포인터 배열 문제1</vt:lpstr>
      <vt:lpstr>포인터 배열 문제2</vt:lpstr>
      <vt:lpstr>문제2 정답</vt:lpstr>
      <vt:lpstr>포인터 배열 문제3</vt:lpstr>
      <vt:lpstr>문제3 정답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인선</dc:creator>
  <cp:lastModifiedBy>박 인선</cp:lastModifiedBy>
  <cp:revision>4</cp:revision>
  <dcterms:created xsi:type="dcterms:W3CDTF">2023-05-03T07:18:02Z</dcterms:created>
  <dcterms:modified xsi:type="dcterms:W3CDTF">2023-09-05T06:48:35Z</dcterms:modified>
</cp:coreProperties>
</file>