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6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7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07027" y="6484379"/>
            <a:ext cx="8484973" cy="3651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-41190" y="6540846"/>
            <a:ext cx="3912973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r>
              <a:rPr lang="en-US" altLang="ko-KR" sz="1600" b="0" cap="none" spc="0" dirty="0">
                <a:ln w="0"/>
                <a:solidFill>
                  <a:srgbClr val="21386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altLang="ko-KR" sz="1600" b="0" cap="none" spc="0" baseline="0" dirty="0">
                <a:ln w="0"/>
                <a:solidFill>
                  <a:srgbClr val="21386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Science &amp; Business Analytics Lab </a:t>
            </a:r>
            <a:endParaRPr lang="ko-KR" altLang="en-US" sz="1600" b="0" cap="none" spc="0" dirty="0">
              <a:ln w="0"/>
              <a:solidFill>
                <a:srgbClr val="21386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07027" y="6497757"/>
            <a:ext cx="1029730" cy="365125"/>
          </a:xfrm>
        </p:spPr>
        <p:txBody>
          <a:bodyPr/>
          <a:lstStyle/>
          <a:p>
            <a:fld id="{D5730CB4-38B7-4458-8B3C-01CDF2409530}" type="datetimeFigureOut">
              <a:rPr lang="ko-KR" altLang="en-US" smtClean="0"/>
              <a:t>2017-09-12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36756" y="6467861"/>
            <a:ext cx="4712043" cy="365125"/>
          </a:xfrm>
        </p:spPr>
        <p:txBody>
          <a:bodyPr/>
          <a:lstStyle>
            <a:lvl1pPr>
              <a:defRPr lang="en-US" altLang="ko-KR" sz="1700" b="0" i="0" u="none" strike="noStrike" baseline="0" smtClean="0"/>
            </a:lvl1pPr>
          </a:lstStyle>
          <a:p>
            <a:r>
              <a:rPr lang="en-US" dirty="0"/>
              <a:t>Generating Text via Adversarial Training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1" y="6467861"/>
            <a:ext cx="2743200" cy="365125"/>
          </a:xfrm>
        </p:spPr>
        <p:txBody>
          <a:bodyPr/>
          <a:lstStyle/>
          <a:p>
            <a:fld id="{FFFF72AD-8498-4AA4-A215-C0460D2A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5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0CB4-38B7-4458-8B3C-01CDF240953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72AD-8498-4AA4-A215-C0460D2A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4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0CB4-38B7-4458-8B3C-01CDF240953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72AD-8498-4AA4-A215-C0460D2A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1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07027" y="6484379"/>
            <a:ext cx="8484973" cy="3651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41190" y="6540846"/>
            <a:ext cx="3748217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r>
              <a:rPr lang="en-US" altLang="ko-KR" sz="1600" b="0" cap="none" spc="0" dirty="0">
                <a:ln w="0"/>
                <a:solidFill>
                  <a:srgbClr val="21386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altLang="ko-KR" sz="1600" b="0" cap="none" spc="0" baseline="0" dirty="0">
                <a:ln w="0"/>
                <a:solidFill>
                  <a:srgbClr val="21386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Science &amp; Business Analytics Lab </a:t>
            </a:r>
            <a:endParaRPr lang="ko-KR" altLang="en-US" sz="1600" b="0" cap="none" spc="0" dirty="0">
              <a:ln w="0"/>
              <a:solidFill>
                <a:srgbClr val="21386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날짜 개체 틀 3"/>
          <p:cNvSpPr txBox="1">
            <a:spLocks/>
          </p:cNvSpPr>
          <p:nvPr userDrawn="1"/>
        </p:nvSpPr>
        <p:spPr>
          <a:xfrm>
            <a:off x="3707027" y="6497757"/>
            <a:ext cx="1037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07027" y="6511135"/>
            <a:ext cx="984421" cy="365125"/>
          </a:xfrm>
        </p:spPr>
        <p:txBody>
          <a:bodyPr/>
          <a:lstStyle/>
          <a:p>
            <a:fld id="{D5730CB4-38B7-4458-8B3C-01CDF240953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691448" y="6467860"/>
            <a:ext cx="4757352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67860"/>
            <a:ext cx="2743200" cy="365125"/>
          </a:xfrm>
        </p:spPr>
        <p:txBody>
          <a:bodyPr/>
          <a:lstStyle/>
          <a:p>
            <a:fld id="{FFFF72AD-8498-4AA4-A215-C0460D2A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2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0CB4-38B7-4458-8B3C-01CDF240953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72AD-8498-4AA4-A215-C0460D2A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5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0CB4-38B7-4458-8B3C-01CDF240953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72AD-8498-4AA4-A215-C0460D2A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6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0CB4-38B7-4458-8B3C-01CDF240953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72AD-8498-4AA4-A215-C0460D2A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1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0CB4-38B7-4458-8B3C-01CDF240953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72AD-8498-4AA4-A215-C0460D2A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1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0CB4-38B7-4458-8B3C-01CDF240953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72AD-8498-4AA4-A215-C0460D2A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7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0CB4-38B7-4458-8B3C-01CDF240953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72AD-8498-4AA4-A215-C0460D2A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0CB4-38B7-4458-8B3C-01CDF240953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72AD-8498-4AA4-A215-C0460D2A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1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07027" y="6484379"/>
            <a:ext cx="8484973" cy="3651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41190" y="6540846"/>
            <a:ext cx="3912973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r>
              <a:rPr lang="en-US" altLang="ko-KR" sz="1600" b="0" cap="none" spc="0" dirty="0">
                <a:ln w="0"/>
                <a:solidFill>
                  <a:srgbClr val="21386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altLang="ko-KR" sz="1600" b="0" cap="none" spc="0" baseline="0" dirty="0">
                <a:ln w="0"/>
                <a:solidFill>
                  <a:srgbClr val="21386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Science &amp; Business Analytics Lab </a:t>
            </a:r>
            <a:endParaRPr lang="ko-KR" altLang="en-US" sz="1600" b="0" cap="none" spc="0" dirty="0">
              <a:ln w="0"/>
              <a:solidFill>
                <a:srgbClr val="21386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707026" y="650270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0CB4-38B7-4458-8B3C-01CDF2409530}" type="datetimeFigureOut">
              <a:rPr lang="ko-KR" altLang="en-US" smtClean="0"/>
              <a:t>2017-09-12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97626" y="6487864"/>
            <a:ext cx="4751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altLang="ko-KR" sz="1700" b="0" i="0" u="none" strike="noStrike" baseline="0" smtClean="0"/>
            </a:lvl1pPr>
          </a:lstStyle>
          <a:p>
            <a:r>
              <a:rPr lang="en-US" dirty="0"/>
              <a:t>Generating Text via Adversarial Training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878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F72AD-8498-4AA4-A215-C0460D2A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9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9B8C036-6640-4BFB-A0D1-43C628169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Toward Controlled Generation of Text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14C9E7-1542-4D8C-972D-876DF6685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/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62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BD8385-3622-4FBC-8F2C-A9C97BA4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Main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contributions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D6B8EFC-89E8-4F9B-838E-0BE7D3B7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In this paper we tackle the problem of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controlled generation of text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That is, we focus on generating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realistic sentences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whose attributes can be controlled by learning disentangled latent representations.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88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8334-79D0-4161-B31B-9AC898B8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Architecture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008" y="1690688"/>
            <a:ext cx="8125984" cy="42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0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8334-79D0-4161-B31B-9AC898B8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LSTM generator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3AFFFA-F62B-4F09-A382-9B82CEBF7211}"/>
              </a:ext>
            </a:extLst>
          </p:cNvPr>
          <p:cNvSpPr/>
          <p:nvPr/>
        </p:nvSpPr>
        <p:spPr>
          <a:xfrm>
            <a:off x="5995987" y="15891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Loss function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85" y="1857004"/>
            <a:ext cx="4819650" cy="1781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2134803"/>
            <a:ext cx="461962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5" y="3140893"/>
            <a:ext cx="4191000" cy="55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175" y="4137458"/>
            <a:ext cx="4210050" cy="4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562" y="4927348"/>
            <a:ext cx="48672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5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8334-79D0-4161-B31B-9AC898B8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Discriminator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3AFFFA-F62B-4F09-A382-9B82CEBF7211}"/>
              </a:ext>
            </a:extLst>
          </p:cNvPr>
          <p:cNvSpPr/>
          <p:nvPr/>
        </p:nvSpPr>
        <p:spPr>
          <a:xfrm>
            <a:off x="386019" y="15891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Loss function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2743"/>
            <a:ext cx="4772025" cy="152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870974"/>
            <a:ext cx="4733925" cy="2066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019" y="3028810"/>
            <a:ext cx="47720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BD8385-3622-4FBC-8F2C-A9C97BA4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Result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B659DE-B2EE-41EF-A20B-DBE48614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2188076"/>
            <a:ext cx="12192000" cy="36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7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BD8385-3622-4FBC-8F2C-A9C97BA4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Result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19" y="1690688"/>
            <a:ext cx="7969049" cy="32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9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BD8385-3622-4FBC-8F2C-A9C97BA4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Result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19" y="1690688"/>
            <a:ext cx="7969049" cy="32513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252537"/>
            <a:ext cx="97821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3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52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-윤고딕330</vt:lpstr>
      <vt:lpstr>-윤고딕350</vt:lpstr>
      <vt:lpstr>Arial</vt:lpstr>
      <vt:lpstr>맑은 고딕</vt:lpstr>
      <vt:lpstr>Office 테마</vt:lpstr>
      <vt:lpstr>Toward Controlled Generation of Text</vt:lpstr>
      <vt:lpstr>Main contributions</vt:lpstr>
      <vt:lpstr>Architecture</vt:lpstr>
      <vt:lpstr>LSTM generator</vt:lpstr>
      <vt:lpstr>Discriminator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zach seo</dc:creator>
  <cp:lastModifiedBy> </cp:lastModifiedBy>
  <cp:revision>10</cp:revision>
  <dcterms:created xsi:type="dcterms:W3CDTF">2017-07-23T20:29:11Z</dcterms:created>
  <dcterms:modified xsi:type="dcterms:W3CDTF">2017-09-12T07:45:54Z</dcterms:modified>
</cp:coreProperties>
</file>