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2" r:id="rId6"/>
    <p:sldId id="263" r:id="rId7"/>
    <p:sldId id="261" r:id="rId8"/>
    <p:sldId id="264" r:id="rId9"/>
    <p:sldId id="265" r:id="rId10"/>
    <p:sldId id="258" r:id="rId11"/>
    <p:sldId id="259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Testing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/>
              <a:t>Emp Id-6162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Unit Testing</a:t>
            </a:r>
            <a:endParaRPr lang="en-US" b="1"/>
          </a:p>
        </p:txBody>
      </p:sp>
      <p:pic>
        <p:nvPicPr>
          <p:cNvPr id="4" name="Content Placeholder 3" descr="unit-testing-life-cyc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4130" y="1825625"/>
            <a:ext cx="70624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Integration Testing</a:t>
            </a:r>
            <a:endParaRPr lang="en-US" b="1"/>
          </a:p>
        </p:txBody>
      </p:sp>
      <p:pic>
        <p:nvPicPr>
          <p:cNvPr id="4" name="Content Placeholder 3" descr="integr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07460" y="2322195"/>
            <a:ext cx="457708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System Testing</a:t>
            </a:r>
            <a:endParaRPr lang="en-US" b="1">
              <a:sym typeface="+mn-ea"/>
            </a:endParaRPr>
          </a:p>
        </p:txBody>
      </p:sp>
      <p:pic>
        <p:nvPicPr>
          <p:cNvPr id="4" name="Content Placeholder 3" descr="syst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8740" y="1938020"/>
            <a:ext cx="4831080" cy="3670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Acceptance Testing</a:t>
            </a:r>
            <a:endParaRPr lang="en-US" b="1"/>
          </a:p>
        </p:txBody>
      </p:sp>
      <p:pic>
        <p:nvPicPr>
          <p:cNvPr id="4" name="Content Placeholder 3" descr="download (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8225" y="1984375"/>
            <a:ext cx="5097145" cy="40824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68980" y="1915795"/>
            <a:ext cx="6131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sz="5400" b="1"/>
          </a:p>
          <a:p>
            <a:pPr algn="ctr"/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SoftwareTesting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Testing is a method to check whether the actual software product matches expected requirements and to ensure that software product is Defect free.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Types of Testing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Manual Testing</a:t>
            </a:r>
            <a:endParaRPr lang="en-US"/>
          </a:p>
          <a:p>
            <a:r>
              <a:rPr lang="en-US"/>
              <a:t> Automation Testing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Manual Testing</a:t>
            </a:r>
            <a:endParaRPr lang="en-US" b="1"/>
          </a:p>
        </p:txBody>
      </p:sp>
      <p:pic>
        <p:nvPicPr>
          <p:cNvPr id="4" name="Content Placeholder 3" descr="Mannual-Test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8020" y="1825625"/>
            <a:ext cx="8314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Automation Testing</a:t>
            </a:r>
            <a:endParaRPr lang="en-US" b="1"/>
          </a:p>
        </p:txBody>
      </p:sp>
      <p:pic>
        <p:nvPicPr>
          <p:cNvPr id="4" name="Content Placeholder 3" descr="automation-testing-im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5380" y="1825625"/>
            <a:ext cx="7379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Techniques of Software Testing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Black Box Testing </a:t>
            </a:r>
            <a:endParaRPr lang="en-US"/>
          </a:p>
          <a:p>
            <a:r>
              <a:rPr lang="en-US"/>
              <a:t>White Box Testing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>
                <a:sym typeface="+mn-ea"/>
              </a:rPr>
              <a:t>Black Box Testing </a:t>
            </a:r>
            <a:endParaRPr lang="en-US" b="1"/>
          </a:p>
        </p:txBody>
      </p:sp>
      <p:pic>
        <p:nvPicPr>
          <p:cNvPr id="4" name="Content Placeholder 3" descr="black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34485" y="2440305"/>
            <a:ext cx="4330065" cy="2881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White Box Testing</a:t>
            </a:r>
            <a:endParaRPr lang="en-US" b="1"/>
          </a:p>
        </p:txBody>
      </p:sp>
      <p:pic>
        <p:nvPicPr>
          <p:cNvPr id="4" name="Content Placeholder 3" descr="whi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0515" y="2266315"/>
            <a:ext cx="4221480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Levels of Testing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Unit Testing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Integration Testing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System Testing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Acceptance Testing    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Presentation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Testing</dc:title>
  <dc:creator/>
  <cp:lastModifiedBy>YASHCOMP</cp:lastModifiedBy>
  <cp:revision>2</cp:revision>
  <dcterms:created xsi:type="dcterms:W3CDTF">2021-09-22T06:17:37Z</dcterms:created>
  <dcterms:modified xsi:type="dcterms:W3CDTF">2021-09-22T15:57:46Z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E49A194707F14025976CFF3031783188</vt:lpwstr>
  </property>
  <property fmtid="{D5CDD505-2E9C-101B-9397-08002B2CF9AE}" pid="3" name="KSOProductBuildVer">
    <vt:lpwstr>1033-11.2.0.10296</vt:lpwstr>
  </property>
</Properties>
</file>