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49"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51" name="PlaceHolder 2"/>
          <p:cNvSpPr>
            <a:spLocks noGrp="1"/>
          </p:cNvSpPr>
          <p:nvPr>
            <p:ph type="body"/>
          </p:nvPr>
        </p:nvSpPr>
        <p:spPr>
          <a:xfrm>
            <a:off x="504000" y="1326600"/>
            <a:ext cx="907164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53" name="PlaceHolder 2"/>
          <p:cNvSpPr>
            <a:spLocks noGrp="1"/>
          </p:cNvSpPr>
          <p:nvPr>
            <p:ph type="body"/>
          </p:nvPr>
        </p:nvSpPr>
        <p:spPr>
          <a:xfrm>
            <a:off x="50400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54" name="PlaceHolder 3"/>
          <p:cNvSpPr>
            <a:spLocks noGrp="1"/>
          </p:cNvSpPr>
          <p:nvPr>
            <p:ph type="body"/>
          </p:nvPr>
        </p:nvSpPr>
        <p:spPr>
          <a:xfrm>
            <a:off x="515268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37600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58" name="PlaceHolder 2"/>
          <p:cNvSpPr>
            <a:spLocks noGrp="1"/>
          </p:cNvSpPr>
          <p:nvPr>
            <p:ph type="body"/>
          </p:nvPr>
        </p:nvSpPr>
        <p:spPr>
          <a:xfrm>
            <a:off x="50400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59" name="PlaceHolder 3"/>
          <p:cNvSpPr>
            <a:spLocks noGrp="1"/>
          </p:cNvSpPr>
          <p:nvPr>
            <p:ph type="body"/>
          </p:nvPr>
        </p:nvSpPr>
        <p:spPr>
          <a:xfrm>
            <a:off x="515268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0" name="PlaceHolder 4"/>
          <p:cNvSpPr>
            <a:spLocks noGrp="1"/>
          </p:cNvSpPr>
          <p:nvPr>
            <p:ph type="body"/>
          </p:nvPr>
        </p:nvSpPr>
        <p:spPr>
          <a:xfrm>
            <a:off x="50400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62" name="PlaceHolder 2"/>
          <p:cNvSpPr>
            <a:spLocks noGrp="1"/>
          </p:cNvSpPr>
          <p:nvPr>
            <p:ph type="body"/>
          </p:nvPr>
        </p:nvSpPr>
        <p:spPr>
          <a:xfrm>
            <a:off x="50400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3" name="PlaceHolder 3"/>
          <p:cNvSpPr>
            <a:spLocks noGrp="1"/>
          </p:cNvSpPr>
          <p:nvPr>
            <p:ph type="body"/>
          </p:nvPr>
        </p:nvSpPr>
        <p:spPr>
          <a:xfrm>
            <a:off x="515268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4" name="PlaceHolder 4"/>
          <p:cNvSpPr>
            <a:spLocks noGrp="1"/>
          </p:cNvSpPr>
          <p:nvPr>
            <p:ph type="body"/>
          </p:nvPr>
        </p:nvSpPr>
        <p:spPr>
          <a:xfrm>
            <a:off x="515268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66" name="PlaceHolder 2"/>
          <p:cNvSpPr>
            <a:spLocks noGrp="1"/>
          </p:cNvSpPr>
          <p:nvPr>
            <p:ph type="body"/>
          </p:nvPr>
        </p:nvSpPr>
        <p:spPr>
          <a:xfrm>
            <a:off x="50400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7" name="PlaceHolder 3"/>
          <p:cNvSpPr>
            <a:spLocks noGrp="1"/>
          </p:cNvSpPr>
          <p:nvPr>
            <p:ph type="body"/>
          </p:nvPr>
        </p:nvSpPr>
        <p:spPr>
          <a:xfrm>
            <a:off x="515268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8" name="PlaceHolder 4"/>
          <p:cNvSpPr>
            <a:spLocks noGrp="1"/>
          </p:cNvSpPr>
          <p:nvPr>
            <p:ph type="body"/>
          </p:nvPr>
        </p:nvSpPr>
        <p:spPr>
          <a:xfrm>
            <a:off x="504000" y="3044160"/>
            <a:ext cx="907164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70" name="PlaceHolder 2"/>
          <p:cNvSpPr>
            <a:spLocks noGrp="1"/>
          </p:cNvSpPr>
          <p:nvPr>
            <p:ph type="body"/>
          </p:nvPr>
        </p:nvSpPr>
        <p:spPr>
          <a:xfrm>
            <a:off x="504000" y="1326600"/>
            <a:ext cx="907164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1" name="PlaceHolder 3"/>
          <p:cNvSpPr>
            <a:spLocks noGrp="1"/>
          </p:cNvSpPr>
          <p:nvPr>
            <p:ph type="body"/>
          </p:nvPr>
        </p:nvSpPr>
        <p:spPr>
          <a:xfrm>
            <a:off x="504000" y="3044160"/>
            <a:ext cx="907164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73" name="PlaceHolder 2"/>
          <p:cNvSpPr>
            <a:spLocks noGrp="1"/>
          </p:cNvSpPr>
          <p:nvPr>
            <p:ph type="body"/>
          </p:nvPr>
        </p:nvSpPr>
        <p:spPr>
          <a:xfrm>
            <a:off x="50400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4" name="PlaceHolder 3"/>
          <p:cNvSpPr>
            <a:spLocks noGrp="1"/>
          </p:cNvSpPr>
          <p:nvPr>
            <p:ph type="body"/>
          </p:nvPr>
        </p:nvSpPr>
        <p:spPr>
          <a:xfrm>
            <a:off x="515268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5" name="PlaceHolder 4"/>
          <p:cNvSpPr>
            <a:spLocks noGrp="1"/>
          </p:cNvSpPr>
          <p:nvPr>
            <p:ph type="body"/>
          </p:nvPr>
        </p:nvSpPr>
        <p:spPr>
          <a:xfrm>
            <a:off x="50400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6" name="PlaceHolder 5"/>
          <p:cNvSpPr>
            <a:spLocks noGrp="1"/>
          </p:cNvSpPr>
          <p:nvPr>
            <p:ph type="body"/>
          </p:nvPr>
        </p:nvSpPr>
        <p:spPr>
          <a:xfrm>
            <a:off x="515268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78" name="PlaceHolder 2"/>
          <p:cNvSpPr>
            <a:spLocks noGrp="1"/>
          </p:cNvSpPr>
          <p:nvPr>
            <p:ph type="body"/>
          </p:nvPr>
        </p:nvSpPr>
        <p:spPr>
          <a:xfrm>
            <a:off x="504000" y="132660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9" name="PlaceHolder 3"/>
          <p:cNvSpPr>
            <a:spLocks noGrp="1"/>
          </p:cNvSpPr>
          <p:nvPr>
            <p:ph type="body"/>
          </p:nvPr>
        </p:nvSpPr>
        <p:spPr>
          <a:xfrm>
            <a:off x="3571200" y="132660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80" name="PlaceHolder 4"/>
          <p:cNvSpPr>
            <a:spLocks noGrp="1"/>
          </p:cNvSpPr>
          <p:nvPr>
            <p:ph type="body"/>
          </p:nvPr>
        </p:nvSpPr>
        <p:spPr>
          <a:xfrm>
            <a:off x="6638040" y="132660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81" name="PlaceHolder 5"/>
          <p:cNvSpPr>
            <a:spLocks noGrp="1"/>
          </p:cNvSpPr>
          <p:nvPr>
            <p:ph type="body"/>
          </p:nvPr>
        </p:nvSpPr>
        <p:spPr>
          <a:xfrm>
            <a:off x="504000" y="304416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82" name="PlaceHolder 6"/>
          <p:cNvSpPr>
            <a:spLocks noGrp="1"/>
          </p:cNvSpPr>
          <p:nvPr>
            <p:ph type="body"/>
          </p:nvPr>
        </p:nvSpPr>
        <p:spPr>
          <a:xfrm>
            <a:off x="3571200" y="304416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83" name="PlaceHolder 7"/>
          <p:cNvSpPr>
            <a:spLocks noGrp="1"/>
          </p:cNvSpPr>
          <p:nvPr>
            <p:ph type="body"/>
          </p:nvPr>
        </p:nvSpPr>
        <p:spPr>
          <a:xfrm>
            <a:off x="6638040" y="3044160"/>
            <a:ext cx="292068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37600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A55FC2E1-385A-4FBC-949E-003B6B30895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2"/>
          <a:stretch/>
        </p:blipFill>
        <p:spPr>
          <a:xfrm>
            <a:off x="0" y="0"/>
            <a:ext cx="10080000" cy="5670000"/>
          </a:xfrm>
          <a:prstGeom prst="rect">
            <a:avLst/>
          </a:prstGeom>
          <a:ln>
            <a:noFill/>
          </a:ln>
        </p:spPr>
      </p:pic>
      <p:sp>
        <p:nvSpPr>
          <p:cNvPr id="42" name="PlaceHolder 1"/>
          <p:cNvSpPr>
            <a:spLocks noGrp="1"/>
          </p:cNvSpPr>
          <p:nvPr>
            <p:ph type="title"/>
          </p:nvPr>
        </p:nvSpPr>
        <p:spPr>
          <a:xfrm>
            <a:off x="504000" y="2376000"/>
            <a:ext cx="9071640" cy="946440"/>
          </a:xfrm>
          <a:prstGeom prst="rect">
            <a:avLst/>
          </a:prstGeom>
        </p:spPr>
        <p:txBody>
          <a:bodyPr lIns="0" rIns="0" tIns="0" bIns="0" anchor="ctr">
            <a:normAutofit/>
          </a:bodyPr>
          <a:p>
            <a:pPr algn="ctr"/>
            <a:r>
              <a:rPr b="0" lang="en-US" sz="3110" spc="-1" strike="noStrike">
                <a:solidFill>
                  <a:srgbClr val="000000"/>
                </a:solidFill>
                <a:latin typeface="Times New Roman"/>
              </a:rPr>
              <a:t>Click to edit the title text format</a:t>
            </a:r>
            <a:endParaRPr b="0" lang="en-US" sz="3110" spc="-1" strike="noStrike">
              <a:solidFill>
                <a:srgbClr val="000000"/>
              </a:solidFill>
              <a:latin typeface="Times New Roman"/>
            </a:endParaRPr>
          </a:p>
        </p:txBody>
      </p:sp>
      <p:sp>
        <p:nvSpPr>
          <p:cNvPr id="43" name="TextShape 2"/>
          <p:cNvSpPr txBox="1"/>
          <p:nvPr/>
        </p:nvSpPr>
        <p:spPr>
          <a:xfrm>
            <a:off x="504000" y="3564000"/>
            <a:ext cx="8870040" cy="2883240"/>
          </a:xfrm>
          <a:prstGeom prst="rect">
            <a:avLst/>
          </a:prstGeom>
          <a:noFill/>
          <a:ln>
            <a:noFill/>
          </a:ln>
        </p:spPr>
      </p:sp>
      <p:sp>
        <p:nvSpPr>
          <p:cNvPr id="44" name="PlaceHolder 3"/>
          <p:cNvSpPr>
            <a:spLocks noGrp="1"/>
          </p:cNvSpPr>
          <p:nvPr>
            <p:ph type="dt"/>
          </p:nvPr>
        </p:nvSpPr>
        <p:spPr>
          <a:xfrm>
            <a:off x="503640" y="5165280"/>
            <a:ext cx="2348280" cy="39096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45" name="PlaceHolder 4"/>
          <p:cNvSpPr>
            <a:spLocks noGrp="1"/>
          </p:cNvSpPr>
          <p:nvPr>
            <p:ph type="ftr"/>
          </p:nvPr>
        </p:nvSpPr>
        <p:spPr>
          <a:xfrm>
            <a:off x="3447000" y="5165280"/>
            <a:ext cx="3195000" cy="39096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6" name="PlaceHolder 5"/>
          <p:cNvSpPr>
            <a:spLocks noGrp="1"/>
          </p:cNvSpPr>
          <p:nvPr>
            <p:ph type="sldNum"/>
          </p:nvPr>
        </p:nvSpPr>
        <p:spPr>
          <a:xfrm>
            <a:off x="7226640" y="5165280"/>
            <a:ext cx="2348280" cy="390960"/>
          </a:xfrm>
          <a:prstGeom prst="rect">
            <a:avLst/>
          </a:prstGeom>
        </p:spPr>
        <p:txBody>
          <a:bodyPr lIns="0" rIns="0" tIns="0" bIns="0">
            <a:noAutofit/>
          </a:bodyPr>
          <a:p>
            <a:pPr algn="r"/>
            <a:fld id="{E090A8F9-AA44-4301-B7E2-C3C60FE054B5}" type="slidenum">
              <a:rPr b="0" lang="en-US" sz="1400" spc="-1" strike="noStrike">
                <a:latin typeface="Times New Roman"/>
              </a:rPr>
              <a:t>&lt;number&gt;</a:t>
            </a:fld>
            <a:endParaRPr b="0" lang="en-US" sz="1400" spc="-1" strike="noStrike">
              <a:latin typeface="Times New Roman"/>
            </a:endParaRPr>
          </a:p>
        </p:txBody>
      </p:sp>
      <p:sp>
        <p:nvSpPr>
          <p:cNvPr id="47" name="PlaceHolder 6"/>
          <p:cNvSpPr>
            <a:spLocks noGrp="1"/>
          </p:cNvSpPr>
          <p:nvPr>
            <p:ph type="body"/>
          </p:nvPr>
        </p:nvSpPr>
        <p:spPr>
          <a:xfrm>
            <a:off x="504000" y="1326600"/>
            <a:ext cx="9071640" cy="3288240"/>
          </a:xfrm>
          <a:prstGeom prst="rect">
            <a:avLst/>
          </a:prstGeom>
        </p:spPr>
        <p:txBody>
          <a:bodyPr lIns="0" rIns="0" tIns="0" bIns="0">
            <a:normAutofit/>
          </a:bodyPr>
          <a:p>
            <a:pPr marL="432000" indent="-324000" algn="ctr">
              <a:spcAft>
                <a:spcPts val="1057"/>
              </a:spcAft>
            </a:pPr>
            <a:r>
              <a:rPr b="0" lang="en-US" sz="2400" spc="-1" strike="noStrike">
                <a:solidFill>
                  <a:srgbClr val="000000"/>
                </a:solidFill>
                <a:latin typeface="Times New Roman"/>
              </a:rPr>
              <a:t>Click to edit the outline text format</a:t>
            </a:r>
            <a:endParaRPr b="0" lang="en-US" sz="2400" spc="-1" strike="noStrike">
              <a:solidFill>
                <a:srgbClr val="000000"/>
              </a:solidFill>
              <a:latin typeface="Times New Roman"/>
            </a:endParaRPr>
          </a:p>
          <a:p>
            <a:pPr lvl="1" marL="864000" indent="-324000" algn="ctr">
              <a:spcAft>
                <a:spcPts val="848"/>
              </a:spcAft>
            </a:pPr>
            <a:r>
              <a:rPr b="0" lang="en-US" sz="2100" spc="-1" strike="noStrike">
                <a:solidFill>
                  <a:srgbClr val="000000"/>
                </a:solidFill>
                <a:latin typeface="Times New Roman"/>
              </a:rPr>
              <a:t>Second Outline Level</a:t>
            </a:r>
            <a:endParaRPr b="0" lang="en-US" sz="2100" spc="-1" strike="noStrike">
              <a:solidFill>
                <a:srgbClr val="000000"/>
              </a:solidFill>
              <a:latin typeface="Times New Roman"/>
            </a:endParaRPr>
          </a:p>
          <a:p>
            <a:pPr lvl="2" marL="1296000" indent="-288000" algn="ctr">
              <a:spcAft>
                <a:spcPts val="635"/>
              </a:spcAft>
            </a:pPr>
            <a:r>
              <a:rPr b="0" lang="en-US" sz="1800" spc="-1" strike="noStrike">
                <a:solidFill>
                  <a:srgbClr val="000000"/>
                </a:solidFill>
                <a:latin typeface="Times New Roman"/>
              </a:rPr>
              <a:t>Third Outline Level</a:t>
            </a:r>
            <a:endParaRPr b="0" lang="en-US" sz="1800" spc="-1" strike="noStrike">
              <a:solidFill>
                <a:srgbClr val="000000"/>
              </a:solidFill>
              <a:latin typeface="Times New Roman"/>
            </a:endParaRPr>
          </a:p>
          <a:p>
            <a:pPr lvl="3" marL="1728000" indent="-216000" algn="ctr">
              <a:spcAft>
                <a:spcPts val="420"/>
              </a:spcAft>
            </a:pPr>
            <a:r>
              <a:rPr b="0" lang="en-US" sz="1500" spc="-1" strike="noStrike">
                <a:solidFill>
                  <a:srgbClr val="000000"/>
                </a:solidFill>
                <a:latin typeface="Times New Roman"/>
              </a:rPr>
              <a:t>Fourth Outline Level</a:t>
            </a:r>
            <a:endParaRPr b="0" lang="en-US" sz="1500" spc="-1" strike="noStrike">
              <a:solidFill>
                <a:srgbClr val="000000"/>
              </a:solidFill>
              <a:latin typeface="Times New Roman"/>
            </a:endParaRPr>
          </a:p>
          <a:p>
            <a:pPr lvl="4" marL="2160000" indent="-216000" algn="ctr">
              <a:spcAft>
                <a:spcPts val="210"/>
              </a:spcAft>
            </a:pPr>
            <a:r>
              <a:rPr b="0" lang="en-US" sz="1500" spc="-1" strike="noStrike">
                <a:solidFill>
                  <a:srgbClr val="000000"/>
                </a:solidFill>
                <a:latin typeface="Times New Roman"/>
              </a:rPr>
              <a:t>Fifth Outline Level</a:t>
            </a:r>
            <a:endParaRPr b="0" lang="en-US" sz="1500" spc="-1" strike="noStrike">
              <a:solidFill>
                <a:srgbClr val="000000"/>
              </a:solidFill>
              <a:latin typeface="Times New Roman"/>
            </a:endParaRPr>
          </a:p>
          <a:p>
            <a:pPr lvl="5" marL="2592000" indent="-216000" algn="ctr">
              <a:spcAft>
                <a:spcPts val="210"/>
              </a:spcAft>
            </a:pPr>
            <a:r>
              <a:rPr b="0" lang="en-US" sz="1500" spc="-1" strike="noStrike">
                <a:solidFill>
                  <a:srgbClr val="000000"/>
                </a:solidFill>
                <a:latin typeface="Times New Roman"/>
              </a:rPr>
              <a:t>Sixth Outline Level</a:t>
            </a:r>
            <a:endParaRPr b="0" lang="en-US" sz="1500" spc="-1" strike="noStrike">
              <a:solidFill>
                <a:srgbClr val="000000"/>
              </a:solidFill>
              <a:latin typeface="Times New Roman"/>
            </a:endParaRPr>
          </a:p>
          <a:p>
            <a:pPr lvl="6" marL="3024000" indent="-216000" algn="ctr">
              <a:spcAft>
                <a:spcPts val="210"/>
              </a:spcAft>
            </a:pPr>
            <a:r>
              <a:rPr b="0" lang="en-US" sz="1500" spc="-1" strike="noStrike">
                <a:solidFill>
                  <a:srgbClr val="000000"/>
                </a:solidFill>
                <a:latin typeface="Times New Roman"/>
              </a:rPr>
              <a:t>Seventh Outline Level</a:t>
            </a:r>
            <a:endParaRPr b="0" lang="en-US" sz="15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621000" y="1005840"/>
            <a:ext cx="9071640" cy="4388400"/>
          </a:xfrm>
          <a:prstGeom prst="rect">
            <a:avLst/>
          </a:prstGeom>
          <a:noFill/>
          <a:ln>
            <a:noFill/>
          </a:ln>
        </p:spPr>
        <p:txBody>
          <a:bodyPr lIns="0" rIns="0" tIns="0" bIns="0" anchor="ctr">
            <a:spAutoFit/>
          </a:bodyPr>
          <a:p>
            <a:pPr algn="ctr"/>
            <a:r>
              <a:rPr b="1" lang="en-US" sz="4000" spc="-1" strike="noStrike">
                <a:latin typeface="Arial"/>
              </a:rPr>
              <a:t>Introduction to Test Case</a:t>
            </a:r>
            <a:endParaRPr b="0" lang="en-US" sz="4000" spc="-1" strike="noStrike">
              <a:latin typeface="Arial"/>
            </a:endParaRPr>
          </a:p>
          <a:p>
            <a:pPr algn="ctr"/>
            <a:endParaRPr b="0" lang="en-US" sz="4000" spc="-1" strike="noStrike">
              <a:latin typeface="Arial"/>
            </a:endParaRPr>
          </a:p>
          <a:p>
            <a:pPr algn="ctr"/>
            <a:endParaRPr b="0" lang="en-US" sz="4000" spc="-1" strike="noStrike">
              <a:latin typeface="Arial"/>
            </a:endParaRPr>
          </a:p>
        </p:txBody>
      </p:sp>
      <p:sp>
        <p:nvSpPr>
          <p:cNvPr id="85" name="TextShape 2"/>
          <p:cNvSpPr txBox="1"/>
          <p:nvPr/>
        </p:nvSpPr>
        <p:spPr>
          <a:xfrm>
            <a:off x="7706520" y="4957200"/>
            <a:ext cx="2077560" cy="346320"/>
          </a:xfrm>
          <a:prstGeom prst="rect">
            <a:avLst/>
          </a:prstGeom>
          <a:noFill/>
          <a:ln>
            <a:noFill/>
          </a:ln>
        </p:spPr>
        <p:txBody>
          <a:bodyPr lIns="90000" rIns="90000" tIns="45000" bIns="45000">
            <a:spAutoFit/>
          </a:bodyPr>
          <a:p>
            <a:r>
              <a:rPr b="0" lang="en-US" sz="1800" spc="-1" strike="noStrike">
                <a:latin typeface="Arial"/>
              </a:rPr>
              <a:t>Emp Id - 6162</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103120" y="1463040"/>
            <a:ext cx="6400800" cy="1425240"/>
          </a:xfrm>
          <a:prstGeom prst="rect">
            <a:avLst/>
          </a:prstGeom>
          <a:noFill/>
          <a:ln>
            <a:noFill/>
          </a:ln>
        </p:spPr>
        <p:txBody>
          <a:bodyPr lIns="90000" rIns="90000" tIns="45000" bIns="45000">
            <a:spAutoFit/>
          </a:bodyPr>
          <a:p>
            <a:r>
              <a:rPr b="0" lang="en-US" sz="1800" spc="-1" strike="noStrike">
                <a:latin typeface="Arial"/>
              </a:rPr>
              <a:t>                       </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                        </a:t>
            </a:r>
            <a:r>
              <a:rPr b="1" lang="en-US" sz="4000" spc="-1" strike="noStrike">
                <a:latin typeface="Arial"/>
              </a:rPr>
              <a:t>Thank You</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74400" y="568800"/>
            <a:ext cx="9071640" cy="946440"/>
          </a:xfrm>
          <a:prstGeom prst="rect">
            <a:avLst/>
          </a:prstGeom>
          <a:noFill/>
          <a:ln>
            <a:noFill/>
          </a:ln>
        </p:spPr>
        <p:txBody>
          <a:bodyPr lIns="0" rIns="0" tIns="0" bIns="0" anchor="ctr">
            <a:normAutofit/>
          </a:bodyPr>
          <a:p>
            <a:pPr algn="ctr"/>
            <a:r>
              <a:rPr b="1" lang="en-US" sz="3110" spc="-1" strike="noStrike">
                <a:solidFill>
                  <a:srgbClr val="000000"/>
                </a:solidFill>
                <a:latin typeface="Times New Roman"/>
              </a:rPr>
              <a:t>What is Test Case?</a:t>
            </a:r>
            <a:endParaRPr b="0" lang="en-US" sz="3110" spc="-1" strike="noStrike">
              <a:solidFill>
                <a:srgbClr val="000000"/>
              </a:solidFill>
              <a:latin typeface="Times New Roman"/>
            </a:endParaRPr>
          </a:p>
        </p:txBody>
      </p:sp>
      <p:sp>
        <p:nvSpPr>
          <p:cNvPr id="87" name="TextShape 2"/>
          <p:cNvSpPr txBox="1"/>
          <p:nvPr/>
        </p:nvSpPr>
        <p:spPr>
          <a:xfrm>
            <a:off x="504000" y="3564000"/>
            <a:ext cx="8870040" cy="2883240"/>
          </a:xfrm>
          <a:prstGeom prst="rect">
            <a:avLst/>
          </a:prstGeom>
          <a:noFill/>
          <a:ln>
            <a:noFill/>
          </a:ln>
        </p:spPr>
        <p:txBody>
          <a:bodyPr lIns="0" rIns="0" tIns="0" bIns="0">
            <a:normAutofit/>
          </a:bodyPr>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p:txBody>
      </p:sp>
      <p:sp>
        <p:nvSpPr>
          <p:cNvPr id="88" name="TextShape 3"/>
          <p:cNvSpPr txBox="1"/>
          <p:nvPr/>
        </p:nvSpPr>
        <p:spPr>
          <a:xfrm>
            <a:off x="331200" y="1828800"/>
            <a:ext cx="9452880" cy="602640"/>
          </a:xfrm>
          <a:prstGeom prst="rect">
            <a:avLst/>
          </a:prstGeom>
          <a:noFill/>
          <a:ln>
            <a:noFill/>
          </a:ln>
        </p:spPr>
        <p:txBody>
          <a:bodyPr lIns="90000" rIns="90000" tIns="45000" bIns="45000">
            <a:spAutoFit/>
          </a:bodyPr>
          <a:p>
            <a:r>
              <a:rPr b="0" lang="en-US" sz="1800" spc="-1" strike="noStrike">
                <a:latin typeface="Arial"/>
              </a:rPr>
              <a:t>The test case is defined as a group of conditions under which a tester determines whether a software application is working as per the customer's requirements or not.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47040" y="608040"/>
            <a:ext cx="9071640" cy="946440"/>
          </a:xfrm>
          <a:prstGeom prst="rect">
            <a:avLst/>
          </a:prstGeom>
          <a:noFill/>
          <a:ln>
            <a:noFill/>
          </a:ln>
        </p:spPr>
        <p:txBody>
          <a:bodyPr lIns="0" rIns="0" tIns="0" bIns="0" anchor="ctr">
            <a:normAutofit/>
          </a:bodyPr>
          <a:p>
            <a:pPr algn="ctr"/>
            <a:r>
              <a:rPr b="1" lang="en-US" sz="3110" spc="-1" strike="noStrike">
                <a:solidFill>
                  <a:srgbClr val="000000"/>
                </a:solidFill>
                <a:latin typeface="Times New Roman"/>
              </a:rPr>
              <a:t>When do we write a test case</a:t>
            </a:r>
            <a:endParaRPr b="0" lang="en-US" sz="3110" spc="-1" strike="noStrike">
              <a:solidFill>
                <a:srgbClr val="000000"/>
              </a:solidFill>
              <a:latin typeface="Times New Roman"/>
            </a:endParaRPr>
          </a:p>
        </p:txBody>
      </p:sp>
      <p:sp>
        <p:nvSpPr>
          <p:cNvPr id="90" name="TextShape 2"/>
          <p:cNvSpPr txBox="1"/>
          <p:nvPr/>
        </p:nvSpPr>
        <p:spPr>
          <a:xfrm>
            <a:off x="182880" y="1828800"/>
            <a:ext cx="10010520" cy="213840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US" sz="1800" spc="-1" strike="noStrike">
                <a:latin typeface="Arial"/>
              </a:rPr>
              <a:t>When the customer gives the business needs then, the developer starts developing and says that they need 3.5 months to build this product.</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And In the meantime, the testing team will start writing the test cases.</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Once it is done, it will send it to the Test Lead for the review process.</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And when the developers finish developing the product, it is handed over to the testing team.</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The test engineers never look at the requirement while testing the product document because testing is constant and does not depends on the mood of the person rather than the quality of the test engineer.</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38120" y="608040"/>
            <a:ext cx="9071640" cy="946440"/>
          </a:xfrm>
          <a:prstGeom prst="rect">
            <a:avLst/>
          </a:prstGeom>
          <a:noFill/>
          <a:ln>
            <a:noFill/>
          </a:ln>
        </p:spPr>
        <p:txBody>
          <a:bodyPr lIns="0" rIns="0" tIns="0" bIns="0" anchor="ctr">
            <a:normAutofit/>
          </a:bodyPr>
          <a:p>
            <a:pPr algn="ctr"/>
            <a:r>
              <a:rPr b="1" lang="en-US" sz="3110" spc="-1" strike="noStrike">
                <a:solidFill>
                  <a:srgbClr val="000000"/>
                </a:solidFill>
                <a:latin typeface="Times New Roman"/>
              </a:rPr>
              <a:t>Why we write the Test case?</a:t>
            </a:r>
            <a:endParaRPr b="0" lang="en-US" sz="3110" spc="-1" strike="noStrike">
              <a:solidFill>
                <a:srgbClr val="000000"/>
              </a:solidFill>
              <a:latin typeface="Times New Roman"/>
            </a:endParaRPr>
          </a:p>
        </p:txBody>
      </p:sp>
      <p:sp>
        <p:nvSpPr>
          <p:cNvPr id="92" name="TextShape 2"/>
          <p:cNvSpPr txBox="1"/>
          <p:nvPr/>
        </p:nvSpPr>
        <p:spPr>
          <a:xfrm>
            <a:off x="805320" y="1953000"/>
            <a:ext cx="7538760" cy="210204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US" sz="2000" spc="-1" strike="noStrike">
                <a:latin typeface="Arial"/>
              </a:rPr>
              <a:t>To require consistency in the test case execution</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To make sure a better test coverage</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It depends on the process rather than on a person</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To avoid training for every new test engineer on the product</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46680" y="333720"/>
            <a:ext cx="9071640" cy="946440"/>
          </a:xfrm>
          <a:prstGeom prst="rect">
            <a:avLst/>
          </a:prstGeom>
          <a:noFill/>
          <a:ln>
            <a:noFill/>
          </a:ln>
        </p:spPr>
        <p:txBody>
          <a:bodyPr lIns="0" rIns="0" tIns="0" bIns="0" anchor="ctr">
            <a:normAutofit/>
          </a:bodyPr>
          <a:p>
            <a:pPr algn="ctr"/>
            <a:r>
              <a:rPr b="1" lang="en-US" sz="3110" spc="-1" strike="noStrike">
                <a:solidFill>
                  <a:srgbClr val="000000"/>
                </a:solidFill>
                <a:latin typeface="Times New Roman"/>
              </a:rPr>
              <a:t>Test Case Template</a:t>
            </a:r>
            <a:endParaRPr b="0" lang="en-US" sz="3110" spc="-1" strike="noStrike">
              <a:solidFill>
                <a:srgbClr val="000000"/>
              </a:solidFill>
              <a:latin typeface="Times New Roman"/>
            </a:endParaRPr>
          </a:p>
        </p:txBody>
      </p:sp>
      <p:sp>
        <p:nvSpPr>
          <p:cNvPr id="94" name="TextShape 2"/>
          <p:cNvSpPr txBox="1"/>
          <p:nvPr/>
        </p:nvSpPr>
        <p:spPr>
          <a:xfrm>
            <a:off x="504000" y="3564000"/>
            <a:ext cx="8870040" cy="2883240"/>
          </a:xfrm>
          <a:prstGeom prst="rect">
            <a:avLst/>
          </a:prstGeom>
          <a:noFill/>
          <a:ln>
            <a:noFill/>
          </a:ln>
        </p:spPr>
        <p:txBody>
          <a:bodyPr lIns="0" rIns="0" tIns="0" bIns="0">
            <a:normAutofit/>
          </a:bodyPr>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p:txBody>
      </p:sp>
      <p:pic>
        <p:nvPicPr>
          <p:cNvPr id="95" name="" descr=""/>
          <p:cNvPicPr/>
          <p:nvPr/>
        </p:nvPicPr>
        <p:blipFill>
          <a:blip r:embed="rId1"/>
          <a:stretch/>
        </p:blipFill>
        <p:spPr>
          <a:xfrm>
            <a:off x="2691360" y="1373040"/>
            <a:ext cx="4448880" cy="403056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5760" y="640080"/>
            <a:ext cx="9071640" cy="946440"/>
          </a:xfrm>
          <a:prstGeom prst="rect">
            <a:avLst/>
          </a:prstGeom>
          <a:noFill/>
          <a:ln>
            <a:noFill/>
          </a:ln>
        </p:spPr>
        <p:txBody>
          <a:bodyPr lIns="0" rIns="0" tIns="0" bIns="0" anchor="ctr">
            <a:normAutofit/>
          </a:bodyPr>
          <a:p>
            <a:pPr algn="ctr"/>
            <a:r>
              <a:rPr b="1" lang="en-US" sz="3110" spc="-1" strike="noStrike">
                <a:solidFill>
                  <a:srgbClr val="000000"/>
                </a:solidFill>
                <a:latin typeface="Times New Roman"/>
              </a:rPr>
              <a:t>Types of test cases</a:t>
            </a:r>
            <a:endParaRPr b="0" lang="en-US" sz="3110" spc="-1" strike="noStrike">
              <a:solidFill>
                <a:srgbClr val="000000"/>
              </a:solidFill>
              <a:latin typeface="Times New Roman"/>
            </a:endParaRPr>
          </a:p>
        </p:txBody>
      </p:sp>
      <p:sp>
        <p:nvSpPr>
          <p:cNvPr id="97" name="TextShape 2"/>
          <p:cNvSpPr txBox="1"/>
          <p:nvPr/>
        </p:nvSpPr>
        <p:spPr>
          <a:xfrm>
            <a:off x="776160" y="1728360"/>
            <a:ext cx="5624640" cy="192924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US" sz="1800" spc="-1" strike="noStrike">
                <a:latin typeface="Arial"/>
              </a:rPr>
              <a:t>Functional test cases</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Integration test cases</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System test cases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226080"/>
            <a:ext cx="9071640" cy="946440"/>
          </a:xfrm>
          <a:prstGeom prst="rect">
            <a:avLst/>
          </a:prstGeom>
          <a:noFill/>
          <a:ln>
            <a:noFill/>
          </a:ln>
        </p:spPr>
        <p:txBody>
          <a:bodyPr lIns="0" rIns="0" tIns="0" bIns="0" anchor="ctr">
            <a:normAutofit/>
          </a:bodyPr>
          <a:p>
            <a:pPr algn="ctr"/>
            <a:r>
              <a:rPr b="1" lang="en-US" sz="3110" spc="-1" strike="noStrike">
                <a:solidFill>
                  <a:srgbClr val="000000"/>
                </a:solidFill>
                <a:latin typeface="Times New Roman"/>
              </a:rPr>
              <a:t>Functional Test Case</a:t>
            </a:r>
            <a:endParaRPr b="0" lang="en-US" sz="3110" spc="-1" strike="noStrike">
              <a:solidFill>
                <a:srgbClr val="000000"/>
              </a:solidFill>
              <a:latin typeface="Times New Roman"/>
            </a:endParaRPr>
          </a:p>
        </p:txBody>
      </p:sp>
      <p:sp>
        <p:nvSpPr>
          <p:cNvPr id="99" name="TextShape 2"/>
          <p:cNvSpPr txBox="1"/>
          <p:nvPr/>
        </p:nvSpPr>
        <p:spPr>
          <a:xfrm>
            <a:off x="504000" y="3564000"/>
            <a:ext cx="8870040" cy="2883240"/>
          </a:xfrm>
          <a:prstGeom prst="rect">
            <a:avLst/>
          </a:prstGeom>
          <a:noFill/>
          <a:ln>
            <a:noFill/>
          </a:ln>
        </p:spPr>
        <p:txBody>
          <a:bodyPr lIns="0" rIns="0" tIns="0" bIns="0">
            <a:normAutofit/>
          </a:bodyPr>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p:txBody>
      </p:sp>
      <p:sp>
        <p:nvSpPr>
          <p:cNvPr id="100" name="TextShape 3"/>
          <p:cNvSpPr txBox="1"/>
          <p:nvPr/>
        </p:nvSpPr>
        <p:spPr>
          <a:xfrm>
            <a:off x="365760" y="1463040"/>
            <a:ext cx="8472960" cy="1819080"/>
          </a:xfrm>
          <a:prstGeom prst="rect">
            <a:avLst/>
          </a:prstGeom>
          <a:noFill/>
          <a:ln>
            <a:noFill/>
          </a:ln>
        </p:spPr>
        <p:txBody>
          <a:bodyPr lIns="90000" rIns="90000" tIns="45000" bIns="45000">
            <a:spAutoFit/>
          </a:bodyPr>
          <a:p>
            <a:r>
              <a:rPr b="0" lang="en-US" sz="1800" spc="-1" strike="noStrike">
                <a:latin typeface="Arial"/>
              </a:rPr>
              <a:t>In functional testing or if the application is data-driven, we require the input column else; it is a bit time-consuming.</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82880" y="516600"/>
            <a:ext cx="9071640" cy="946440"/>
          </a:xfrm>
          <a:prstGeom prst="rect">
            <a:avLst/>
          </a:prstGeom>
          <a:noFill/>
          <a:ln>
            <a:noFill/>
          </a:ln>
        </p:spPr>
        <p:txBody>
          <a:bodyPr lIns="0" rIns="0" tIns="0" bIns="0" anchor="ctr">
            <a:normAutofit/>
          </a:bodyPr>
          <a:p>
            <a:pPr algn="ctr"/>
            <a:r>
              <a:rPr b="1" lang="en-US" sz="3110" spc="-1" strike="noStrike">
                <a:solidFill>
                  <a:srgbClr val="000000"/>
                </a:solidFill>
                <a:latin typeface="Times New Roman"/>
              </a:rPr>
              <a:t>Integration Test Case</a:t>
            </a:r>
            <a:endParaRPr b="0" lang="en-US" sz="3110" spc="-1" strike="noStrike">
              <a:solidFill>
                <a:srgbClr val="000000"/>
              </a:solidFill>
              <a:latin typeface="Times New Roman"/>
            </a:endParaRPr>
          </a:p>
        </p:txBody>
      </p:sp>
      <p:sp>
        <p:nvSpPr>
          <p:cNvPr id="102" name="TextShape 2"/>
          <p:cNvSpPr txBox="1"/>
          <p:nvPr/>
        </p:nvSpPr>
        <p:spPr>
          <a:xfrm>
            <a:off x="504000" y="3564000"/>
            <a:ext cx="8870040" cy="2883240"/>
          </a:xfrm>
          <a:prstGeom prst="rect">
            <a:avLst/>
          </a:prstGeom>
          <a:noFill/>
          <a:ln>
            <a:noFill/>
          </a:ln>
        </p:spPr>
        <p:txBody>
          <a:bodyPr lIns="0" rIns="0" tIns="0" bIns="0">
            <a:normAutofit/>
          </a:bodyPr>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a:p>
            <a:pPr algn="ctr">
              <a:spcAft>
                <a:spcPts val="1057"/>
              </a:spcAft>
            </a:pPr>
            <a:endParaRPr b="0" lang="en-US" sz="2400" spc="-1" strike="noStrike">
              <a:solidFill>
                <a:srgbClr val="000000"/>
              </a:solidFill>
              <a:latin typeface="Times New Roman"/>
            </a:endParaRPr>
          </a:p>
        </p:txBody>
      </p:sp>
      <p:sp>
        <p:nvSpPr>
          <p:cNvPr id="103" name="TextShape 3"/>
          <p:cNvSpPr txBox="1"/>
          <p:nvPr/>
        </p:nvSpPr>
        <p:spPr>
          <a:xfrm>
            <a:off x="548640" y="1737360"/>
            <a:ext cx="8914320" cy="858240"/>
          </a:xfrm>
          <a:prstGeom prst="rect">
            <a:avLst/>
          </a:prstGeom>
          <a:noFill/>
          <a:ln>
            <a:noFill/>
          </a:ln>
        </p:spPr>
        <p:txBody>
          <a:bodyPr lIns="90000" rIns="90000" tIns="45000" bIns="45000">
            <a:spAutoFit/>
          </a:bodyPr>
          <a:p>
            <a:r>
              <a:rPr b="0" lang="en-US" sz="1800" spc="-1" strike="noStrike">
                <a:latin typeface="Arial"/>
              </a:rPr>
              <a:t>We should not write something which we already covered in the functional test cases, and something we have written in the integration test case should not be written in the system test case again.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29560" y="457200"/>
            <a:ext cx="9071640" cy="946440"/>
          </a:xfrm>
          <a:prstGeom prst="rect">
            <a:avLst/>
          </a:prstGeom>
          <a:noFill/>
          <a:ln>
            <a:noFill/>
          </a:ln>
        </p:spPr>
        <p:txBody>
          <a:bodyPr lIns="0" rIns="0" tIns="0" bIns="0" anchor="ctr">
            <a:normAutofit/>
          </a:bodyPr>
          <a:p>
            <a:pPr algn="ctr"/>
            <a:r>
              <a:rPr b="0" lang="en-US" sz="3110" spc="-1" strike="noStrike">
                <a:solidFill>
                  <a:srgbClr val="000000"/>
                </a:solidFill>
                <a:latin typeface="Times New Roman"/>
              </a:rPr>
              <a:t>System Test Case</a:t>
            </a:r>
            <a:endParaRPr b="0" lang="en-US" sz="3110" spc="-1" strike="noStrike">
              <a:solidFill>
                <a:srgbClr val="000000"/>
              </a:solidFill>
              <a:latin typeface="Times New Roman"/>
            </a:endParaRPr>
          </a:p>
        </p:txBody>
      </p:sp>
      <p:pic>
        <p:nvPicPr>
          <p:cNvPr id="105" name="" descr=""/>
          <p:cNvPicPr/>
          <p:nvPr/>
        </p:nvPicPr>
        <p:blipFill>
          <a:blip r:embed="rId1"/>
          <a:stretch/>
        </p:blipFill>
        <p:spPr>
          <a:xfrm>
            <a:off x="4114800" y="1548720"/>
            <a:ext cx="1920240" cy="3937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LibreOffice/6.1.4.2$Windows_X86_64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2021-09-22T18:48:01Z</dcterms:created>
  <dc:creator/>
  <dc:description/>
  <dc:language>en-US</dc:language>
  <cp:lastModifiedBy/>
  <dcterms:modified xsi:type="dcterms:W3CDTF">2021-09-23T09:31:33Z</dcterms:modified>
  <cp:revision>2</cp:revision>
  <dc:subject/>
  <dc:title/>
</cp:coreProperties>
</file>